
<file path=[Content_Types].xml><?xml version="1.0" encoding="utf-8"?>
<Types xmlns="http://schemas.openxmlformats.org/package/2006/content-types">
  <Default Extension="bin" ContentType="application/vnd.openxmlformats-officedocument.oleObject"/>
  <Default Extension="EMF" ContentType="image/x-emf"/>
  <Default Extension="gif" ContentType="image/gif"/>
  <Default Extension="jpeg" ContentType="image/jpeg"/>
  <Default Extension="jpg" ContentType="image/jpeg"/>
  <Default Extension="png" ContentType="image/png"/>
  <Default Extension="rels" ContentType="application/vnd.openxmlformats-package.relationships+xml"/>
  <Default Extension="tif" ContentType="image/tiff"/>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4.xml" ContentType="application/vnd.openxmlformats-officedocument.theme+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theme/theme5.xml" ContentType="application/vnd.openxmlformats-officedocument.theme+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theme/theme6.xml" ContentType="application/vnd.openxmlformats-officedocument.theme+xml"/>
  <Override PartName="/ppt/theme/theme7.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charts/chart7.xml" ContentType="application/vnd.openxmlformats-officedocument.drawingml.chart+xml"/>
  <Override PartName="/ppt/charts/style7.xml" ContentType="application/vnd.ms-office.chartstyle+xml"/>
  <Override PartName="/ppt/charts/colors7.xml" ContentType="application/vnd.ms-office.chartcolorstyle+xml"/>
  <Override PartName="/ppt/charts/chart8.xml" ContentType="application/vnd.openxmlformats-officedocument.drawingml.chart+xml"/>
  <Override PartName="/ppt/charts/style8.xml" ContentType="application/vnd.ms-office.chartstyle+xml"/>
  <Override PartName="/ppt/charts/colors8.xml" ContentType="application/vnd.ms-office.chartcolorstyle+xml"/>
  <Override PartName="/ppt/charts/chart9.xml" ContentType="application/vnd.openxmlformats-officedocument.drawingml.chart+xml"/>
  <Override PartName="/ppt/charts/style9.xml" ContentType="application/vnd.ms-office.chartstyle+xml"/>
  <Override PartName="/ppt/charts/colors9.xml" ContentType="application/vnd.ms-office.chartcolorstyle+xml"/>
  <Override PartName="/ppt/charts/chart10.xml" ContentType="application/vnd.openxmlformats-officedocument.drawingml.chart+xml"/>
  <Override PartName="/ppt/charts/style10.xml" ContentType="application/vnd.ms-office.chartstyle+xml"/>
  <Override PartName="/ppt/charts/colors10.xml" ContentType="application/vnd.ms-office.chartcolorstyle+xml"/>
  <Override PartName="/ppt/charts/chart11.xml" ContentType="application/vnd.openxmlformats-officedocument.drawingml.chart+xml"/>
  <Override PartName="/ppt/charts/style11.xml" ContentType="application/vnd.ms-office.chartstyle+xml"/>
  <Override PartName="/ppt/charts/colors11.xml" ContentType="application/vnd.ms-office.chartcolorstyle+xml"/>
  <Override PartName="/ppt/charts/chart12.xml" ContentType="application/vnd.openxmlformats-officedocument.drawingml.chart+xml"/>
  <Override PartName="/ppt/charts/style12.xml" ContentType="application/vnd.ms-office.chartstyle+xml"/>
  <Override PartName="/ppt/charts/colors12.xml" ContentType="application/vnd.ms-office.chartcolorstyle+xml"/>
  <Override PartName="/ppt/charts/chart13.xml" ContentType="application/vnd.openxmlformats-officedocument.drawingml.chart+xml"/>
  <Override PartName="/ppt/charts/style13.xml" ContentType="application/vnd.ms-office.chartstyle+xml"/>
  <Override PartName="/ppt/charts/colors13.xml" ContentType="application/vnd.ms-office.chartcolorstyle+xml"/>
  <Override PartName="/ppt/charts/chart14.xml" ContentType="application/vnd.openxmlformats-officedocument.drawingml.chart+xml"/>
  <Override PartName="/ppt/charts/style14.xml" ContentType="application/vnd.ms-office.chartstyle+xml"/>
  <Override PartName="/ppt/charts/colors14.xml" ContentType="application/vnd.ms-office.chartcolorstyle+xml"/>
  <Override PartName="/ppt/charts/chart15.xml" ContentType="application/vnd.openxmlformats-officedocument.drawingml.chart+xml"/>
  <Override PartName="/ppt/charts/style15.xml" ContentType="application/vnd.ms-office.chartstyle+xml"/>
  <Override PartName="/ppt/charts/colors15.xml" ContentType="application/vnd.ms-office.chartcolorstyl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charts/chart16.xml" ContentType="application/vnd.openxmlformats-officedocument.drawingml.chart+xml"/>
  <Override PartName="/ppt/charts/style16.xml" ContentType="application/vnd.ms-office.chartstyle+xml"/>
  <Override PartName="/ppt/charts/colors16.xml" ContentType="application/vnd.ms-office.chartcolorstyle+xml"/>
  <Override PartName="/ppt/charts/chart17.xml" ContentType="application/vnd.openxmlformats-officedocument.drawingml.chart+xml"/>
  <Override PartName="/ppt/charts/style17.xml" ContentType="application/vnd.ms-office.chartstyle+xml"/>
  <Override PartName="/ppt/charts/colors17.xml" ContentType="application/vnd.ms-office.chartcolorstyle+xml"/>
  <Override PartName="/ppt/charts/chart18.xml" ContentType="application/vnd.openxmlformats-officedocument.drawingml.chart+xml"/>
  <Override PartName="/ppt/charts/style18.xml" ContentType="application/vnd.ms-office.chartstyle+xml"/>
  <Override PartName="/ppt/charts/colors18.xml" ContentType="application/vnd.ms-office.chartcolorstyle+xml"/>
  <Override PartName="/ppt/charts/chart19.xml" ContentType="application/vnd.openxmlformats-officedocument.drawingml.chart+xml"/>
  <Override PartName="/ppt/charts/style19.xml" ContentType="application/vnd.ms-office.chartstyle+xml"/>
  <Override PartName="/ppt/charts/colors19.xml" ContentType="application/vnd.ms-office.chartcolorstyle+xml"/>
  <Override PartName="/ppt/charts/chart20.xml" ContentType="application/vnd.openxmlformats-officedocument.drawingml.chart+xml"/>
  <Override PartName="/ppt/charts/style20.xml" ContentType="application/vnd.ms-office.chartstyle+xml"/>
  <Override PartName="/ppt/charts/colors20.xml" ContentType="application/vnd.ms-office.chartcolorstyle+xml"/>
  <Override PartName="/ppt/charts/chart21.xml" ContentType="application/vnd.openxmlformats-officedocument.drawingml.chart+xml"/>
  <Override PartName="/ppt/charts/style21.xml" ContentType="application/vnd.ms-office.chartstyle+xml"/>
  <Override PartName="/ppt/charts/colors21.xml" ContentType="application/vnd.ms-office.chartcolorstyle+xml"/>
  <Override PartName="/ppt/charts/chart22.xml" ContentType="application/vnd.openxmlformats-officedocument.drawingml.chart+xml"/>
  <Override PartName="/ppt/charts/style22.xml" ContentType="application/vnd.ms-office.chartstyle+xml"/>
  <Override PartName="/ppt/charts/colors22.xml" ContentType="application/vnd.ms-office.chartcolorstyle+xml"/>
  <Override PartName="/ppt/charts/chart23.xml" ContentType="application/vnd.openxmlformats-officedocument.drawingml.chart+xml"/>
  <Override PartName="/ppt/charts/style23.xml" ContentType="application/vnd.ms-office.chartstyle+xml"/>
  <Override PartName="/ppt/charts/colors23.xml" ContentType="application/vnd.ms-office.chartcolorstyle+xml"/>
  <Override PartName="/ppt/charts/chart24.xml" ContentType="application/vnd.openxmlformats-officedocument.drawingml.chart+xml"/>
  <Override PartName="/ppt/charts/style24.xml" ContentType="application/vnd.ms-office.chartstyle+xml"/>
  <Override PartName="/ppt/charts/colors24.xml" ContentType="application/vnd.ms-office.chartcolorstyle+xml"/>
  <Override PartName="/ppt/charts/chart25.xml" ContentType="application/vnd.openxmlformats-officedocument.drawingml.chart+xml"/>
  <Override PartName="/ppt/charts/style25.xml" ContentType="application/vnd.ms-office.chartstyle+xml"/>
  <Override PartName="/ppt/charts/colors25.xml" ContentType="application/vnd.ms-office.chartcolorstyle+xml"/>
  <Override PartName="/ppt/charts/chart26.xml" ContentType="application/vnd.openxmlformats-officedocument.drawingml.chart+xml"/>
  <Override PartName="/ppt/charts/style26.xml" ContentType="application/vnd.ms-office.chartstyle+xml"/>
  <Override PartName="/ppt/charts/colors26.xml" ContentType="application/vnd.ms-office.chartcolorstyle+xml"/>
  <Override PartName="/ppt/charts/chart27.xml" ContentType="application/vnd.openxmlformats-officedocument.drawingml.chart+xml"/>
  <Override PartName="/ppt/charts/style27.xml" ContentType="application/vnd.ms-office.chartstyle+xml"/>
  <Override PartName="/ppt/charts/colors27.xml" ContentType="application/vnd.ms-office.chartcolorstyle+xml"/>
  <Override PartName="/ppt/charts/chart28.xml" ContentType="application/vnd.openxmlformats-officedocument.drawingml.chart+xml"/>
  <Override PartName="/ppt/charts/style28.xml" ContentType="application/vnd.ms-office.chartstyle+xml"/>
  <Override PartName="/ppt/charts/colors28.xml" ContentType="application/vnd.ms-office.chartcolorstyle+xml"/>
  <Override PartName="/ppt/charts/chart29.xml" ContentType="application/vnd.openxmlformats-officedocument.drawingml.chart+xml"/>
  <Override PartName="/ppt/charts/style29.xml" ContentType="application/vnd.ms-office.chartstyle+xml"/>
  <Override PartName="/ppt/charts/colors29.xml" ContentType="application/vnd.ms-office.chartcolorstyle+xml"/>
  <Override PartName="/ppt/charts/chart30.xml" ContentType="application/vnd.openxmlformats-officedocument.drawingml.chart+xml"/>
  <Override PartName="/ppt/charts/style30.xml" ContentType="application/vnd.ms-office.chartstyle+xml"/>
  <Override PartName="/ppt/charts/colors30.xml" ContentType="application/vnd.ms-office.chartcolorstyle+xml"/>
  <Override PartName="/ppt/charts/chart31.xml" ContentType="application/vnd.openxmlformats-officedocument.drawingml.chart+xml"/>
  <Override PartName="/ppt/charts/style31.xml" ContentType="application/vnd.ms-office.chartstyle+xml"/>
  <Override PartName="/ppt/charts/colors31.xml" ContentType="application/vnd.ms-office.chartcolorstyle+xml"/>
  <Override PartName="/ppt/charts/chart32.xml" ContentType="application/vnd.openxmlformats-officedocument.drawingml.chart+xml"/>
  <Override PartName="/ppt/charts/style32.xml" ContentType="application/vnd.ms-office.chartstyle+xml"/>
  <Override PartName="/ppt/charts/colors32.xml" ContentType="application/vnd.ms-office.chartcolorstyle+xml"/>
  <Override PartName="/ppt/charts/chart33.xml" ContentType="application/vnd.openxmlformats-officedocument.drawingml.chart+xml"/>
  <Override PartName="/ppt/charts/style33.xml" ContentType="application/vnd.ms-office.chartstyle+xml"/>
  <Override PartName="/ppt/charts/colors33.xml" ContentType="application/vnd.ms-office.chartcolorstyle+xml"/>
  <Override PartName="/ppt/charts/chart34.xml" ContentType="application/vnd.openxmlformats-officedocument.drawingml.chart+xml"/>
  <Override PartName="/ppt/charts/style34.xml" ContentType="application/vnd.ms-office.chartstyle+xml"/>
  <Override PartName="/ppt/charts/colors34.xml" ContentType="application/vnd.ms-office.chartcolorstyle+xml"/>
  <Override PartName="/ppt/charts/chart35.xml" ContentType="application/vnd.openxmlformats-officedocument.drawingml.chart+xml"/>
  <Override PartName="/ppt/charts/style35.xml" ContentType="application/vnd.ms-office.chartstyle+xml"/>
  <Override PartName="/ppt/charts/colors35.xml" ContentType="application/vnd.ms-office.chartcolorstyle+xml"/>
  <Override PartName="/ppt/charts/chart36.xml" ContentType="application/vnd.openxmlformats-officedocument.drawingml.chart+xml"/>
  <Override PartName="/ppt/charts/style36.xml" ContentType="application/vnd.ms-office.chartstyle+xml"/>
  <Override PartName="/ppt/charts/colors36.xml" ContentType="application/vnd.ms-office.chartcolorstyle+xml"/>
  <Override PartName="/ppt/charts/chart37.xml" ContentType="application/vnd.openxmlformats-officedocument.drawingml.chart+xml"/>
  <Override PartName="/ppt/charts/style37.xml" ContentType="application/vnd.ms-office.chartstyle+xml"/>
  <Override PartName="/ppt/charts/colors37.xml" ContentType="application/vnd.ms-office.chartcolorstyle+xml"/>
  <Override PartName="/ppt/charts/chart38.xml" ContentType="application/vnd.openxmlformats-officedocument.drawingml.chart+xml"/>
  <Override PartName="/ppt/charts/style38.xml" ContentType="application/vnd.ms-office.chartstyle+xml"/>
  <Override PartName="/ppt/charts/colors38.xml" ContentType="application/vnd.ms-office.chartcolorstyle+xml"/>
  <Override PartName="/ppt/charts/chart39.xml" ContentType="application/vnd.openxmlformats-officedocument.drawingml.chart+xml"/>
  <Override PartName="/ppt/charts/style39.xml" ContentType="application/vnd.ms-office.chartstyle+xml"/>
  <Override PartName="/ppt/charts/colors39.xml" ContentType="application/vnd.ms-office.chartcolorstyle+xml"/>
  <Override PartName="/ppt/charts/chart40.xml" ContentType="application/vnd.openxmlformats-officedocument.drawingml.chart+xml"/>
  <Override PartName="/ppt/charts/style40.xml" ContentType="application/vnd.ms-office.chartstyle+xml"/>
  <Override PartName="/ppt/charts/colors40.xml" ContentType="application/vnd.ms-office.chartcolorstyle+xml"/>
  <Override PartName="/ppt/charts/chart41.xml" ContentType="application/vnd.openxmlformats-officedocument.drawingml.chart+xml"/>
  <Override PartName="/ppt/charts/style41.xml" ContentType="application/vnd.ms-office.chartstyle+xml"/>
  <Override PartName="/ppt/charts/colors41.xml" ContentType="application/vnd.ms-office.chartcolorstyle+xml"/>
  <Override PartName="/ppt/charts/chart42.xml" ContentType="application/vnd.openxmlformats-officedocument.drawingml.chart+xml"/>
  <Override PartName="/ppt/charts/style42.xml" ContentType="application/vnd.ms-office.chartstyle+xml"/>
  <Override PartName="/ppt/charts/colors42.xml" ContentType="application/vnd.ms-office.chartcolorstyle+xml"/>
  <Override PartName="/ppt/charts/chart43.xml" ContentType="application/vnd.openxmlformats-officedocument.drawingml.chart+xml"/>
  <Override PartName="/ppt/charts/style43.xml" ContentType="application/vnd.ms-office.chartstyle+xml"/>
  <Override PartName="/ppt/charts/colors43.xml" ContentType="application/vnd.ms-office.chartcolorstyle+xml"/>
  <Override PartName="/ppt/charts/chart44.xml" ContentType="application/vnd.openxmlformats-officedocument.drawingml.chart+xml"/>
  <Override PartName="/ppt/charts/style44.xml" ContentType="application/vnd.ms-office.chartstyle+xml"/>
  <Override PartName="/ppt/charts/colors44.xml" ContentType="application/vnd.ms-office.chartcolorstyle+xml"/>
  <Override PartName="/ppt/charts/chart45.xml" ContentType="application/vnd.openxmlformats-officedocument.drawingml.chart+xml"/>
  <Override PartName="/ppt/charts/style45.xml" ContentType="application/vnd.ms-office.chartstyle+xml"/>
  <Override PartName="/ppt/charts/colors45.xml" ContentType="application/vnd.ms-office.chartcolorstyle+xml"/>
  <Override PartName="/ppt/charts/chart46.xml" ContentType="application/vnd.openxmlformats-officedocument.drawingml.chart+xml"/>
  <Override PartName="/ppt/charts/style46.xml" ContentType="application/vnd.ms-office.chartstyle+xml"/>
  <Override PartName="/ppt/charts/colors46.xml" ContentType="application/vnd.ms-office.chartcolorstyle+xml"/>
  <Override PartName="/ppt/charts/chart47.xml" ContentType="application/vnd.openxmlformats-officedocument.drawingml.chart+xml"/>
  <Override PartName="/ppt/charts/style47.xml" ContentType="application/vnd.ms-office.chartstyle+xml"/>
  <Override PartName="/ppt/charts/colors47.xml" ContentType="application/vnd.ms-office.chartcolorstyle+xml"/>
  <Override PartName="/ppt/charts/chart48.xml" ContentType="application/vnd.openxmlformats-officedocument.drawingml.chart+xml"/>
  <Override PartName="/ppt/charts/style48.xml" ContentType="application/vnd.ms-office.chartstyle+xml"/>
  <Override PartName="/ppt/charts/colors48.xml" ContentType="application/vnd.ms-office.chartcolorstyle+xml"/>
  <Override PartName="/ppt/charts/chart49.xml" ContentType="application/vnd.openxmlformats-officedocument.drawingml.chart+xml"/>
  <Override PartName="/ppt/charts/style49.xml" ContentType="application/vnd.ms-office.chartstyle+xml"/>
  <Override PartName="/ppt/charts/colors49.xml" ContentType="application/vnd.ms-office.chartcolorstyle+xml"/>
  <Override PartName="/ppt/notesSlides/notesSlide6.xml" ContentType="application/vnd.openxmlformats-officedocument.presentationml.notesSlide+xml"/>
  <Override PartName="/ppt/theme/themeOverride1.xml" ContentType="application/vnd.openxmlformats-officedocument.themeOverride+xml"/>
  <Override PartName="/ppt/notesSlides/notesSlide7.xml" ContentType="application/vnd.openxmlformats-officedocument.presentationml.notesSlide+xml"/>
  <Override PartName="/ppt/theme/themeOverride2.xml" ContentType="application/vnd.openxmlformats-officedocument.themeOverride+xml"/>
  <Override PartName="/ppt/theme/themeOverride3.xml" ContentType="application/vnd.openxmlformats-officedocument.themeOverr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72" r:id="rId2"/>
    <p:sldMasterId id="2147483684" r:id="rId3"/>
    <p:sldMasterId id="2147483696" r:id="rId4"/>
    <p:sldMasterId id="2147483708" r:id="rId5"/>
    <p:sldMasterId id="2147483720" r:id="rId6"/>
  </p:sldMasterIdLst>
  <p:notesMasterIdLst>
    <p:notesMasterId r:id="rId42"/>
  </p:notesMasterIdLst>
  <p:sldIdLst>
    <p:sldId id="909" r:id="rId7"/>
    <p:sldId id="798" r:id="rId8"/>
    <p:sldId id="799" r:id="rId9"/>
    <p:sldId id="805" r:id="rId10"/>
    <p:sldId id="941" r:id="rId11"/>
    <p:sldId id="940" r:id="rId12"/>
    <p:sldId id="413" r:id="rId13"/>
    <p:sldId id="372" r:id="rId14"/>
    <p:sldId id="913" r:id="rId15"/>
    <p:sldId id="422" r:id="rId16"/>
    <p:sldId id="407" r:id="rId17"/>
    <p:sldId id="409" r:id="rId18"/>
    <p:sldId id="929" r:id="rId19"/>
    <p:sldId id="417" r:id="rId20"/>
    <p:sldId id="401" r:id="rId21"/>
    <p:sldId id="420" r:id="rId22"/>
    <p:sldId id="930" r:id="rId23"/>
    <p:sldId id="910" r:id="rId24"/>
    <p:sldId id="391" r:id="rId25"/>
    <p:sldId id="937" r:id="rId26"/>
    <p:sldId id="833" r:id="rId27"/>
    <p:sldId id="424" r:id="rId28"/>
    <p:sldId id="421" r:id="rId29"/>
    <p:sldId id="931" r:id="rId30"/>
    <p:sldId id="935" r:id="rId31"/>
    <p:sldId id="936" r:id="rId32"/>
    <p:sldId id="932" r:id="rId33"/>
    <p:sldId id="903" r:id="rId34"/>
    <p:sldId id="933" r:id="rId35"/>
    <p:sldId id="425" r:id="rId36"/>
    <p:sldId id="939" r:id="rId37"/>
    <p:sldId id="423" r:id="rId38"/>
    <p:sldId id="855" r:id="rId39"/>
    <p:sldId id="856" r:id="rId40"/>
    <p:sldId id="857" r:id="rId41"/>
  </p:sldIdLst>
  <p:sldSz cx="9906000" cy="6858000" type="A4"/>
  <p:notesSz cx="9939338" cy="68072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993300"/>
    <a:srgbClr val="CD1C09"/>
    <a:srgbClr val="4472C4"/>
    <a:srgbClr val="FFFFFF"/>
    <a:srgbClr val="ED7D31"/>
    <a:srgbClr val="7F7F7F"/>
    <a:srgbClr val="767171"/>
    <a:srgbClr val="E9691B"/>
    <a:srgbClr val="BF9000"/>
    <a:srgbClr val="FFC0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2527" autoAdjust="0"/>
    <p:restoredTop sz="94685" autoAdjust="0"/>
  </p:normalViewPr>
  <p:slideViewPr>
    <p:cSldViewPr snapToGrid="0">
      <p:cViewPr>
        <p:scale>
          <a:sx n="63" d="100"/>
          <a:sy n="63" d="100"/>
        </p:scale>
        <p:origin x="1171" y="202"/>
      </p:cViewPr>
      <p:guideLst/>
    </p:cSldViewPr>
  </p:slideViewPr>
  <p:outlineViewPr>
    <p:cViewPr>
      <p:scale>
        <a:sx n="33" d="100"/>
        <a:sy n="33" d="100"/>
      </p:scale>
      <p:origin x="0" y="-245"/>
    </p:cViewPr>
  </p:outlineViewPr>
  <p:notesTextViewPr>
    <p:cViewPr>
      <p:scale>
        <a:sx n="1" d="1"/>
        <a:sy n="1" d="1"/>
      </p:scale>
      <p:origin x="0" y="0"/>
    </p:cViewPr>
  </p:notesTextViewPr>
  <p:sorterViewPr>
    <p:cViewPr varScale="1">
      <p:scale>
        <a:sx n="1" d="1"/>
        <a:sy n="1" d="1"/>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9" Type="http://schemas.openxmlformats.org/officeDocument/2006/relationships/slide" Target="slides/slide33.xml"/><Relationship Id="rId21" Type="http://schemas.openxmlformats.org/officeDocument/2006/relationships/slide" Target="slides/slide15.xml"/><Relationship Id="rId34" Type="http://schemas.openxmlformats.org/officeDocument/2006/relationships/slide" Target="slides/slide28.xml"/><Relationship Id="rId42" Type="http://schemas.openxmlformats.org/officeDocument/2006/relationships/notesMaster" Target="notesMasters/notesMaster1.xml"/><Relationship Id="rId7" Type="http://schemas.openxmlformats.org/officeDocument/2006/relationships/slide" Target="slides/slide1.xml"/><Relationship Id="rId2" Type="http://schemas.openxmlformats.org/officeDocument/2006/relationships/slideMaster" Target="slideMasters/slideMaster2.xml"/><Relationship Id="rId16" Type="http://schemas.openxmlformats.org/officeDocument/2006/relationships/slide" Target="slides/slide10.xml"/><Relationship Id="rId29" Type="http://schemas.openxmlformats.org/officeDocument/2006/relationships/slide" Target="slides/slide23.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slide" Target="slides/slide31.xml"/><Relationship Id="rId40" Type="http://schemas.openxmlformats.org/officeDocument/2006/relationships/slide" Target="slides/slide34.xml"/><Relationship Id="rId45" Type="http://schemas.openxmlformats.org/officeDocument/2006/relationships/theme" Target="theme/theme1.xml"/><Relationship Id="rId5" Type="http://schemas.openxmlformats.org/officeDocument/2006/relationships/slideMaster" Target="slideMasters/slideMaster5.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slide" Target="slides/slide30.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slide" Target="slides/slide25.xml"/><Relationship Id="rId44" Type="http://schemas.openxmlformats.org/officeDocument/2006/relationships/viewProps" Target="viewProps.xml"/><Relationship Id="rId4" Type="http://schemas.openxmlformats.org/officeDocument/2006/relationships/slideMaster" Target="slideMasters/slideMaster4.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slide" Target="slides/slide29.xml"/><Relationship Id="rId43" Type="http://schemas.openxmlformats.org/officeDocument/2006/relationships/presProps" Target="presProps.xml"/><Relationship Id="rId8" Type="http://schemas.openxmlformats.org/officeDocument/2006/relationships/slide" Target="slides/slide2.xml"/><Relationship Id="rId3" Type="http://schemas.openxmlformats.org/officeDocument/2006/relationships/slideMaster" Target="slideMasters/slideMaster3.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slide" Target="slides/slide32.xml"/><Relationship Id="rId46" Type="http://schemas.openxmlformats.org/officeDocument/2006/relationships/tableStyles" Target="tableStyles.xml"/><Relationship Id="rId20" Type="http://schemas.openxmlformats.org/officeDocument/2006/relationships/slide" Target="slides/slide14.xml"/><Relationship Id="rId41" Type="http://schemas.openxmlformats.org/officeDocument/2006/relationships/slide" Target="slides/slide35.xml"/></Relationships>
</file>

<file path=ppt/charts/_rels/chart1.xml.rels><?xml version="1.0" encoding="UTF-8" standalone="yes"?>
<Relationships xmlns="http://schemas.openxmlformats.org/package/2006/relationships"><Relationship Id="rId3" Type="http://schemas.openxmlformats.org/officeDocument/2006/relationships/oleObject" Target="file:///\\Users\yutokawamura\Desktop\&#38560;&#23696;&#35914;&#23713;ST_cyt_ver.2.xlsx" TargetMode="External"/><Relationship Id="rId2" Type="http://schemas.microsoft.com/office/2011/relationships/chartColorStyle" Target="colors1.xml"/><Relationship Id="rId1" Type="http://schemas.microsoft.com/office/2011/relationships/chartStyle" Target="style1.xml"/></Relationships>
</file>

<file path=ppt/charts/_rels/chart10.xml.rels><?xml version="1.0" encoding="UTF-8" standalone="yes"?>
<Relationships xmlns="http://schemas.openxmlformats.org/package/2006/relationships"><Relationship Id="rId3" Type="http://schemas.openxmlformats.org/officeDocument/2006/relationships/oleObject" Target="file:///\\Users\yutokawamura\Desktop\&#38560;&#23696;&#35914;&#23713;ST_cyt_ver.2.xlsx" TargetMode="External"/><Relationship Id="rId2" Type="http://schemas.microsoft.com/office/2011/relationships/chartColorStyle" Target="colors10.xml"/><Relationship Id="rId1" Type="http://schemas.microsoft.com/office/2011/relationships/chartStyle" Target="style10.xml"/></Relationships>
</file>

<file path=ppt/charts/_rels/chart11.xml.rels><?xml version="1.0" encoding="UTF-8" standalone="yes"?>
<Relationships xmlns="http://schemas.openxmlformats.org/package/2006/relationships"><Relationship Id="rId3" Type="http://schemas.openxmlformats.org/officeDocument/2006/relationships/oleObject" Target="file:///\\Users\yutokawamura\Desktop\&#38560;&#23696;&#35914;&#23713;ST_cyt_ver.2.xlsx" TargetMode="External"/><Relationship Id="rId2" Type="http://schemas.microsoft.com/office/2011/relationships/chartColorStyle" Target="colors11.xml"/><Relationship Id="rId1" Type="http://schemas.microsoft.com/office/2011/relationships/chartStyle" Target="style11.xml"/></Relationships>
</file>

<file path=ppt/charts/_rels/chart12.xml.rels><?xml version="1.0" encoding="UTF-8" standalone="yes"?>
<Relationships xmlns="http://schemas.openxmlformats.org/package/2006/relationships"><Relationship Id="rId3" Type="http://schemas.openxmlformats.org/officeDocument/2006/relationships/oleObject" Target="file:///\\Users\yutokawamura\Desktop\&#38560;&#23696;&#35914;&#23713;ST_cyt_ver.2.xlsx" TargetMode="External"/><Relationship Id="rId2" Type="http://schemas.microsoft.com/office/2011/relationships/chartColorStyle" Target="colors12.xml"/><Relationship Id="rId1" Type="http://schemas.microsoft.com/office/2011/relationships/chartStyle" Target="style12.xml"/></Relationships>
</file>

<file path=ppt/charts/_rels/chart13.xml.rels><?xml version="1.0" encoding="UTF-8" standalone="yes"?>
<Relationships xmlns="http://schemas.openxmlformats.org/package/2006/relationships"><Relationship Id="rId3" Type="http://schemas.openxmlformats.org/officeDocument/2006/relationships/oleObject" Target="file:///\\Users\yutokawamura\Desktop\&#38560;&#23696;&#35914;&#23713;ST_cyt_ver.2.xlsx" TargetMode="External"/><Relationship Id="rId2" Type="http://schemas.microsoft.com/office/2011/relationships/chartColorStyle" Target="colors13.xml"/><Relationship Id="rId1" Type="http://schemas.microsoft.com/office/2011/relationships/chartStyle" Target="style13.xml"/></Relationships>
</file>

<file path=ppt/charts/_rels/chart14.xml.rels><?xml version="1.0" encoding="UTF-8" standalone="yes"?>
<Relationships xmlns="http://schemas.openxmlformats.org/package/2006/relationships"><Relationship Id="rId3" Type="http://schemas.openxmlformats.org/officeDocument/2006/relationships/oleObject" Target="file:///\\Users\yutokawamura\Desktop\&#38560;&#23696;&#35914;&#23713;ST_cyt_ver.2.xlsx" TargetMode="External"/><Relationship Id="rId2" Type="http://schemas.microsoft.com/office/2011/relationships/chartColorStyle" Target="colors14.xml"/><Relationship Id="rId1" Type="http://schemas.microsoft.com/office/2011/relationships/chartStyle" Target="style14.xml"/></Relationships>
</file>

<file path=ppt/charts/_rels/chart15.xml.rels><?xml version="1.0" encoding="UTF-8" standalone="yes"?>
<Relationships xmlns="http://schemas.openxmlformats.org/package/2006/relationships"><Relationship Id="rId3" Type="http://schemas.openxmlformats.org/officeDocument/2006/relationships/oleObject" Target="file:///\\Users\yutokawamura\Desktop\&#38560;&#23696;&#35914;&#23713;ST_cyt_ver.2.xlsx" TargetMode="External"/><Relationship Id="rId2" Type="http://schemas.microsoft.com/office/2011/relationships/chartColorStyle" Target="colors15.xml"/><Relationship Id="rId1" Type="http://schemas.microsoft.com/office/2011/relationships/chartStyle" Target="style15.xml"/></Relationships>
</file>

<file path=ppt/charts/_rels/chart16.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6.xml"/><Relationship Id="rId1" Type="http://schemas.microsoft.com/office/2011/relationships/chartStyle" Target="style16.xml"/></Relationships>
</file>

<file path=ppt/charts/_rels/chart17.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17.xml"/><Relationship Id="rId1" Type="http://schemas.microsoft.com/office/2011/relationships/chartStyle" Target="style17.xml"/></Relationships>
</file>

<file path=ppt/charts/_rels/chart18.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18.xml"/><Relationship Id="rId1" Type="http://schemas.microsoft.com/office/2011/relationships/chartStyle" Target="style18.xml"/></Relationships>
</file>

<file path=ppt/charts/_rels/chart19.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microsoft.com/office/2011/relationships/chartColorStyle" Target="colors19.xml"/><Relationship Id="rId1" Type="http://schemas.microsoft.com/office/2011/relationships/chartStyle" Target="style19.xml"/></Relationships>
</file>

<file path=ppt/charts/_rels/chart2.xml.rels><?xml version="1.0" encoding="UTF-8" standalone="yes"?>
<Relationships xmlns="http://schemas.openxmlformats.org/package/2006/relationships"><Relationship Id="rId3" Type="http://schemas.openxmlformats.org/officeDocument/2006/relationships/oleObject" Target="file:///\\Users\yutokawamura\Desktop\&#38560;&#23696;&#35914;&#23713;ST_cyt_ver.2.xlsx" TargetMode="External"/><Relationship Id="rId2" Type="http://schemas.microsoft.com/office/2011/relationships/chartColorStyle" Target="colors2.xml"/><Relationship Id="rId1" Type="http://schemas.microsoft.com/office/2011/relationships/chartStyle" Target="style2.xml"/></Relationships>
</file>

<file path=ppt/charts/_rels/chart20.xml.rels><?xml version="1.0" encoding="UTF-8" standalone="yes"?>
<Relationships xmlns="http://schemas.openxmlformats.org/package/2006/relationships"><Relationship Id="rId3" Type="http://schemas.openxmlformats.org/officeDocument/2006/relationships/package" Target="../embeddings/Microsoft_Excel_Worksheet4.xlsx"/><Relationship Id="rId2" Type="http://schemas.microsoft.com/office/2011/relationships/chartColorStyle" Target="colors20.xml"/><Relationship Id="rId1" Type="http://schemas.microsoft.com/office/2011/relationships/chartStyle" Target="style20.xml"/></Relationships>
</file>

<file path=ppt/charts/_rels/chart21.xml.rels><?xml version="1.0" encoding="UTF-8" standalone="yes"?>
<Relationships xmlns="http://schemas.openxmlformats.org/package/2006/relationships"><Relationship Id="rId3" Type="http://schemas.openxmlformats.org/officeDocument/2006/relationships/package" Target="../embeddings/Microsoft_Excel_Worksheet5.xlsx"/><Relationship Id="rId2" Type="http://schemas.microsoft.com/office/2011/relationships/chartColorStyle" Target="colors21.xml"/><Relationship Id="rId1" Type="http://schemas.microsoft.com/office/2011/relationships/chartStyle" Target="style21.xml"/></Relationships>
</file>

<file path=ppt/charts/_rels/chart22.xml.rels><?xml version="1.0" encoding="UTF-8" standalone="yes"?>
<Relationships xmlns="http://schemas.openxmlformats.org/package/2006/relationships"><Relationship Id="rId3" Type="http://schemas.openxmlformats.org/officeDocument/2006/relationships/package" Target="../embeddings/Microsoft_Excel_Worksheet6.xlsx"/><Relationship Id="rId2" Type="http://schemas.microsoft.com/office/2011/relationships/chartColorStyle" Target="colors22.xml"/><Relationship Id="rId1" Type="http://schemas.microsoft.com/office/2011/relationships/chartStyle" Target="style22.xml"/></Relationships>
</file>

<file path=ppt/charts/_rels/chart23.xml.rels><?xml version="1.0" encoding="UTF-8" standalone="yes"?>
<Relationships xmlns="http://schemas.openxmlformats.org/package/2006/relationships"><Relationship Id="rId3" Type="http://schemas.openxmlformats.org/officeDocument/2006/relationships/package" Target="../embeddings/Microsoft_Excel_Worksheet7.xlsx"/><Relationship Id="rId2" Type="http://schemas.microsoft.com/office/2011/relationships/chartColorStyle" Target="colors23.xml"/><Relationship Id="rId1" Type="http://schemas.microsoft.com/office/2011/relationships/chartStyle" Target="style23.xml"/></Relationships>
</file>

<file path=ppt/charts/_rels/chart24.xml.rels><?xml version="1.0" encoding="UTF-8" standalone="yes"?>
<Relationships xmlns="http://schemas.openxmlformats.org/package/2006/relationships"><Relationship Id="rId3" Type="http://schemas.openxmlformats.org/officeDocument/2006/relationships/package" Target="../embeddings/Microsoft_Excel_Worksheet8.xlsx"/><Relationship Id="rId2" Type="http://schemas.microsoft.com/office/2011/relationships/chartColorStyle" Target="colors24.xml"/><Relationship Id="rId1" Type="http://schemas.microsoft.com/office/2011/relationships/chartStyle" Target="style24.xml"/></Relationships>
</file>

<file path=ppt/charts/_rels/chart25.xml.rels><?xml version="1.0" encoding="UTF-8" standalone="yes"?>
<Relationships xmlns="http://schemas.openxmlformats.org/package/2006/relationships"><Relationship Id="rId3" Type="http://schemas.openxmlformats.org/officeDocument/2006/relationships/package" Target="../embeddings/Microsoft_Excel_Worksheet9.xlsx"/><Relationship Id="rId2" Type="http://schemas.microsoft.com/office/2011/relationships/chartColorStyle" Target="colors25.xml"/><Relationship Id="rId1" Type="http://schemas.microsoft.com/office/2011/relationships/chartStyle" Target="style25.xml"/></Relationships>
</file>

<file path=ppt/charts/_rels/chart26.xml.rels><?xml version="1.0" encoding="UTF-8" standalone="yes"?>
<Relationships xmlns="http://schemas.openxmlformats.org/package/2006/relationships"><Relationship Id="rId3" Type="http://schemas.openxmlformats.org/officeDocument/2006/relationships/package" Target="../embeddings/Microsoft_Excel_Worksheet10.xlsx"/><Relationship Id="rId2" Type="http://schemas.microsoft.com/office/2011/relationships/chartColorStyle" Target="colors26.xml"/><Relationship Id="rId1" Type="http://schemas.microsoft.com/office/2011/relationships/chartStyle" Target="style26.xml"/></Relationships>
</file>

<file path=ppt/charts/_rels/chart27.xml.rels><?xml version="1.0" encoding="UTF-8" standalone="yes"?>
<Relationships xmlns="http://schemas.openxmlformats.org/package/2006/relationships"><Relationship Id="rId3" Type="http://schemas.openxmlformats.org/officeDocument/2006/relationships/package" Target="../embeddings/Microsoft_Excel_Worksheet11.xlsx"/><Relationship Id="rId2" Type="http://schemas.microsoft.com/office/2011/relationships/chartColorStyle" Target="colors27.xml"/><Relationship Id="rId1" Type="http://schemas.microsoft.com/office/2011/relationships/chartStyle" Target="style27.xml"/></Relationships>
</file>

<file path=ppt/charts/_rels/chart28.xml.rels><?xml version="1.0" encoding="UTF-8" standalone="yes"?>
<Relationships xmlns="http://schemas.openxmlformats.org/package/2006/relationships"><Relationship Id="rId3" Type="http://schemas.openxmlformats.org/officeDocument/2006/relationships/package" Target="../embeddings/Microsoft_Excel_Worksheet12.xlsx"/><Relationship Id="rId2" Type="http://schemas.microsoft.com/office/2011/relationships/chartColorStyle" Target="colors28.xml"/><Relationship Id="rId1" Type="http://schemas.microsoft.com/office/2011/relationships/chartStyle" Target="style28.xml"/></Relationships>
</file>

<file path=ppt/charts/_rels/chart29.xml.rels><?xml version="1.0" encoding="UTF-8" standalone="yes"?>
<Relationships xmlns="http://schemas.openxmlformats.org/package/2006/relationships"><Relationship Id="rId3" Type="http://schemas.openxmlformats.org/officeDocument/2006/relationships/package" Target="../embeddings/Microsoft_Excel_Worksheet13.xlsx"/><Relationship Id="rId2" Type="http://schemas.microsoft.com/office/2011/relationships/chartColorStyle" Target="colors29.xml"/><Relationship Id="rId1" Type="http://schemas.microsoft.com/office/2011/relationships/chartStyle" Target="style29.xml"/></Relationships>
</file>

<file path=ppt/charts/_rels/chart3.xml.rels><?xml version="1.0" encoding="UTF-8" standalone="yes"?>
<Relationships xmlns="http://schemas.openxmlformats.org/package/2006/relationships"><Relationship Id="rId3" Type="http://schemas.openxmlformats.org/officeDocument/2006/relationships/oleObject" Target="file:///\\Users\yutokawamura\Desktop\&#38560;&#23696;&#35914;&#23713;ST_cyt_ver.2.xlsx" TargetMode="External"/><Relationship Id="rId2" Type="http://schemas.microsoft.com/office/2011/relationships/chartColorStyle" Target="colors3.xml"/><Relationship Id="rId1" Type="http://schemas.microsoft.com/office/2011/relationships/chartStyle" Target="style3.xml"/></Relationships>
</file>

<file path=ppt/charts/_rels/chart30.xml.rels><?xml version="1.0" encoding="UTF-8" standalone="yes"?>
<Relationships xmlns="http://schemas.openxmlformats.org/package/2006/relationships"><Relationship Id="rId3" Type="http://schemas.openxmlformats.org/officeDocument/2006/relationships/package" Target="../embeddings/Microsoft_Excel_Worksheet14.xlsx"/><Relationship Id="rId2" Type="http://schemas.microsoft.com/office/2011/relationships/chartColorStyle" Target="colors30.xml"/><Relationship Id="rId1" Type="http://schemas.microsoft.com/office/2011/relationships/chartStyle" Target="style30.xml"/></Relationships>
</file>

<file path=ppt/charts/_rels/chart31.xml.rels><?xml version="1.0" encoding="UTF-8" standalone="yes"?>
<Relationships xmlns="http://schemas.openxmlformats.org/package/2006/relationships"><Relationship Id="rId3" Type="http://schemas.openxmlformats.org/officeDocument/2006/relationships/package" Target="../embeddings/Microsoft_Excel_Worksheet15.xlsx"/><Relationship Id="rId2" Type="http://schemas.microsoft.com/office/2011/relationships/chartColorStyle" Target="colors31.xml"/><Relationship Id="rId1" Type="http://schemas.microsoft.com/office/2011/relationships/chartStyle" Target="style31.xml"/></Relationships>
</file>

<file path=ppt/charts/_rels/chart32.xml.rels><?xml version="1.0" encoding="UTF-8" standalone="yes"?>
<Relationships xmlns="http://schemas.openxmlformats.org/package/2006/relationships"><Relationship Id="rId3" Type="http://schemas.openxmlformats.org/officeDocument/2006/relationships/package" Target="../embeddings/Microsoft_Excel_Worksheet16.xlsx"/><Relationship Id="rId2" Type="http://schemas.microsoft.com/office/2011/relationships/chartColorStyle" Target="colors32.xml"/><Relationship Id="rId1" Type="http://schemas.microsoft.com/office/2011/relationships/chartStyle" Target="style32.xml"/></Relationships>
</file>

<file path=ppt/charts/_rels/chart33.xml.rels><?xml version="1.0" encoding="UTF-8" standalone="yes"?>
<Relationships xmlns="http://schemas.openxmlformats.org/package/2006/relationships"><Relationship Id="rId3" Type="http://schemas.openxmlformats.org/officeDocument/2006/relationships/package" Target="../embeddings/Microsoft_Excel_Worksheet17.xlsx"/><Relationship Id="rId2" Type="http://schemas.microsoft.com/office/2011/relationships/chartColorStyle" Target="colors33.xml"/><Relationship Id="rId1" Type="http://schemas.microsoft.com/office/2011/relationships/chartStyle" Target="style33.xml"/></Relationships>
</file>

<file path=ppt/charts/_rels/chart34.xml.rels><?xml version="1.0" encoding="UTF-8" standalone="yes"?>
<Relationships xmlns="http://schemas.openxmlformats.org/package/2006/relationships"><Relationship Id="rId3" Type="http://schemas.openxmlformats.org/officeDocument/2006/relationships/package" Target="../embeddings/Microsoft_Excel_Worksheet18.xlsx"/><Relationship Id="rId2" Type="http://schemas.microsoft.com/office/2011/relationships/chartColorStyle" Target="colors34.xml"/><Relationship Id="rId1" Type="http://schemas.microsoft.com/office/2011/relationships/chartStyle" Target="style34.xml"/></Relationships>
</file>

<file path=ppt/charts/_rels/chart35.xml.rels><?xml version="1.0" encoding="UTF-8" standalone="yes"?>
<Relationships xmlns="http://schemas.openxmlformats.org/package/2006/relationships"><Relationship Id="rId3" Type="http://schemas.openxmlformats.org/officeDocument/2006/relationships/package" Target="../embeddings/Microsoft_Excel_Worksheet19.xlsx"/><Relationship Id="rId2" Type="http://schemas.microsoft.com/office/2011/relationships/chartColorStyle" Target="colors35.xml"/><Relationship Id="rId1" Type="http://schemas.microsoft.com/office/2011/relationships/chartStyle" Target="style35.xml"/></Relationships>
</file>

<file path=ppt/charts/_rels/chart36.xml.rels><?xml version="1.0" encoding="UTF-8" standalone="yes"?>
<Relationships xmlns="http://schemas.openxmlformats.org/package/2006/relationships"><Relationship Id="rId3" Type="http://schemas.openxmlformats.org/officeDocument/2006/relationships/package" Target="../embeddings/Microsoft_Excel_Worksheet20.xlsx"/><Relationship Id="rId2" Type="http://schemas.microsoft.com/office/2011/relationships/chartColorStyle" Target="colors36.xml"/><Relationship Id="rId1" Type="http://schemas.microsoft.com/office/2011/relationships/chartStyle" Target="style36.xml"/></Relationships>
</file>

<file path=ppt/charts/_rels/chart37.xml.rels><?xml version="1.0" encoding="UTF-8" standalone="yes"?>
<Relationships xmlns="http://schemas.openxmlformats.org/package/2006/relationships"><Relationship Id="rId3" Type="http://schemas.openxmlformats.org/officeDocument/2006/relationships/package" Target="../embeddings/Microsoft_Excel_Worksheet21.xlsx"/><Relationship Id="rId2" Type="http://schemas.microsoft.com/office/2011/relationships/chartColorStyle" Target="colors37.xml"/><Relationship Id="rId1" Type="http://schemas.microsoft.com/office/2011/relationships/chartStyle" Target="style37.xml"/></Relationships>
</file>

<file path=ppt/charts/_rels/chart38.xml.rels><?xml version="1.0" encoding="UTF-8" standalone="yes"?>
<Relationships xmlns="http://schemas.openxmlformats.org/package/2006/relationships"><Relationship Id="rId3" Type="http://schemas.openxmlformats.org/officeDocument/2006/relationships/package" Target="../embeddings/Microsoft_Excel_Worksheet22.xlsx"/><Relationship Id="rId2" Type="http://schemas.microsoft.com/office/2011/relationships/chartColorStyle" Target="colors38.xml"/><Relationship Id="rId1" Type="http://schemas.microsoft.com/office/2011/relationships/chartStyle" Target="style38.xml"/></Relationships>
</file>

<file path=ppt/charts/_rels/chart39.xml.rels><?xml version="1.0" encoding="UTF-8" standalone="yes"?>
<Relationships xmlns="http://schemas.openxmlformats.org/package/2006/relationships"><Relationship Id="rId3" Type="http://schemas.openxmlformats.org/officeDocument/2006/relationships/package" Target="../embeddings/Microsoft_Excel_Worksheet23.xlsx"/><Relationship Id="rId2" Type="http://schemas.microsoft.com/office/2011/relationships/chartColorStyle" Target="colors39.xml"/><Relationship Id="rId1" Type="http://schemas.microsoft.com/office/2011/relationships/chartStyle" Target="style39.xml"/></Relationships>
</file>

<file path=ppt/charts/_rels/chart4.xml.rels><?xml version="1.0" encoding="UTF-8" standalone="yes"?>
<Relationships xmlns="http://schemas.openxmlformats.org/package/2006/relationships"><Relationship Id="rId3" Type="http://schemas.openxmlformats.org/officeDocument/2006/relationships/oleObject" Target="file:///\\Users\yutokawamura\Desktop\&#38560;&#23696;&#35914;&#23713;ST_cyt_ver.2.xlsx" TargetMode="External"/><Relationship Id="rId2" Type="http://schemas.microsoft.com/office/2011/relationships/chartColorStyle" Target="colors4.xml"/><Relationship Id="rId1" Type="http://schemas.microsoft.com/office/2011/relationships/chartStyle" Target="style4.xml"/></Relationships>
</file>

<file path=ppt/charts/_rels/chart40.xml.rels><?xml version="1.0" encoding="UTF-8" standalone="yes"?>
<Relationships xmlns="http://schemas.openxmlformats.org/package/2006/relationships"><Relationship Id="rId3" Type="http://schemas.openxmlformats.org/officeDocument/2006/relationships/package" Target="../embeddings/Microsoft_Excel_Worksheet24.xlsx"/><Relationship Id="rId2" Type="http://schemas.microsoft.com/office/2011/relationships/chartColorStyle" Target="colors40.xml"/><Relationship Id="rId1" Type="http://schemas.microsoft.com/office/2011/relationships/chartStyle" Target="style40.xml"/></Relationships>
</file>

<file path=ppt/charts/_rels/chart41.xml.rels><?xml version="1.0" encoding="UTF-8" standalone="yes"?>
<Relationships xmlns="http://schemas.openxmlformats.org/package/2006/relationships"><Relationship Id="rId3" Type="http://schemas.openxmlformats.org/officeDocument/2006/relationships/package" Target="../embeddings/Microsoft_Excel_Worksheet25.xlsx"/><Relationship Id="rId2" Type="http://schemas.microsoft.com/office/2011/relationships/chartColorStyle" Target="colors41.xml"/><Relationship Id="rId1" Type="http://schemas.microsoft.com/office/2011/relationships/chartStyle" Target="style41.xml"/></Relationships>
</file>

<file path=ppt/charts/_rels/chart42.xml.rels><?xml version="1.0" encoding="UTF-8" standalone="yes"?>
<Relationships xmlns="http://schemas.openxmlformats.org/package/2006/relationships"><Relationship Id="rId3" Type="http://schemas.openxmlformats.org/officeDocument/2006/relationships/package" Target="../embeddings/Microsoft_Excel_Worksheet26.xlsx"/><Relationship Id="rId2" Type="http://schemas.microsoft.com/office/2011/relationships/chartColorStyle" Target="colors42.xml"/><Relationship Id="rId1" Type="http://schemas.microsoft.com/office/2011/relationships/chartStyle" Target="style42.xml"/></Relationships>
</file>

<file path=ppt/charts/_rels/chart43.xml.rels><?xml version="1.0" encoding="UTF-8" standalone="yes"?>
<Relationships xmlns="http://schemas.openxmlformats.org/package/2006/relationships"><Relationship Id="rId3" Type="http://schemas.openxmlformats.org/officeDocument/2006/relationships/package" Target="../embeddings/Microsoft_Excel_Worksheet27.xlsx"/><Relationship Id="rId2" Type="http://schemas.microsoft.com/office/2011/relationships/chartColorStyle" Target="colors43.xml"/><Relationship Id="rId1" Type="http://schemas.microsoft.com/office/2011/relationships/chartStyle" Target="style43.xml"/></Relationships>
</file>

<file path=ppt/charts/_rels/chart44.xml.rels><?xml version="1.0" encoding="UTF-8" standalone="yes"?>
<Relationships xmlns="http://schemas.openxmlformats.org/package/2006/relationships"><Relationship Id="rId3" Type="http://schemas.openxmlformats.org/officeDocument/2006/relationships/package" Target="../embeddings/Microsoft_Excel_Worksheet28.xlsx"/><Relationship Id="rId2" Type="http://schemas.microsoft.com/office/2011/relationships/chartColorStyle" Target="colors44.xml"/><Relationship Id="rId1" Type="http://schemas.microsoft.com/office/2011/relationships/chartStyle" Target="style44.xml"/></Relationships>
</file>

<file path=ppt/charts/_rels/chart45.xml.rels><?xml version="1.0" encoding="UTF-8" standalone="yes"?>
<Relationships xmlns="http://schemas.openxmlformats.org/package/2006/relationships"><Relationship Id="rId3" Type="http://schemas.openxmlformats.org/officeDocument/2006/relationships/package" Target="../embeddings/Microsoft_Excel_Worksheet29.xlsx"/><Relationship Id="rId2" Type="http://schemas.microsoft.com/office/2011/relationships/chartColorStyle" Target="colors45.xml"/><Relationship Id="rId1" Type="http://schemas.microsoft.com/office/2011/relationships/chartStyle" Target="style45.xml"/></Relationships>
</file>

<file path=ppt/charts/_rels/chart46.xml.rels><?xml version="1.0" encoding="UTF-8" standalone="yes"?>
<Relationships xmlns="http://schemas.openxmlformats.org/package/2006/relationships"><Relationship Id="rId3" Type="http://schemas.openxmlformats.org/officeDocument/2006/relationships/package" Target="../embeddings/Microsoft_Excel_Worksheet30.xlsx"/><Relationship Id="rId2" Type="http://schemas.microsoft.com/office/2011/relationships/chartColorStyle" Target="colors46.xml"/><Relationship Id="rId1" Type="http://schemas.microsoft.com/office/2011/relationships/chartStyle" Target="style46.xml"/></Relationships>
</file>

<file path=ppt/charts/_rels/chart47.xml.rels><?xml version="1.0" encoding="UTF-8" standalone="yes"?>
<Relationships xmlns="http://schemas.openxmlformats.org/package/2006/relationships"><Relationship Id="rId3" Type="http://schemas.openxmlformats.org/officeDocument/2006/relationships/package" Target="../embeddings/Microsoft_Excel_Worksheet31.xlsx"/><Relationship Id="rId2" Type="http://schemas.microsoft.com/office/2011/relationships/chartColorStyle" Target="colors47.xml"/><Relationship Id="rId1" Type="http://schemas.microsoft.com/office/2011/relationships/chartStyle" Target="style47.xml"/></Relationships>
</file>

<file path=ppt/charts/_rels/chart48.xml.rels><?xml version="1.0" encoding="UTF-8" standalone="yes"?>
<Relationships xmlns="http://schemas.openxmlformats.org/package/2006/relationships"><Relationship Id="rId3" Type="http://schemas.openxmlformats.org/officeDocument/2006/relationships/package" Target="../embeddings/Microsoft_Excel_Worksheet32.xlsx"/><Relationship Id="rId2" Type="http://schemas.microsoft.com/office/2011/relationships/chartColorStyle" Target="colors48.xml"/><Relationship Id="rId1" Type="http://schemas.microsoft.com/office/2011/relationships/chartStyle" Target="style48.xml"/></Relationships>
</file>

<file path=ppt/charts/_rels/chart49.xml.rels><?xml version="1.0" encoding="UTF-8" standalone="yes"?>
<Relationships xmlns="http://schemas.openxmlformats.org/package/2006/relationships"><Relationship Id="rId3" Type="http://schemas.openxmlformats.org/officeDocument/2006/relationships/package" Target="../embeddings/Microsoft_Excel_Worksheet33.xlsx"/><Relationship Id="rId2" Type="http://schemas.microsoft.com/office/2011/relationships/chartColorStyle" Target="colors49.xml"/><Relationship Id="rId1" Type="http://schemas.microsoft.com/office/2011/relationships/chartStyle" Target="style49.xml"/></Relationships>
</file>

<file path=ppt/charts/_rels/chart5.xml.rels><?xml version="1.0" encoding="UTF-8" standalone="yes"?>
<Relationships xmlns="http://schemas.openxmlformats.org/package/2006/relationships"><Relationship Id="rId3" Type="http://schemas.openxmlformats.org/officeDocument/2006/relationships/oleObject" Target="file:///\\Users\yutokawamura\Desktop\&#38560;&#23696;&#35914;&#23713;ST_cyt_ver.2.xlsx" TargetMode="External"/><Relationship Id="rId2" Type="http://schemas.microsoft.com/office/2011/relationships/chartColorStyle" Target="colors5.xml"/><Relationship Id="rId1" Type="http://schemas.microsoft.com/office/2011/relationships/chartStyle" Target="style5.xml"/></Relationships>
</file>

<file path=ppt/charts/_rels/chart6.xml.rels><?xml version="1.0" encoding="UTF-8" standalone="yes"?>
<Relationships xmlns="http://schemas.openxmlformats.org/package/2006/relationships"><Relationship Id="rId3" Type="http://schemas.openxmlformats.org/officeDocument/2006/relationships/oleObject" Target="file:///\\Users\yutokawamura\Desktop\&#38560;&#23696;&#35914;&#23713;ST_cyt_ver.2.xlsx" TargetMode="External"/><Relationship Id="rId2" Type="http://schemas.microsoft.com/office/2011/relationships/chartColorStyle" Target="colors6.xml"/><Relationship Id="rId1" Type="http://schemas.microsoft.com/office/2011/relationships/chartStyle" Target="style6.xml"/></Relationships>
</file>

<file path=ppt/charts/_rels/chart7.xml.rels><?xml version="1.0" encoding="UTF-8" standalone="yes"?>
<Relationships xmlns="http://schemas.openxmlformats.org/package/2006/relationships"><Relationship Id="rId3" Type="http://schemas.openxmlformats.org/officeDocument/2006/relationships/oleObject" Target="file:///\\Users\yutokawamura\Desktop\&#38560;&#23696;&#35914;&#23713;ST_cyt_ver.2.xlsx" TargetMode="External"/><Relationship Id="rId2" Type="http://schemas.microsoft.com/office/2011/relationships/chartColorStyle" Target="colors7.xml"/><Relationship Id="rId1" Type="http://schemas.microsoft.com/office/2011/relationships/chartStyle" Target="style7.xml"/></Relationships>
</file>

<file path=ppt/charts/_rels/chart8.xml.rels><?xml version="1.0" encoding="UTF-8" standalone="yes"?>
<Relationships xmlns="http://schemas.openxmlformats.org/package/2006/relationships"><Relationship Id="rId3" Type="http://schemas.openxmlformats.org/officeDocument/2006/relationships/oleObject" Target="file:///\\Users\yutokawamura\Desktop\&#38560;&#23696;&#35914;&#23713;ST_cyt_ver.2.xlsx" TargetMode="External"/><Relationship Id="rId2" Type="http://schemas.microsoft.com/office/2011/relationships/chartColorStyle" Target="colors8.xml"/><Relationship Id="rId1" Type="http://schemas.microsoft.com/office/2011/relationships/chartStyle" Target="style8.xml"/></Relationships>
</file>

<file path=ppt/charts/_rels/chart9.xml.rels><?xml version="1.0" encoding="UTF-8" standalone="yes"?>
<Relationships xmlns="http://schemas.openxmlformats.org/package/2006/relationships"><Relationship Id="rId3" Type="http://schemas.openxmlformats.org/officeDocument/2006/relationships/oleObject" Target="file:///\\Users\yutokawamura\Desktop\&#38560;&#23696;&#35914;&#23713;ST_cyt_ver.2.xlsx" TargetMode="External"/><Relationship Id="rId2" Type="http://schemas.microsoft.com/office/2011/relationships/chartColorStyle" Target="colors9.xml"/><Relationship Id="rId1" Type="http://schemas.microsoft.com/office/2011/relationships/chartStyle" Target="style9.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GB" altLang="ja-JP" dirty="0"/>
              <a:t>6.</a:t>
            </a:r>
            <a:r>
              <a:rPr lang="ja-JP" altLang="en-US"/>
              <a:t>栗鹿</a:t>
            </a:r>
          </a:p>
        </c:rich>
      </c:tx>
      <c:layout>
        <c:manualLayout>
          <c:xMode val="edge"/>
          <c:yMode val="edge"/>
          <c:x val="0.32753086419753086"/>
          <c:y val="0.1254320987654321"/>
        </c:manualLayout>
      </c:layout>
      <c:overlay val="0"/>
      <c:spPr>
        <a:solidFill>
          <a:schemeClr val="bg1"/>
        </a:solidFill>
        <a:ln>
          <a:solidFill>
            <a:schemeClr val="tx1"/>
          </a:solid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ja-JP"/>
        </a:p>
      </c:txPr>
    </c:title>
    <c:autoTitleDeleted val="0"/>
    <c:plotArea>
      <c:layout/>
      <c:pieChart>
        <c:varyColors val="1"/>
        <c:ser>
          <c:idx val="0"/>
          <c:order val="0"/>
          <c:tx>
            <c:strRef>
              <c:f>Sheet1!$E$145</c:f>
              <c:strCache>
                <c:ptCount val="1"/>
                <c:pt idx="0">
                  <c:v>栗鹿</c:v>
                </c:pt>
              </c:strCache>
            </c:strRef>
          </c:tx>
          <c:dPt>
            <c:idx val="0"/>
            <c:bubble3D val="0"/>
            <c:spPr>
              <a:solidFill>
                <a:schemeClr val="accent1"/>
              </a:solidFill>
              <a:ln w="19050">
                <a:solidFill>
                  <a:schemeClr val="lt1"/>
                </a:solidFill>
              </a:ln>
              <a:effectLst/>
            </c:spPr>
            <c:extLst>
              <c:ext xmlns:c16="http://schemas.microsoft.com/office/drawing/2014/chart" uri="{C3380CC4-5D6E-409C-BE32-E72D297353CC}">
                <c16:uniqueId val="{00000001-6DCB-6A44-B6D8-5A4E57C73BEC}"/>
              </c:ext>
            </c:extLst>
          </c:dPt>
          <c:dPt>
            <c:idx val="1"/>
            <c:bubble3D val="0"/>
            <c:spPr>
              <a:solidFill>
                <a:schemeClr val="accent2"/>
              </a:solidFill>
              <a:ln w="19050">
                <a:solidFill>
                  <a:schemeClr val="lt1"/>
                </a:solidFill>
              </a:ln>
              <a:effectLst/>
            </c:spPr>
            <c:extLst>
              <c:ext xmlns:c16="http://schemas.microsoft.com/office/drawing/2014/chart" uri="{C3380CC4-5D6E-409C-BE32-E72D297353CC}">
                <c16:uniqueId val="{00000003-6DCB-6A44-B6D8-5A4E57C73BEC}"/>
              </c:ext>
            </c:extLst>
          </c:dPt>
          <c:dPt>
            <c:idx val="2"/>
            <c:bubble3D val="0"/>
            <c:spPr>
              <a:solidFill>
                <a:schemeClr val="accent3"/>
              </a:solidFill>
              <a:ln w="19050">
                <a:solidFill>
                  <a:schemeClr val="lt1"/>
                </a:solidFill>
              </a:ln>
              <a:effectLst/>
            </c:spPr>
            <c:extLst>
              <c:ext xmlns:c16="http://schemas.microsoft.com/office/drawing/2014/chart" uri="{C3380CC4-5D6E-409C-BE32-E72D297353CC}">
                <c16:uniqueId val="{00000005-6DCB-6A44-B6D8-5A4E57C73BEC}"/>
              </c:ext>
            </c:extLst>
          </c:dPt>
          <c:dPt>
            <c:idx val="3"/>
            <c:bubble3D val="0"/>
            <c:spPr>
              <a:solidFill>
                <a:schemeClr val="accent4"/>
              </a:solidFill>
              <a:ln w="19050">
                <a:solidFill>
                  <a:schemeClr val="lt1"/>
                </a:solidFill>
              </a:ln>
              <a:effectLst/>
            </c:spPr>
            <c:extLst>
              <c:ext xmlns:c16="http://schemas.microsoft.com/office/drawing/2014/chart" uri="{C3380CC4-5D6E-409C-BE32-E72D297353CC}">
                <c16:uniqueId val="{00000007-6DCB-6A44-B6D8-5A4E57C73BEC}"/>
              </c:ext>
            </c:extLst>
          </c:dPt>
          <c:dPt>
            <c:idx val="4"/>
            <c:bubble3D val="0"/>
            <c:spPr>
              <a:solidFill>
                <a:schemeClr val="accent5"/>
              </a:solidFill>
              <a:ln w="19050">
                <a:solidFill>
                  <a:schemeClr val="lt1"/>
                </a:solidFill>
              </a:ln>
              <a:effectLst/>
            </c:spPr>
            <c:extLst>
              <c:ext xmlns:c16="http://schemas.microsoft.com/office/drawing/2014/chart" uri="{C3380CC4-5D6E-409C-BE32-E72D297353CC}">
                <c16:uniqueId val="{00000009-6DCB-6A44-B6D8-5A4E57C73BEC}"/>
              </c:ext>
            </c:extLst>
          </c:dPt>
          <c:dPt>
            <c:idx val="5"/>
            <c:bubble3D val="0"/>
            <c:spPr>
              <a:solidFill>
                <a:schemeClr val="accent6"/>
              </a:solidFill>
              <a:ln w="19050">
                <a:solidFill>
                  <a:schemeClr val="lt1"/>
                </a:solidFill>
              </a:ln>
              <a:effectLst/>
            </c:spPr>
            <c:extLst>
              <c:ext xmlns:c16="http://schemas.microsoft.com/office/drawing/2014/chart" uri="{C3380CC4-5D6E-409C-BE32-E72D297353CC}">
                <c16:uniqueId val="{0000000B-6DCB-6A44-B6D8-5A4E57C73BEC}"/>
              </c:ext>
            </c:extLst>
          </c:dPt>
          <c:dPt>
            <c:idx val="6"/>
            <c:bubble3D val="0"/>
            <c:spPr>
              <a:solidFill>
                <a:schemeClr val="accent1">
                  <a:lumMod val="60000"/>
                </a:schemeClr>
              </a:solidFill>
              <a:ln w="19050">
                <a:solidFill>
                  <a:schemeClr val="lt1"/>
                </a:solidFill>
              </a:ln>
              <a:effectLst/>
            </c:spPr>
            <c:extLst>
              <c:ext xmlns:c16="http://schemas.microsoft.com/office/drawing/2014/chart" uri="{C3380CC4-5D6E-409C-BE32-E72D297353CC}">
                <c16:uniqueId val="{0000000D-6DCB-6A44-B6D8-5A4E57C73BEC}"/>
              </c:ext>
            </c:extLst>
          </c:dPt>
          <c:dPt>
            <c:idx val="7"/>
            <c:bubble3D val="0"/>
            <c:spPr>
              <a:solidFill>
                <a:schemeClr val="accent2">
                  <a:lumMod val="60000"/>
                </a:schemeClr>
              </a:solidFill>
              <a:ln w="19050">
                <a:solidFill>
                  <a:schemeClr val="lt1"/>
                </a:solidFill>
              </a:ln>
              <a:effectLst/>
            </c:spPr>
            <c:extLst>
              <c:ext xmlns:c16="http://schemas.microsoft.com/office/drawing/2014/chart" uri="{C3380CC4-5D6E-409C-BE32-E72D297353CC}">
                <c16:uniqueId val="{0000000F-6DCB-6A44-B6D8-5A4E57C73BEC}"/>
              </c:ext>
            </c:extLst>
          </c:dPt>
          <c:dPt>
            <c:idx val="8"/>
            <c:bubble3D val="0"/>
            <c:spPr>
              <a:solidFill>
                <a:schemeClr val="accent3">
                  <a:lumMod val="60000"/>
                </a:schemeClr>
              </a:solidFill>
              <a:ln w="19050">
                <a:solidFill>
                  <a:schemeClr val="lt1"/>
                </a:solidFill>
              </a:ln>
              <a:effectLst/>
            </c:spPr>
            <c:extLst>
              <c:ext xmlns:c16="http://schemas.microsoft.com/office/drawing/2014/chart" uri="{C3380CC4-5D6E-409C-BE32-E72D297353CC}">
                <c16:uniqueId val="{00000011-6DCB-6A44-B6D8-5A4E57C73BEC}"/>
              </c:ext>
            </c:extLst>
          </c:dPt>
          <c:dPt>
            <c:idx val="9"/>
            <c:bubble3D val="0"/>
            <c:spPr>
              <a:solidFill>
                <a:schemeClr val="accent4">
                  <a:lumMod val="60000"/>
                </a:schemeClr>
              </a:solidFill>
              <a:ln w="19050">
                <a:solidFill>
                  <a:schemeClr val="lt1"/>
                </a:solidFill>
              </a:ln>
              <a:effectLst/>
            </c:spPr>
            <c:extLst>
              <c:ext xmlns:c16="http://schemas.microsoft.com/office/drawing/2014/chart" uri="{C3380CC4-5D6E-409C-BE32-E72D297353CC}">
                <c16:uniqueId val="{00000013-6DCB-6A44-B6D8-5A4E57C73BEC}"/>
              </c:ext>
            </c:extLst>
          </c:dPt>
          <c:cat>
            <c:strRef>
              <c:f>Sheet1!$D$146:$D$155</c:f>
              <c:strCache>
                <c:ptCount val="10"/>
                <c:pt idx="0">
                  <c:v>ST1</c:v>
                </c:pt>
                <c:pt idx="1">
                  <c:v>ST2</c:v>
                </c:pt>
                <c:pt idx="2">
                  <c:v>ST3</c:v>
                </c:pt>
                <c:pt idx="3">
                  <c:v>ST4</c:v>
                </c:pt>
                <c:pt idx="4">
                  <c:v>ST5</c:v>
                </c:pt>
                <c:pt idx="5">
                  <c:v>ST6</c:v>
                </c:pt>
                <c:pt idx="6">
                  <c:v>ST7</c:v>
                </c:pt>
                <c:pt idx="7">
                  <c:v>ST8</c:v>
                </c:pt>
                <c:pt idx="8">
                  <c:v>ST9</c:v>
                </c:pt>
                <c:pt idx="9">
                  <c:v>ST10</c:v>
                </c:pt>
              </c:strCache>
            </c:strRef>
          </c:cat>
          <c:val>
            <c:numRef>
              <c:f>Sheet1!$E$146:$E$155</c:f>
              <c:numCache>
                <c:formatCode>General</c:formatCode>
                <c:ptCount val="10"/>
                <c:pt idx="0">
                  <c:v>2</c:v>
                </c:pt>
              </c:numCache>
            </c:numRef>
          </c:val>
          <c:extLst>
            <c:ext xmlns:c16="http://schemas.microsoft.com/office/drawing/2014/chart" uri="{C3380CC4-5D6E-409C-BE32-E72D297353CC}">
              <c16:uniqueId val="{00000014-6DCB-6A44-B6D8-5A4E57C73BEC}"/>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ja-JP"/>
    </a:p>
  </c:txPr>
  <c:externalData r:id="rId3">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GB" altLang="ja-JP" sz="1200" dirty="0"/>
              <a:t>1.</a:t>
            </a:r>
            <a:r>
              <a:rPr lang="ja-JP" altLang="en-US" sz="1200" dirty="0"/>
              <a:t>けろとーぷ</a:t>
            </a:r>
          </a:p>
        </c:rich>
      </c:tx>
      <c:layout>
        <c:manualLayout>
          <c:xMode val="edge"/>
          <c:yMode val="edge"/>
          <c:x val="0.13331206077872745"/>
          <c:y val="0.10613485280151946"/>
        </c:manualLayout>
      </c:layout>
      <c:overlay val="0"/>
      <c:spPr>
        <a:solidFill>
          <a:schemeClr val="bg1"/>
        </a:solidFill>
        <a:ln>
          <a:solidFill>
            <a:schemeClr val="tx1"/>
          </a:solid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ja-JP"/>
        </a:p>
      </c:txPr>
    </c:title>
    <c:autoTitleDeleted val="0"/>
    <c:plotArea>
      <c:layout/>
      <c:pieChart>
        <c:varyColors val="1"/>
        <c:ser>
          <c:idx val="0"/>
          <c:order val="0"/>
          <c:tx>
            <c:strRef>
              <c:f>Sheet1!$I$121</c:f>
              <c:strCache>
                <c:ptCount val="1"/>
                <c:pt idx="0">
                  <c:v>けろーぷ</c:v>
                </c:pt>
              </c:strCache>
            </c:strRef>
          </c:tx>
          <c:dPt>
            <c:idx val="0"/>
            <c:bubble3D val="0"/>
            <c:spPr>
              <a:solidFill>
                <a:schemeClr val="accent1"/>
              </a:solidFill>
              <a:ln w="19050">
                <a:solidFill>
                  <a:schemeClr val="lt1"/>
                </a:solidFill>
              </a:ln>
              <a:effectLst/>
            </c:spPr>
            <c:extLst>
              <c:ext xmlns:c16="http://schemas.microsoft.com/office/drawing/2014/chart" uri="{C3380CC4-5D6E-409C-BE32-E72D297353CC}">
                <c16:uniqueId val="{00000001-17AF-F54E-8AF9-10F56EEA8822}"/>
              </c:ext>
            </c:extLst>
          </c:dPt>
          <c:dPt>
            <c:idx val="1"/>
            <c:bubble3D val="0"/>
            <c:spPr>
              <a:solidFill>
                <a:schemeClr val="accent2"/>
              </a:solidFill>
              <a:ln w="19050">
                <a:solidFill>
                  <a:schemeClr val="lt1"/>
                </a:solidFill>
              </a:ln>
              <a:effectLst/>
            </c:spPr>
            <c:extLst>
              <c:ext xmlns:c16="http://schemas.microsoft.com/office/drawing/2014/chart" uri="{C3380CC4-5D6E-409C-BE32-E72D297353CC}">
                <c16:uniqueId val="{00000003-17AF-F54E-8AF9-10F56EEA8822}"/>
              </c:ext>
            </c:extLst>
          </c:dPt>
          <c:dPt>
            <c:idx val="2"/>
            <c:bubble3D val="0"/>
            <c:spPr>
              <a:solidFill>
                <a:schemeClr val="accent3"/>
              </a:solidFill>
              <a:ln w="19050">
                <a:solidFill>
                  <a:schemeClr val="lt1"/>
                </a:solidFill>
              </a:ln>
              <a:effectLst/>
            </c:spPr>
            <c:extLst>
              <c:ext xmlns:c16="http://schemas.microsoft.com/office/drawing/2014/chart" uri="{C3380CC4-5D6E-409C-BE32-E72D297353CC}">
                <c16:uniqueId val="{00000005-17AF-F54E-8AF9-10F56EEA8822}"/>
              </c:ext>
            </c:extLst>
          </c:dPt>
          <c:dPt>
            <c:idx val="3"/>
            <c:bubble3D val="0"/>
            <c:spPr>
              <a:solidFill>
                <a:schemeClr val="accent4"/>
              </a:solidFill>
              <a:ln w="19050">
                <a:solidFill>
                  <a:schemeClr val="lt1"/>
                </a:solidFill>
              </a:ln>
              <a:effectLst/>
            </c:spPr>
            <c:extLst>
              <c:ext xmlns:c16="http://schemas.microsoft.com/office/drawing/2014/chart" uri="{C3380CC4-5D6E-409C-BE32-E72D297353CC}">
                <c16:uniqueId val="{00000007-17AF-F54E-8AF9-10F56EEA8822}"/>
              </c:ext>
            </c:extLst>
          </c:dPt>
          <c:dPt>
            <c:idx val="4"/>
            <c:bubble3D val="0"/>
            <c:spPr>
              <a:solidFill>
                <a:schemeClr val="accent5"/>
              </a:solidFill>
              <a:ln w="19050">
                <a:solidFill>
                  <a:schemeClr val="lt1"/>
                </a:solidFill>
              </a:ln>
              <a:effectLst/>
            </c:spPr>
            <c:extLst>
              <c:ext xmlns:c16="http://schemas.microsoft.com/office/drawing/2014/chart" uri="{C3380CC4-5D6E-409C-BE32-E72D297353CC}">
                <c16:uniqueId val="{00000009-17AF-F54E-8AF9-10F56EEA8822}"/>
              </c:ext>
            </c:extLst>
          </c:dPt>
          <c:dPt>
            <c:idx val="5"/>
            <c:bubble3D val="0"/>
            <c:spPr>
              <a:solidFill>
                <a:schemeClr val="accent6"/>
              </a:solidFill>
              <a:ln w="19050">
                <a:solidFill>
                  <a:schemeClr val="lt1"/>
                </a:solidFill>
              </a:ln>
              <a:effectLst/>
            </c:spPr>
            <c:extLst>
              <c:ext xmlns:c16="http://schemas.microsoft.com/office/drawing/2014/chart" uri="{C3380CC4-5D6E-409C-BE32-E72D297353CC}">
                <c16:uniqueId val="{0000000B-17AF-F54E-8AF9-10F56EEA8822}"/>
              </c:ext>
            </c:extLst>
          </c:dPt>
          <c:dPt>
            <c:idx val="6"/>
            <c:bubble3D val="0"/>
            <c:spPr>
              <a:solidFill>
                <a:schemeClr val="accent1">
                  <a:lumMod val="60000"/>
                </a:schemeClr>
              </a:solidFill>
              <a:ln w="19050">
                <a:solidFill>
                  <a:schemeClr val="lt1"/>
                </a:solidFill>
              </a:ln>
              <a:effectLst/>
            </c:spPr>
            <c:extLst>
              <c:ext xmlns:c16="http://schemas.microsoft.com/office/drawing/2014/chart" uri="{C3380CC4-5D6E-409C-BE32-E72D297353CC}">
                <c16:uniqueId val="{0000000D-17AF-F54E-8AF9-10F56EEA8822}"/>
              </c:ext>
            </c:extLst>
          </c:dPt>
          <c:dPt>
            <c:idx val="7"/>
            <c:bubble3D val="0"/>
            <c:spPr>
              <a:solidFill>
                <a:schemeClr val="accent2">
                  <a:lumMod val="60000"/>
                </a:schemeClr>
              </a:solidFill>
              <a:ln w="19050">
                <a:solidFill>
                  <a:schemeClr val="lt1"/>
                </a:solidFill>
              </a:ln>
              <a:effectLst/>
            </c:spPr>
            <c:extLst>
              <c:ext xmlns:c16="http://schemas.microsoft.com/office/drawing/2014/chart" uri="{C3380CC4-5D6E-409C-BE32-E72D297353CC}">
                <c16:uniqueId val="{0000000F-17AF-F54E-8AF9-10F56EEA8822}"/>
              </c:ext>
            </c:extLst>
          </c:dPt>
          <c:dPt>
            <c:idx val="8"/>
            <c:bubble3D val="0"/>
            <c:spPr>
              <a:solidFill>
                <a:schemeClr val="accent3">
                  <a:lumMod val="60000"/>
                </a:schemeClr>
              </a:solidFill>
              <a:ln w="19050">
                <a:solidFill>
                  <a:schemeClr val="lt1"/>
                </a:solidFill>
              </a:ln>
              <a:effectLst/>
            </c:spPr>
            <c:extLst>
              <c:ext xmlns:c16="http://schemas.microsoft.com/office/drawing/2014/chart" uri="{C3380CC4-5D6E-409C-BE32-E72D297353CC}">
                <c16:uniqueId val="{00000011-17AF-F54E-8AF9-10F56EEA8822}"/>
              </c:ext>
            </c:extLst>
          </c:dPt>
          <c:dPt>
            <c:idx val="9"/>
            <c:bubble3D val="0"/>
            <c:spPr>
              <a:solidFill>
                <a:schemeClr val="accent4">
                  <a:lumMod val="60000"/>
                </a:schemeClr>
              </a:solidFill>
              <a:ln w="19050">
                <a:solidFill>
                  <a:schemeClr val="lt1"/>
                </a:solidFill>
              </a:ln>
              <a:effectLst/>
            </c:spPr>
            <c:extLst>
              <c:ext xmlns:c16="http://schemas.microsoft.com/office/drawing/2014/chart" uri="{C3380CC4-5D6E-409C-BE32-E72D297353CC}">
                <c16:uniqueId val="{00000013-17AF-F54E-8AF9-10F56EEA8822}"/>
              </c:ext>
            </c:extLst>
          </c:dPt>
          <c:cat>
            <c:strRef>
              <c:f>Sheet1!$H$122:$H$131</c:f>
              <c:strCache>
                <c:ptCount val="10"/>
                <c:pt idx="0">
                  <c:v>ST1</c:v>
                </c:pt>
                <c:pt idx="1">
                  <c:v>ST2</c:v>
                </c:pt>
                <c:pt idx="2">
                  <c:v>ST3</c:v>
                </c:pt>
                <c:pt idx="3">
                  <c:v>ST4</c:v>
                </c:pt>
                <c:pt idx="4">
                  <c:v>ST5</c:v>
                </c:pt>
                <c:pt idx="5">
                  <c:v>ST6</c:v>
                </c:pt>
                <c:pt idx="6">
                  <c:v>ST7</c:v>
                </c:pt>
                <c:pt idx="7">
                  <c:v>ST8</c:v>
                </c:pt>
                <c:pt idx="8">
                  <c:v>ST9</c:v>
                </c:pt>
                <c:pt idx="9">
                  <c:v>ST10</c:v>
                </c:pt>
              </c:strCache>
            </c:strRef>
          </c:cat>
          <c:val>
            <c:numRef>
              <c:f>Sheet1!$I$122:$I$131</c:f>
              <c:numCache>
                <c:formatCode>General</c:formatCode>
                <c:ptCount val="10"/>
                <c:pt idx="3">
                  <c:v>4</c:v>
                </c:pt>
              </c:numCache>
            </c:numRef>
          </c:val>
          <c:extLst>
            <c:ext xmlns:c16="http://schemas.microsoft.com/office/drawing/2014/chart" uri="{C3380CC4-5D6E-409C-BE32-E72D297353CC}">
              <c16:uniqueId val="{00000014-17AF-F54E-8AF9-10F56EEA8822}"/>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ja-JP"/>
    </a:p>
  </c:txPr>
  <c:externalData r:id="rId3">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0"/>
          <a:lstStyle/>
          <a:p>
            <a:pPr>
              <a:defRPr sz="1400" b="0" i="0" u="none" strike="noStrike" kern="1200" spc="0" baseline="0">
                <a:solidFill>
                  <a:schemeClr val="tx1">
                    <a:lumMod val="65000"/>
                    <a:lumOff val="35000"/>
                  </a:schemeClr>
                </a:solidFill>
                <a:latin typeface="+mn-lt"/>
                <a:ea typeface="+mn-ea"/>
                <a:cs typeface="+mn-cs"/>
              </a:defRPr>
            </a:pPr>
            <a:r>
              <a:rPr lang="en-GB" altLang="ja-JP" dirty="0"/>
              <a:t>3.</a:t>
            </a:r>
            <a:r>
              <a:rPr lang="ja-JP" altLang="en-US"/>
              <a:t>宮田</a:t>
            </a:r>
          </a:p>
        </c:rich>
      </c:tx>
      <c:layout>
        <c:manualLayout>
          <c:xMode val="edge"/>
          <c:yMode val="edge"/>
          <c:x val="0.3361277777777778"/>
          <c:y val="0.1171604938271605"/>
        </c:manualLayout>
      </c:layout>
      <c:overlay val="0"/>
      <c:spPr>
        <a:solidFill>
          <a:schemeClr val="bg1"/>
        </a:solidFill>
        <a:ln>
          <a:solidFill>
            <a:schemeClr val="tx1"/>
          </a:solidFill>
        </a:ln>
        <a:effectLst/>
      </c:spPr>
      <c:txPr>
        <a:bodyPr rot="0" spcFirstLastPara="1" vertOverflow="ellipsis" vert="horz" wrap="square" anchor="ctr" anchorCtr="0"/>
        <a:lstStyle/>
        <a:p>
          <a:pPr>
            <a:defRPr sz="1400" b="0" i="0" u="none" strike="noStrike" kern="1200" spc="0" baseline="0">
              <a:solidFill>
                <a:schemeClr val="tx1">
                  <a:lumMod val="65000"/>
                  <a:lumOff val="35000"/>
                </a:schemeClr>
              </a:solidFill>
              <a:latin typeface="+mn-lt"/>
              <a:ea typeface="+mn-ea"/>
              <a:cs typeface="+mn-cs"/>
            </a:defRPr>
          </a:pPr>
          <a:endParaRPr lang="ja-JP"/>
        </a:p>
      </c:txPr>
    </c:title>
    <c:autoTitleDeleted val="0"/>
    <c:plotArea>
      <c:layout/>
      <c:pieChart>
        <c:varyColors val="1"/>
        <c:ser>
          <c:idx val="0"/>
          <c:order val="0"/>
          <c:tx>
            <c:strRef>
              <c:f>Sheet1!$L$121</c:f>
              <c:strCache>
                <c:ptCount val="1"/>
                <c:pt idx="0">
                  <c:v>宮田</c:v>
                </c:pt>
              </c:strCache>
            </c:strRef>
          </c:tx>
          <c:dPt>
            <c:idx val="0"/>
            <c:bubble3D val="0"/>
            <c:spPr>
              <a:solidFill>
                <a:schemeClr val="accent1"/>
              </a:solidFill>
              <a:ln w="19050">
                <a:solidFill>
                  <a:schemeClr val="lt1"/>
                </a:solidFill>
              </a:ln>
              <a:effectLst/>
            </c:spPr>
            <c:extLst>
              <c:ext xmlns:c16="http://schemas.microsoft.com/office/drawing/2014/chart" uri="{C3380CC4-5D6E-409C-BE32-E72D297353CC}">
                <c16:uniqueId val="{00000001-427F-2C4F-A00C-CAB6A06413EB}"/>
              </c:ext>
            </c:extLst>
          </c:dPt>
          <c:dPt>
            <c:idx val="1"/>
            <c:bubble3D val="0"/>
            <c:spPr>
              <a:solidFill>
                <a:srgbClr val="ED7D31"/>
              </a:solidFill>
              <a:ln w="19050">
                <a:solidFill>
                  <a:schemeClr val="lt1"/>
                </a:solidFill>
              </a:ln>
              <a:effectLst/>
            </c:spPr>
            <c:extLst>
              <c:ext xmlns:c16="http://schemas.microsoft.com/office/drawing/2014/chart" uri="{C3380CC4-5D6E-409C-BE32-E72D297353CC}">
                <c16:uniqueId val="{00000003-427F-2C4F-A00C-CAB6A06413EB}"/>
              </c:ext>
            </c:extLst>
          </c:dPt>
          <c:dPt>
            <c:idx val="2"/>
            <c:bubble3D val="0"/>
            <c:spPr>
              <a:solidFill>
                <a:schemeClr val="accent3"/>
              </a:solidFill>
              <a:ln w="19050">
                <a:solidFill>
                  <a:schemeClr val="lt1"/>
                </a:solidFill>
              </a:ln>
              <a:effectLst/>
            </c:spPr>
            <c:extLst>
              <c:ext xmlns:c16="http://schemas.microsoft.com/office/drawing/2014/chart" uri="{C3380CC4-5D6E-409C-BE32-E72D297353CC}">
                <c16:uniqueId val="{00000005-427F-2C4F-A00C-CAB6A06413EB}"/>
              </c:ext>
            </c:extLst>
          </c:dPt>
          <c:dPt>
            <c:idx val="3"/>
            <c:bubble3D val="0"/>
            <c:spPr>
              <a:solidFill>
                <a:schemeClr val="accent4"/>
              </a:solidFill>
              <a:ln w="19050">
                <a:solidFill>
                  <a:schemeClr val="lt1"/>
                </a:solidFill>
              </a:ln>
              <a:effectLst/>
            </c:spPr>
            <c:extLst>
              <c:ext xmlns:c16="http://schemas.microsoft.com/office/drawing/2014/chart" uri="{C3380CC4-5D6E-409C-BE32-E72D297353CC}">
                <c16:uniqueId val="{00000007-427F-2C4F-A00C-CAB6A06413EB}"/>
              </c:ext>
            </c:extLst>
          </c:dPt>
          <c:dPt>
            <c:idx val="4"/>
            <c:bubble3D val="0"/>
            <c:spPr>
              <a:solidFill>
                <a:schemeClr val="accent5"/>
              </a:solidFill>
              <a:ln w="19050">
                <a:solidFill>
                  <a:schemeClr val="lt1"/>
                </a:solidFill>
              </a:ln>
              <a:effectLst/>
            </c:spPr>
            <c:extLst>
              <c:ext xmlns:c16="http://schemas.microsoft.com/office/drawing/2014/chart" uri="{C3380CC4-5D6E-409C-BE32-E72D297353CC}">
                <c16:uniqueId val="{00000009-427F-2C4F-A00C-CAB6A06413EB}"/>
              </c:ext>
            </c:extLst>
          </c:dPt>
          <c:dPt>
            <c:idx val="5"/>
            <c:bubble3D val="0"/>
            <c:spPr>
              <a:solidFill>
                <a:schemeClr val="accent6"/>
              </a:solidFill>
              <a:ln w="19050">
                <a:solidFill>
                  <a:schemeClr val="lt1"/>
                </a:solidFill>
              </a:ln>
              <a:effectLst/>
            </c:spPr>
            <c:extLst>
              <c:ext xmlns:c16="http://schemas.microsoft.com/office/drawing/2014/chart" uri="{C3380CC4-5D6E-409C-BE32-E72D297353CC}">
                <c16:uniqueId val="{0000000B-427F-2C4F-A00C-CAB6A06413EB}"/>
              </c:ext>
            </c:extLst>
          </c:dPt>
          <c:dPt>
            <c:idx val="6"/>
            <c:bubble3D val="0"/>
            <c:spPr>
              <a:solidFill>
                <a:schemeClr val="accent1">
                  <a:lumMod val="60000"/>
                </a:schemeClr>
              </a:solidFill>
              <a:ln w="19050">
                <a:solidFill>
                  <a:schemeClr val="lt1"/>
                </a:solidFill>
              </a:ln>
              <a:effectLst/>
            </c:spPr>
            <c:extLst>
              <c:ext xmlns:c16="http://schemas.microsoft.com/office/drawing/2014/chart" uri="{C3380CC4-5D6E-409C-BE32-E72D297353CC}">
                <c16:uniqueId val="{0000000D-427F-2C4F-A00C-CAB6A06413EB}"/>
              </c:ext>
            </c:extLst>
          </c:dPt>
          <c:dPt>
            <c:idx val="7"/>
            <c:bubble3D val="0"/>
            <c:spPr>
              <a:solidFill>
                <a:schemeClr val="accent2">
                  <a:lumMod val="60000"/>
                </a:schemeClr>
              </a:solidFill>
              <a:ln w="19050">
                <a:solidFill>
                  <a:schemeClr val="lt1"/>
                </a:solidFill>
              </a:ln>
              <a:effectLst/>
            </c:spPr>
            <c:extLst>
              <c:ext xmlns:c16="http://schemas.microsoft.com/office/drawing/2014/chart" uri="{C3380CC4-5D6E-409C-BE32-E72D297353CC}">
                <c16:uniqueId val="{0000000F-427F-2C4F-A00C-CAB6A06413EB}"/>
              </c:ext>
            </c:extLst>
          </c:dPt>
          <c:dPt>
            <c:idx val="8"/>
            <c:bubble3D val="0"/>
            <c:spPr>
              <a:solidFill>
                <a:schemeClr val="accent3">
                  <a:lumMod val="60000"/>
                </a:schemeClr>
              </a:solidFill>
              <a:ln w="19050">
                <a:solidFill>
                  <a:schemeClr val="lt1"/>
                </a:solidFill>
              </a:ln>
              <a:effectLst/>
            </c:spPr>
            <c:extLst>
              <c:ext xmlns:c16="http://schemas.microsoft.com/office/drawing/2014/chart" uri="{C3380CC4-5D6E-409C-BE32-E72D297353CC}">
                <c16:uniqueId val="{00000011-427F-2C4F-A00C-CAB6A06413EB}"/>
              </c:ext>
            </c:extLst>
          </c:dPt>
          <c:dPt>
            <c:idx val="9"/>
            <c:bubble3D val="0"/>
            <c:spPr>
              <a:solidFill>
                <a:schemeClr val="accent4">
                  <a:lumMod val="60000"/>
                </a:schemeClr>
              </a:solidFill>
              <a:ln w="19050">
                <a:solidFill>
                  <a:schemeClr val="lt1"/>
                </a:solidFill>
              </a:ln>
              <a:effectLst/>
            </c:spPr>
            <c:extLst>
              <c:ext xmlns:c16="http://schemas.microsoft.com/office/drawing/2014/chart" uri="{C3380CC4-5D6E-409C-BE32-E72D297353CC}">
                <c16:uniqueId val="{00000013-427F-2C4F-A00C-CAB6A06413EB}"/>
              </c:ext>
            </c:extLst>
          </c:dPt>
          <c:cat>
            <c:strRef>
              <c:f>Sheet1!$K$122:$K$131</c:f>
              <c:strCache>
                <c:ptCount val="10"/>
                <c:pt idx="0">
                  <c:v>ST1</c:v>
                </c:pt>
                <c:pt idx="1">
                  <c:v>ST2</c:v>
                </c:pt>
                <c:pt idx="2">
                  <c:v>ST3</c:v>
                </c:pt>
                <c:pt idx="3">
                  <c:v>ST4</c:v>
                </c:pt>
                <c:pt idx="4">
                  <c:v>ST5</c:v>
                </c:pt>
                <c:pt idx="5">
                  <c:v>ST6</c:v>
                </c:pt>
                <c:pt idx="6">
                  <c:v>ST7</c:v>
                </c:pt>
                <c:pt idx="7">
                  <c:v>ST8</c:v>
                </c:pt>
                <c:pt idx="8">
                  <c:v>ST9</c:v>
                </c:pt>
                <c:pt idx="9">
                  <c:v>ST10</c:v>
                </c:pt>
              </c:strCache>
            </c:strRef>
          </c:cat>
          <c:val>
            <c:numRef>
              <c:f>Sheet1!$L$122:$L$131</c:f>
              <c:numCache>
                <c:formatCode>General</c:formatCode>
                <c:ptCount val="10"/>
                <c:pt idx="0">
                  <c:v>2</c:v>
                </c:pt>
                <c:pt idx="1">
                  <c:v>4</c:v>
                </c:pt>
                <c:pt idx="2">
                  <c:v>1</c:v>
                </c:pt>
              </c:numCache>
            </c:numRef>
          </c:val>
          <c:extLst>
            <c:ext xmlns:c16="http://schemas.microsoft.com/office/drawing/2014/chart" uri="{C3380CC4-5D6E-409C-BE32-E72D297353CC}">
              <c16:uniqueId val="{00000014-427F-2C4F-A00C-CAB6A06413EB}"/>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ja-JP"/>
    </a:p>
  </c:txPr>
  <c:externalData r:id="rId3">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GB" altLang="ja-JP" dirty="0"/>
              <a:t>4.</a:t>
            </a:r>
            <a:r>
              <a:rPr lang="ja-JP" altLang="en-US"/>
              <a:t>多々良木</a:t>
            </a:r>
          </a:p>
        </c:rich>
      </c:tx>
      <c:layout>
        <c:manualLayout>
          <c:xMode val="edge"/>
          <c:yMode val="edge"/>
          <c:x val="0.21230987654320987"/>
          <c:y val="0.10975308641975309"/>
        </c:manualLayout>
      </c:layout>
      <c:overlay val="0"/>
      <c:spPr>
        <a:solidFill>
          <a:schemeClr val="bg1"/>
        </a:solidFill>
        <a:ln>
          <a:solidFill>
            <a:schemeClr val="tx1"/>
          </a:solid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ja-JP"/>
        </a:p>
      </c:txPr>
    </c:title>
    <c:autoTitleDeleted val="0"/>
    <c:plotArea>
      <c:layout/>
      <c:pieChart>
        <c:varyColors val="1"/>
        <c:ser>
          <c:idx val="0"/>
          <c:order val="0"/>
          <c:tx>
            <c:strRef>
              <c:f>Sheet1!$O$121</c:f>
              <c:strCache>
                <c:ptCount val="1"/>
                <c:pt idx="0">
                  <c:v>多々良木</c:v>
                </c:pt>
              </c:strCache>
            </c:strRef>
          </c:tx>
          <c:dPt>
            <c:idx val="0"/>
            <c:bubble3D val="0"/>
            <c:spPr>
              <a:solidFill>
                <a:schemeClr val="accent1"/>
              </a:solidFill>
              <a:ln w="19050">
                <a:solidFill>
                  <a:schemeClr val="lt1"/>
                </a:solidFill>
              </a:ln>
              <a:effectLst/>
            </c:spPr>
            <c:extLst>
              <c:ext xmlns:c16="http://schemas.microsoft.com/office/drawing/2014/chart" uri="{C3380CC4-5D6E-409C-BE32-E72D297353CC}">
                <c16:uniqueId val="{00000001-99C7-884A-B249-A041DD53B1B2}"/>
              </c:ext>
            </c:extLst>
          </c:dPt>
          <c:dPt>
            <c:idx val="1"/>
            <c:bubble3D val="0"/>
            <c:spPr>
              <a:solidFill>
                <a:schemeClr val="accent2"/>
              </a:solidFill>
              <a:ln w="19050">
                <a:solidFill>
                  <a:schemeClr val="lt1"/>
                </a:solidFill>
              </a:ln>
              <a:effectLst/>
            </c:spPr>
            <c:extLst>
              <c:ext xmlns:c16="http://schemas.microsoft.com/office/drawing/2014/chart" uri="{C3380CC4-5D6E-409C-BE32-E72D297353CC}">
                <c16:uniqueId val="{00000003-99C7-884A-B249-A041DD53B1B2}"/>
              </c:ext>
            </c:extLst>
          </c:dPt>
          <c:dPt>
            <c:idx val="2"/>
            <c:bubble3D val="0"/>
            <c:spPr>
              <a:solidFill>
                <a:schemeClr val="accent3"/>
              </a:solidFill>
              <a:ln w="19050">
                <a:solidFill>
                  <a:schemeClr val="lt1"/>
                </a:solidFill>
              </a:ln>
              <a:effectLst/>
            </c:spPr>
            <c:extLst>
              <c:ext xmlns:c16="http://schemas.microsoft.com/office/drawing/2014/chart" uri="{C3380CC4-5D6E-409C-BE32-E72D297353CC}">
                <c16:uniqueId val="{00000005-99C7-884A-B249-A041DD53B1B2}"/>
              </c:ext>
            </c:extLst>
          </c:dPt>
          <c:dPt>
            <c:idx val="3"/>
            <c:bubble3D val="0"/>
            <c:spPr>
              <a:solidFill>
                <a:schemeClr val="accent4"/>
              </a:solidFill>
              <a:ln w="19050">
                <a:solidFill>
                  <a:schemeClr val="lt1"/>
                </a:solidFill>
              </a:ln>
              <a:effectLst/>
            </c:spPr>
            <c:extLst>
              <c:ext xmlns:c16="http://schemas.microsoft.com/office/drawing/2014/chart" uri="{C3380CC4-5D6E-409C-BE32-E72D297353CC}">
                <c16:uniqueId val="{00000007-99C7-884A-B249-A041DD53B1B2}"/>
              </c:ext>
            </c:extLst>
          </c:dPt>
          <c:dPt>
            <c:idx val="4"/>
            <c:bubble3D val="0"/>
            <c:spPr>
              <a:solidFill>
                <a:schemeClr val="accent5"/>
              </a:solidFill>
              <a:ln w="19050">
                <a:solidFill>
                  <a:schemeClr val="lt1"/>
                </a:solidFill>
              </a:ln>
              <a:effectLst/>
            </c:spPr>
            <c:extLst>
              <c:ext xmlns:c16="http://schemas.microsoft.com/office/drawing/2014/chart" uri="{C3380CC4-5D6E-409C-BE32-E72D297353CC}">
                <c16:uniqueId val="{00000009-99C7-884A-B249-A041DD53B1B2}"/>
              </c:ext>
            </c:extLst>
          </c:dPt>
          <c:dPt>
            <c:idx val="5"/>
            <c:bubble3D val="0"/>
            <c:spPr>
              <a:solidFill>
                <a:schemeClr val="accent6"/>
              </a:solidFill>
              <a:ln w="19050">
                <a:solidFill>
                  <a:schemeClr val="lt1"/>
                </a:solidFill>
              </a:ln>
              <a:effectLst/>
            </c:spPr>
            <c:extLst>
              <c:ext xmlns:c16="http://schemas.microsoft.com/office/drawing/2014/chart" uri="{C3380CC4-5D6E-409C-BE32-E72D297353CC}">
                <c16:uniqueId val="{0000000B-99C7-884A-B249-A041DD53B1B2}"/>
              </c:ext>
            </c:extLst>
          </c:dPt>
          <c:dPt>
            <c:idx val="6"/>
            <c:bubble3D val="0"/>
            <c:spPr>
              <a:solidFill>
                <a:schemeClr val="accent1">
                  <a:lumMod val="60000"/>
                </a:schemeClr>
              </a:solidFill>
              <a:ln w="19050">
                <a:solidFill>
                  <a:schemeClr val="lt1"/>
                </a:solidFill>
              </a:ln>
              <a:effectLst/>
            </c:spPr>
            <c:extLst>
              <c:ext xmlns:c16="http://schemas.microsoft.com/office/drawing/2014/chart" uri="{C3380CC4-5D6E-409C-BE32-E72D297353CC}">
                <c16:uniqueId val="{0000000D-99C7-884A-B249-A041DD53B1B2}"/>
              </c:ext>
            </c:extLst>
          </c:dPt>
          <c:dPt>
            <c:idx val="7"/>
            <c:bubble3D val="0"/>
            <c:spPr>
              <a:solidFill>
                <a:schemeClr val="accent2">
                  <a:lumMod val="60000"/>
                </a:schemeClr>
              </a:solidFill>
              <a:ln w="19050">
                <a:solidFill>
                  <a:schemeClr val="lt1"/>
                </a:solidFill>
              </a:ln>
              <a:effectLst/>
            </c:spPr>
            <c:extLst>
              <c:ext xmlns:c16="http://schemas.microsoft.com/office/drawing/2014/chart" uri="{C3380CC4-5D6E-409C-BE32-E72D297353CC}">
                <c16:uniqueId val="{0000000F-99C7-884A-B249-A041DD53B1B2}"/>
              </c:ext>
            </c:extLst>
          </c:dPt>
          <c:dPt>
            <c:idx val="8"/>
            <c:bubble3D val="0"/>
            <c:spPr>
              <a:solidFill>
                <a:schemeClr val="accent3">
                  <a:lumMod val="60000"/>
                </a:schemeClr>
              </a:solidFill>
              <a:ln w="19050">
                <a:solidFill>
                  <a:schemeClr val="lt1"/>
                </a:solidFill>
              </a:ln>
              <a:effectLst/>
            </c:spPr>
            <c:extLst>
              <c:ext xmlns:c16="http://schemas.microsoft.com/office/drawing/2014/chart" uri="{C3380CC4-5D6E-409C-BE32-E72D297353CC}">
                <c16:uniqueId val="{00000011-99C7-884A-B249-A041DD53B1B2}"/>
              </c:ext>
            </c:extLst>
          </c:dPt>
          <c:dPt>
            <c:idx val="9"/>
            <c:bubble3D val="0"/>
            <c:spPr>
              <a:solidFill>
                <a:schemeClr val="accent4">
                  <a:lumMod val="60000"/>
                </a:schemeClr>
              </a:solidFill>
              <a:ln w="19050">
                <a:solidFill>
                  <a:schemeClr val="lt1"/>
                </a:solidFill>
              </a:ln>
              <a:effectLst/>
            </c:spPr>
            <c:extLst>
              <c:ext xmlns:c16="http://schemas.microsoft.com/office/drawing/2014/chart" uri="{C3380CC4-5D6E-409C-BE32-E72D297353CC}">
                <c16:uniqueId val="{00000013-99C7-884A-B249-A041DD53B1B2}"/>
              </c:ext>
            </c:extLst>
          </c:dPt>
          <c:cat>
            <c:strRef>
              <c:f>Sheet1!$N$122:$N$131</c:f>
              <c:strCache>
                <c:ptCount val="10"/>
                <c:pt idx="0">
                  <c:v>ST1</c:v>
                </c:pt>
                <c:pt idx="1">
                  <c:v>ST2</c:v>
                </c:pt>
                <c:pt idx="2">
                  <c:v>ST3</c:v>
                </c:pt>
                <c:pt idx="3">
                  <c:v>ST4</c:v>
                </c:pt>
                <c:pt idx="4">
                  <c:v>ST5</c:v>
                </c:pt>
                <c:pt idx="5">
                  <c:v>ST6</c:v>
                </c:pt>
                <c:pt idx="6">
                  <c:v>ST7</c:v>
                </c:pt>
                <c:pt idx="7">
                  <c:v>ST8</c:v>
                </c:pt>
                <c:pt idx="8">
                  <c:v>ST9</c:v>
                </c:pt>
                <c:pt idx="9">
                  <c:v>ST10</c:v>
                </c:pt>
              </c:strCache>
            </c:strRef>
          </c:cat>
          <c:val>
            <c:numRef>
              <c:f>Sheet1!$O$122:$O$131</c:f>
              <c:numCache>
                <c:formatCode>General</c:formatCode>
                <c:ptCount val="10"/>
                <c:pt idx="0">
                  <c:v>3</c:v>
                </c:pt>
              </c:numCache>
            </c:numRef>
          </c:val>
          <c:extLst>
            <c:ext xmlns:c16="http://schemas.microsoft.com/office/drawing/2014/chart" uri="{C3380CC4-5D6E-409C-BE32-E72D297353CC}">
              <c16:uniqueId val="{00000014-99C7-884A-B249-A041DD53B1B2}"/>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ja-JP"/>
    </a:p>
  </c:txPr>
  <c:externalData r:id="rId3">
    <c:autoUpdate val="0"/>
  </c:externalData>
</c:chartSpace>
</file>

<file path=ppt/charts/chart1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GB" altLang="ja-JP" dirty="0"/>
              <a:t>13.</a:t>
            </a:r>
            <a:r>
              <a:rPr lang="ja-JP" altLang="en-US"/>
              <a:t>法興寺</a:t>
            </a:r>
          </a:p>
        </c:rich>
      </c:tx>
      <c:layout>
        <c:manualLayout>
          <c:xMode val="edge"/>
          <c:yMode val="edge"/>
          <c:x val="0.2334567901234568"/>
          <c:y val="0.1175925925925926"/>
        </c:manualLayout>
      </c:layout>
      <c:overlay val="0"/>
      <c:spPr>
        <a:solidFill>
          <a:schemeClr val="bg1"/>
        </a:solidFill>
        <a:ln>
          <a:solidFill>
            <a:schemeClr val="tx1"/>
          </a:solid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ja-JP"/>
        </a:p>
      </c:txPr>
    </c:title>
    <c:autoTitleDeleted val="0"/>
    <c:plotArea>
      <c:layout/>
      <c:pieChart>
        <c:varyColors val="1"/>
        <c:ser>
          <c:idx val="0"/>
          <c:order val="0"/>
          <c:tx>
            <c:strRef>
              <c:f>Sheet1!$H$170</c:f>
              <c:strCache>
                <c:ptCount val="1"/>
                <c:pt idx="0">
                  <c:v>法興寺</c:v>
                </c:pt>
              </c:strCache>
            </c:strRef>
          </c:tx>
          <c:dPt>
            <c:idx val="0"/>
            <c:bubble3D val="0"/>
            <c:spPr>
              <a:solidFill>
                <a:schemeClr val="accent1"/>
              </a:solidFill>
              <a:ln w="19050">
                <a:solidFill>
                  <a:schemeClr val="lt1"/>
                </a:solidFill>
              </a:ln>
              <a:effectLst/>
            </c:spPr>
            <c:extLst>
              <c:ext xmlns:c16="http://schemas.microsoft.com/office/drawing/2014/chart" uri="{C3380CC4-5D6E-409C-BE32-E72D297353CC}">
                <c16:uniqueId val="{00000001-C0D1-8141-9FBD-7A6D648FDDAE}"/>
              </c:ext>
            </c:extLst>
          </c:dPt>
          <c:dPt>
            <c:idx val="1"/>
            <c:bubble3D val="0"/>
            <c:spPr>
              <a:solidFill>
                <a:schemeClr val="accent2"/>
              </a:solidFill>
              <a:ln w="19050">
                <a:solidFill>
                  <a:schemeClr val="lt1"/>
                </a:solidFill>
              </a:ln>
              <a:effectLst/>
            </c:spPr>
            <c:extLst>
              <c:ext xmlns:c16="http://schemas.microsoft.com/office/drawing/2014/chart" uri="{C3380CC4-5D6E-409C-BE32-E72D297353CC}">
                <c16:uniqueId val="{00000003-C0D1-8141-9FBD-7A6D648FDDAE}"/>
              </c:ext>
            </c:extLst>
          </c:dPt>
          <c:dPt>
            <c:idx val="2"/>
            <c:bubble3D val="0"/>
            <c:spPr>
              <a:solidFill>
                <a:schemeClr val="accent3"/>
              </a:solidFill>
              <a:ln w="19050">
                <a:solidFill>
                  <a:schemeClr val="lt1"/>
                </a:solidFill>
              </a:ln>
              <a:effectLst/>
            </c:spPr>
            <c:extLst>
              <c:ext xmlns:c16="http://schemas.microsoft.com/office/drawing/2014/chart" uri="{C3380CC4-5D6E-409C-BE32-E72D297353CC}">
                <c16:uniqueId val="{00000005-C0D1-8141-9FBD-7A6D648FDDAE}"/>
              </c:ext>
            </c:extLst>
          </c:dPt>
          <c:dPt>
            <c:idx val="3"/>
            <c:bubble3D val="0"/>
            <c:spPr>
              <a:solidFill>
                <a:schemeClr val="accent4"/>
              </a:solidFill>
              <a:ln w="19050">
                <a:solidFill>
                  <a:schemeClr val="lt1"/>
                </a:solidFill>
              </a:ln>
              <a:effectLst/>
            </c:spPr>
            <c:extLst>
              <c:ext xmlns:c16="http://schemas.microsoft.com/office/drawing/2014/chart" uri="{C3380CC4-5D6E-409C-BE32-E72D297353CC}">
                <c16:uniqueId val="{00000007-C0D1-8141-9FBD-7A6D648FDDAE}"/>
              </c:ext>
            </c:extLst>
          </c:dPt>
          <c:dPt>
            <c:idx val="4"/>
            <c:bubble3D val="0"/>
            <c:spPr>
              <a:solidFill>
                <a:schemeClr val="accent5"/>
              </a:solidFill>
              <a:ln w="19050">
                <a:solidFill>
                  <a:schemeClr val="lt1"/>
                </a:solidFill>
              </a:ln>
              <a:effectLst/>
            </c:spPr>
            <c:extLst>
              <c:ext xmlns:c16="http://schemas.microsoft.com/office/drawing/2014/chart" uri="{C3380CC4-5D6E-409C-BE32-E72D297353CC}">
                <c16:uniqueId val="{00000009-C0D1-8141-9FBD-7A6D648FDDAE}"/>
              </c:ext>
            </c:extLst>
          </c:dPt>
          <c:dPt>
            <c:idx val="5"/>
            <c:bubble3D val="0"/>
            <c:spPr>
              <a:solidFill>
                <a:schemeClr val="accent6"/>
              </a:solidFill>
              <a:ln w="19050">
                <a:solidFill>
                  <a:schemeClr val="lt1"/>
                </a:solidFill>
              </a:ln>
              <a:effectLst/>
            </c:spPr>
            <c:extLst>
              <c:ext xmlns:c16="http://schemas.microsoft.com/office/drawing/2014/chart" uri="{C3380CC4-5D6E-409C-BE32-E72D297353CC}">
                <c16:uniqueId val="{0000000B-C0D1-8141-9FBD-7A6D648FDDAE}"/>
              </c:ext>
            </c:extLst>
          </c:dPt>
          <c:dPt>
            <c:idx val="6"/>
            <c:bubble3D val="0"/>
            <c:spPr>
              <a:solidFill>
                <a:schemeClr val="accent1">
                  <a:lumMod val="60000"/>
                </a:schemeClr>
              </a:solidFill>
              <a:ln w="19050">
                <a:solidFill>
                  <a:schemeClr val="lt1"/>
                </a:solidFill>
              </a:ln>
              <a:effectLst/>
            </c:spPr>
            <c:extLst>
              <c:ext xmlns:c16="http://schemas.microsoft.com/office/drawing/2014/chart" uri="{C3380CC4-5D6E-409C-BE32-E72D297353CC}">
                <c16:uniqueId val="{0000000D-C0D1-8141-9FBD-7A6D648FDDAE}"/>
              </c:ext>
            </c:extLst>
          </c:dPt>
          <c:dPt>
            <c:idx val="7"/>
            <c:bubble3D val="0"/>
            <c:spPr>
              <a:solidFill>
                <a:schemeClr val="accent2">
                  <a:lumMod val="60000"/>
                </a:schemeClr>
              </a:solidFill>
              <a:ln w="19050">
                <a:solidFill>
                  <a:schemeClr val="lt1"/>
                </a:solidFill>
              </a:ln>
              <a:effectLst/>
            </c:spPr>
            <c:extLst>
              <c:ext xmlns:c16="http://schemas.microsoft.com/office/drawing/2014/chart" uri="{C3380CC4-5D6E-409C-BE32-E72D297353CC}">
                <c16:uniqueId val="{0000000F-C0D1-8141-9FBD-7A6D648FDDAE}"/>
              </c:ext>
            </c:extLst>
          </c:dPt>
          <c:dPt>
            <c:idx val="8"/>
            <c:bubble3D val="0"/>
            <c:spPr>
              <a:solidFill>
                <a:schemeClr val="accent3">
                  <a:lumMod val="60000"/>
                </a:schemeClr>
              </a:solidFill>
              <a:ln w="19050">
                <a:solidFill>
                  <a:schemeClr val="lt1"/>
                </a:solidFill>
              </a:ln>
              <a:effectLst/>
            </c:spPr>
            <c:extLst>
              <c:ext xmlns:c16="http://schemas.microsoft.com/office/drawing/2014/chart" uri="{C3380CC4-5D6E-409C-BE32-E72D297353CC}">
                <c16:uniqueId val="{00000011-C0D1-8141-9FBD-7A6D648FDDAE}"/>
              </c:ext>
            </c:extLst>
          </c:dPt>
          <c:dPt>
            <c:idx val="9"/>
            <c:bubble3D val="0"/>
            <c:spPr>
              <a:solidFill>
                <a:schemeClr val="accent4">
                  <a:lumMod val="50000"/>
                </a:schemeClr>
              </a:solidFill>
              <a:ln w="19050">
                <a:solidFill>
                  <a:schemeClr val="lt1"/>
                </a:solidFill>
              </a:ln>
              <a:effectLst/>
            </c:spPr>
            <c:extLst>
              <c:ext xmlns:c16="http://schemas.microsoft.com/office/drawing/2014/chart" uri="{C3380CC4-5D6E-409C-BE32-E72D297353CC}">
                <c16:uniqueId val="{00000013-C0D1-8141-9FBD-7A6D648FDDAE}"/>
              </c:ext>
            </c:extLst>
          </c:dPt>
          <c:cat>
            <c:strRef>
              <c:f>Sheet1!$G$171:$G$180</c:f>
              <c:strCache>
                <c:ptCount val="10"/>
                <c:pt idx="0">
                  <c:v>ST1</c:v>
                </c:pt>
                <c:pt idx="1">
                  <c:v>ST2</c:v>
                </c:pt>
                <c:pt idx="2">
                  <c:v>ST3</c:v>
                </c:pt>
                <c:pt idx="3">
                  <c:v>ST4</c:v>
                </c:pt>
                <c:pt idx="4">
                  <c:v>ST5</c:v>
                </c:pt>
                <c:pt idx="5">
                  <c:v>ST6</c:v>
                </c:pt>
                <c:pt idx="6">
                  <c:v>ST7</c:v>
                </c:pt>
                <c:pt idx="7">
                  <c:v>ST8</c:v>
                </c:pt>
                <c:pt idx="8">
                  <c:v>ST9</c:v>
                </c:pt>
                <c:pt idx="9">
                  <c:v>ST10</c:v>
                </c:pt>
              </c:strCache>
            </c:strRef>
          </c:cat>
          <c:val>
            <c:numRef>
              <c:f>Sheet1!$H$171:$H$180</c:f>
              <c:numCache>
                <c:formatCode>General</c:formatCode>
                <c:ptCount val="10"/>
                <c:pt idx="9">
                  <c:v>3</c:v>
                </c:pt>
              </c:numCache>
            </c:numRef>
          </c:val>
          <c:extLst>
            <c:ext xmlns:c16="http://schemas.microsoft.com/office/drawing/2014/chart" uri="{C3380CC4-5D6E-409C-BE32-E72D297353CC}">
              <c16:uniqueId val="{00000014-C0D1-8141-9FBD-7A6D648FDDAE}"/>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ja-JP"/>
    </a:p>
  </c:txPr>
  <c:externalData r:id="rId3">
    <c:autoUpdate val="0"/>
  </c:externalData>
</c:chartSpace>
</file>

<file path=ppt/charts/chart1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GB" altLang="ja-JP" dirty="0"/>
              <a:t>15.</a:t>
            </a:r>
            <a:r>
              <a:rPr lang="ja-JP" altLang="en-US"/>
              <a:t>出石町</a:t>
            </a:r>
          </a:p>
        </c:rich>
      </c:tx>
      <c:layout>
        <c:manualLayout>
          <c:xMode val="edge"/>
          <c:yMode val="edge"/>
          <c:x val="0.26481481481481484"/>
          <c:y val="0.1175925925925926"/>
        </c:manualLayout>
      </c:layout>
      <c:overlay val="0"/>
      <c:spPr>
        <a:solidFill>
          <a:schemeClr val="bg1"/>
        </a:solidFill>
        <a:ln>
          <a:solidFill>
            <a:schemeClr val="tx1"/>
          </a:solid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ja-JP"/>
        </a:p>
      </c:txPr>
    </c:title>
    <c:autoTitleDeleted val="0"/>
    <c:plotArea>
      <c:layout>
        <c:manualLayout>
          <c:layoutTarget val="inner"/>
          <c:xMode val="edge"/>
          <c:yMode val="edge"/>
          <c:x val="0.21329382716049383"/>
          <c:y val="0.34035246913580247"/>
          <c:w val="0.66748703703703705"/>
          <c:h val="0.65964753086419758"/>
        </c:manualLayout>
      </c:layout>
      <c:pieChart>
        <c:varyColors val="1"/>
        <c:ser>
          <c:idx val="0"/>
          <c:order val="0"/>
          <c:tx>
            <c:strRef>
              <c:f>Sheet1!$N$170</c:f>
              <c:strCache>
                <c:ptCount val="1"/>
                <c:pt idx="0">
                  <c:v>出石町</c:v>
                </c:pt>
              </c:strCache>
            </c:strRef>
          </c:tx>
          <c:dPt>
            <c:idx val="0"/>
            <c:bubble3D val="0"/>
            <c:spPr>
              <a:solidFill>
                <a:schemeClr val="accent1"/>
              </a:solidFill>
              <a:ln w="19050">
                <a:solidFill>
                  <a:schemeClr val="lt1"/>
                </a:solidFill>
              </a:ln>
              <a:effectLst/>
            </c:spPr>
            <c:extLst>
              <c:ext xmlns:c16="http://schemas.microsoft.com/office/drawing/2014/chart" uri="{C3380CC4-5D6E-409C-BE32-E72D297353CC}">
                <c16:uniqueId val="{00000001-FB25-6E48-95B4-0B4700F2C84F}"/>
              </c:ext>
            </c:extLst>
          </c:dPt>
          <c:dPt>
            <c:idx val="1"/>
            <c:bubble3D val="0"/>
            <c:spPr>
              <a:solidFill>
                <a:schemeClr val="accent2"/>
              </a:solidFill>
              <a:ln w="19050">
                <a:solidFill>
                  <a:schemeClr val="lt1"/>
                </a:solidFill>
              </a:ln>
              <a:effectLst/>
            </c:spPr>
            <c:extLst>
              <c:ext xmlns:c16="http://schemas.microsoft.com/office/drawing/2014/chart" uri="{C3380CC4-5D6E-409C-BE32-E72D297353CC}">
                <c16:uniqueId val="{00000003-FB25-6E48-95B4-0B4700F2C84F}"/>
              </c:ext>
            </c:extLst>
          </c:dPt>
          <c:dPt>
            <c:idx val="2"/>
            <c:bubble3D val="0"/>
            <c:spPr>
              <a:solidFill>
                <a:schemeClr val="accent3"/>
              </a:solidFill>
              <a:ln w="19050">
                <a:solidFill>
                  <a:schemeClr val="lt1"/>
                </a:solidFill>
              </a:ln>
              <a:effectLst/>
            </c:spPr>
            <c:extLst>
              <c:ext xmlns:c16="http://schemas.microsoft.com/office/drawing/2014/chart" uri="{C3380CC4-5D6E-409C-BE32-E72D297353CC}">
                <c16:uniqueId val="{00000005-FB25-6E48-95B4-0B4700F2C84F}"/>
              </c:ext>
            </c:extLst>
          </c:dPt>
          <c:dPt>
            <c:idx val="3"/>
            <c:bubble3D val="0"/>
            <c:spPr>
              <a:solidFill>
                <a:schemeClr val="accent4"/>
              </a:solidFill>
              <a:ln w="19050">
                <a:solidFill>
                  <a:schemeClr val="lt1"/>
                </a:solidFill>
              </a:ln>
              <a:effectLst/>
            </c:spPr>
            <c:extLst>
              <c:ext xmlns:c16="http://schemas.microsoft.com/office/drawing/2014/chart" uri="{C3380CC4-5D6E-409C-BE32-E72D297353CC}">
                <c16:uniqueId val="{00000007-FB25-6E48-95B4-0B4700F2C84F}"/>
              </c:ext>
            </c:extLst>
          </c:dPt>
          <c:dPt>
            <c:idx val="4"/>
            <c:bubble3D val="0"/>
            <c:spPr>
              <a:solidFill>
                <a:schemeClr val="accent5"/>
              </a:solidFill>
              <a:ln w="19050">
                <a:solidFill>
                  <a:schemeClr val="lt1"/>
                </a:solidFill>
              </a:ln>
              <a:effectLst/>
            </c:spPr>
            <c:extLst>
              <c:ext xmlns:c16="http://schemas.microsoft.com/office/drawing/2014/chart" uri="{C3380CC4-5D6E-409C-BE32-E72D297353CC}">
                <c16:uniqueId val="{00000009-FB25-6E48-95B4-0B4700F2C84F}"/>
              </c:ext>
            </c:extLst>
          </c:dPt>
          <c:dPt>
            <c:idx val="5"/>
            <c:bubble3D val="0"/>
            <c:spPr>
              <a:solidFill>
                <a:schemeClr val="accent6"/>
              </a:solidFill>
              <a:ln w="19050">
                <a:solidFill>
                  <a:schemeClr val="lt1"/>
                </a:solidFill>
              </a:ln>
              <a:effectLst/>
            </c:spPr>
            <c:extLst>
              <c:ext xmlns:c16="http://schemas.microsoft.com/office/drawing/2014/chart" uri="{C3380CC4-5D6E-409C-BE32-E72D297353CC}">
                <c16:uniqueId val="{0000000B-FB25-6E48-95B4-0B4700F2C84F}"/>
              </c:ext>
            </c:extLst>
          </c:dPt>
          <c:dPt>
            <c:idx val="6"/>
            <c:bubble3D val="0"/>
            <c:spPr>
              <a:solidFill>
                <a:schemeClr val="accent1">
                  <a:lumMod val="60000"/>
                </a:schemeClr>
              </a:solidFill>
              <a:ln w="19050">
                <a:solidFill>
                  <a:schemeClr val="lt1"/>
                </a:solidFill>
              </a:ln>
              <a:effectLst/>
            </c:spPr>
            <c:extLst>
              <c:ext xmlns:c16="http://schemas.microsoft.com/office/drawing/2014/chart" uri="{C3380CC4-5D6E-409C-BE32-E72D297353CC}">
                <c16:uniqueId val="{0000000D-FB25-6E48-95B4-0B4700F2C84F}"/>
              </c:ext>
            </c:extLst>
          </c:dPt>
          <c:dPt>
            <c:idx val="7"/>
            <c:bubble3D val="0"/>
            <c:spPr>
              <a:solidFill>
                <a:srgbClr val="993300"/>
              </a:solidFill>
              <a:ln w="19050">
                <a:solidFill>
                  <a:schemeClr val="lt1"/>
                </a:solidFill>
              </a:ln>
              <a:effectLst/>
            </c:spPr>
            <c:extLst>
              <c:ext xmlns:c16="http://schemas.microsoft.com/office/drawing/2014/chart" uri="{C3380CC4-5D6E-409C-BE32-E72D297353CC}">
                <c16:uniqueId val="{0000000F-FB25-6E48-95B4-0B4700F2C84F}"/>
              </c:ext>
            </c:extLst>
          </c:dPt>
          <c:dPt>
            <c:idx val="8"/>
            <c:bubble3D val="0"/>
            <c:spPr>
              <a:solidFill>
                <a:schemeClr val="tx1"/>
              </a:solidFill>
              <a:ln w="19050">
                <a:solidFill>
                  <a:schemeClr val="lt1"/>
                </a:solidFill>
              </a:ln>
              <a:effectLst/>
            </c:spPr>
            <c:extLst>
              <c:ext xmlns:c16="http://schemas.microsoft.com/office/drawing/2014/chart" uri="{C3380CC4-5D6E-409C-BE32-E72D297353CC}">
                <c16:uniqueId val="{00000011-FB25-6E48-95B4-0B4700F2C84F}"/>
              </c:ext>
            </c:extLst>
          </c:dPt>
          <c:dPt>
            <c:idx val="9"/>
            <c:bubble3D val="0"/>
            <c:spPr>
              <a:solidFill>
                <a:schemeClr val="accent4">
                  <a:lumMod val="60000"/>
                </a:schemeClr>
              </a:solidFill>
              <a:ln w="19050">
                <a:solidFill>
                  <a:schemeClr val="lt1"/>
                </a:solidFill>
              </a:ln>
              <a:effectLst/>
            </c:spPr>
            <c:extLst>
              <c:ext xmlns:c16="http://schemas.microsoft.com/office/drawing/2014/chart" uri="{C3380CC4-5D6E-409C-BE32-E72D297353CC}">
                <c16:uniqueId val="{00000013-FB25-6E48-95B4-0B4700F2C84F}"/>
              </c:ext>
            </c:extLst>
          </c:dPt>
          <c:cat>
            <c:strRef>
              <c:f>Sheet1!$M$171:$M$180</c:f>
              <c:strCache>
                <c:ptCount val="10"/>
                <c:pt idx="0">
                  <c:v>ST1</c:v>
                </c:pt>
                <c:pt idx="1">
                  <c:v>ST2</c:v>
                </c:pt>
                <c:pt idx="2">
                  <c:v>ST3</c:v>
                </c:pt>
                <c:pt idx="3">
                  <c:v>ST4</c:v>
                </c:pt>
                <c:pt idx="4">
                  <c:v>ST5</c:v>
                </c:pt>
                <c:pt idx="5">
                  <c:v>ST6</c:v>
                </c:pt>
                <c:pt idx="6">
                  <c:v>ST7</c:v>
                </c:pt>
                <c:pt idx="7">
                  <c:v>ST8</c:v>
                </c:pt>
                <c:pt idx="8">
                  <c:v>ST9</c:v>
                </c:pt>
                <c:pt idx="9">
                  <c:v>ST10</c:v>
                </c:pt>
              </c:strCache>
            </c:strRef>
          </c:cat>
          <c:val>
            <c:numRef>
              <c:f>Sheet1!$N$171:$N$180</c:f>
              <c:numCache>
                <c:formatCode>General</c:formatCode>
                <c:ptCount val="10"/>
                <c:pt idx="7">
                  <c:v>1</c:v>
                </c:pt>
                <c:pt idx="8">
                  <c:v>1</c:v>
                </c:pt>
              </c:numCache>
            </c:numRef>
          </c:val>
          <c:extLst>
            <c:ext xmlns:c16="http://schemas.microsoft.com/office/drawing/2014/chart" uri="{C3380CC4-5D6E-409C-BE32-E72D297353CC}">
              <c16:uniqueId val="{00000014-FB25-6E48-95B4-0B4700F2C84F}"/>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ja-JP"/>
    </a:p>
  </c:txPr>
  <c:externalData r:id="rId3">
    <c:autoUpdate val="0"/>
  </c:externalData>
</c:chartSpace>
</file>

<file path=ppt/charts/chart1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GB" altLang="ja-JP" dirty="0"/>
              <a:t>2.</a:t>
            </a:r>
            <a:r>
              <a:rPr lang="ja-JP" altLang="en-US"/>
              <a:t>松岡</a:t>
            </a:r>
          </a:p>
        </c:rich>
      </c:tx>
      <c:layout>
        <c:manualLayout>
          <c:xMode val="edge"/>
          <c:yMode val="edge"/>
          <c:x val="0.30638395061728396"/>
          <c:y val="0.1175925925925926"/>
        </c:manualLayout>
      </c:layout>
      <c:overlay val="0"/>
      <c:spPr>
        <a:solidFill>
          <a:schemeClr val="bg1"/>
        </a:solidFill>
        <a:ln>
          <a:solidFill>
            <a:schemeClr val="tx1"/>
          </a:solid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ja-JP"/>
        </a:p>
      </c:txPr>
    </c:title>
    <c:autoTitleDeleted val="0"/>
    <c:plotArea>
      <c:layout>
        <c:manualLayout>
          <c:layoutTarget val="inner"/>
          <c:xMode val="edge"/>
          <c:yMode val="edge"/>
          <c:x val="0.15449753086419754"/>
          <c:y val="0.34035246913580247"/>
          <c:w val="0.66748703703703705"/>
          <c:h val="0.65964753086419758"/>
        </c:manualLayout>
      </c:layout>
      <c:pieChart>
        <c:varyColors val="1"/>
        <c:ser>
          <c:idx val="0"/>
          <c:order val="0"/>
          <c:tx>
            <c:strRef>
              <c:f>Sheet1!$F$121</c:f>
              <c:strCache>
                <c:ptCount val="1"/>
                <c:pt idx="0">
                  <c:v>松岡</c:v>
                </c:pt>
              </c:strCache>
            </c:strRef>
          </c:tx>
          <c:dPt>
            <c:idx val="0"/>
            <c:bubble3D val="0"/>
            <c:spPr>
              <a:solidFill>
                <a:schemeClr val="accent1"/>
              </a:solidFill>
              <a:ln w="19050">
                <a:solidFill>
                  <a:schemeClr val="lt1"/>
                </a:solidFill>
              </a:ln>
              <a:effectLst/>
            </c:spPr>
            <c:extLst>
              <c:ext xmlns:c16="http://schemas.microsoft.com/office/drawing/2014/chart" uri="{C3380CC4-5D6E-409C-BE32-E72D297353CC}">
                <c16:uniqueId val="{00000001-CF17-014D-A24A-C69B8E5535CD}"/>
              </c:ext>
            </c:extLst>
          </c:dPt>
          <c:dPt>
            <c:idx val="1"/>
            <c:bubble3D val="0"/>
            <c:spPr>
              <a:solidFill>
                <a:schemeClr val="accent2"/>
              </a:solidFill>
              <a:ln w="19050">
                <a:solidFill>
                  <a:schemeClr val="lt1"/>
                </a:solidFill>
              </a:ln>
              <a:effectLst/>
            </c:spPr>
            <c:extLst>
              <c:ext xmlns:c16="http://schemas.microsoft.com/office/drawing/2014/chart" uri="{C3380CC4-5D6E-409C-BE32-E72D297353CC}">
                <c16:uniqueId val="{00000003-CF17-014D-A24A-C69B8E5535CD}"/>
              </c:ext>
            </c:extLst>
          </c:dPt>
          <c:dPt>
            <c:idx val="2"/>
            <c:bubble3D val="0"/>
            <c:spPr>
              <a:solidFill>
                <a:schemeClr val="accent3"/>
              </a:solidFill>
              <a:ln w="19050">
                <a:solidFill>
                  <a:schemeClr val="lt1"/>
                </a:solidFill>
              </a:ln>
              <a:effectLst/>
            </c:spPr>
            <c:extLst>
              <c:ext xmlns:c16="http://schemas.microsoft.com/office/drawing/2014/chart" uri="{C3380CC4-5D6E-409C-BE32-E72D297353CC}">
                <c16:uniqueId val="{00000005-CF17-014D-A24A-C69B8E5535CD}"/>
              </c:ext>
            </c:extLst>
          </c:dPt>
          <c:dPt>
            <c:idx val="3"/>
            <c:bubble3D val="0"/>
            <c:spPr>
              <a:solidFill>
                <a:schemeClr val="accent4"/>
              </a:solidFill>
              <a:ln w="19050">
                <a:solidFill>
                  <a:schemeClr val="lt1"/>
                </a:solidFill>
              </a:ln>
              <a:effectLst/>
            </c:spPr>
            <c:extLst>
              <c:ext xmlns:c16="http://schemas.microsoft.com/office/drawing/2014/chart" uri="{C3380CC4-5D6E-409C-BE32-E72D297353CC}">
                <c16:uniqueId val="{00000007-CF17-014D-A24A-C69B8E5535CD}"/>
              </c:ext>
            </c:extLst>
          </c:dPt>
          <c:dPt>
            <c:idx val="4"/>
            <c:bubble3D val="0"/>
            <c:spPr>
              <a:solidFill>
                <a:schemeClr val="accent5"/>
              </a:solidFill>
              <a:ln w="19050">
                <a:solidFill>
                  <a:schemeClr val="lt1"/>
                </a:solidFill>
              </a:ln>
              <a:effectLst/>
            </c:spPr>
            <c:extLst>
              <c:ext xmlns:c16="http://schemas.microsoft.com/office/drawing/2014/chart" uri="{C3380CC4-5D6E-409C-BE32-E72D297353CC}">
                <c16:uniqueId val="{00000009-CF17-014D-A24A-C69B8E5535CD}"/>
              </c:ext>
            </c:extLst>
          </c:dPt>
          <c:dPt>
            <c:idx val="5"/>
            <c:bubble3D val="0"/>
            <c:spPr>
              <a:solidFill>
                <a:schemeClr val="accent6"/>
              </a:solidFill>
              <a:ln w="19050">
                <a:solidFill>
                  <a:schemeClr val="lt1"/>
                </a:solidFill>
              </a:ln>
              <a:effectLst/>
            </c:spPr>
            <c:extLst>
              <c:ext xmlns:c16="http://schemas.microsoft.com/office/drawing/2014/chart" uri="{C3380CC4-5D6E-409C-BE32-E72D297353CC}">
                <c16:uniqueId val="{0000000B-CF17-014D-A24A-C69B8E5535CD}"/>
              </c:ext>
            </c:extLst>
          </c:dPt>
          <c:dPt>
            <c:idx val="6"/>
            <c:bubble3D val="0"/>
            <c:spPr>
              <a:solidFill>
                <a:schemeClr val="accent1">
                  <a:lumMod val="60000"/>
                </a:schemeClr>
              </a:solidFill>
              <a:ln w="19050">
                <a:solidFill>
                  <a:schemeClr val="lt1"/>
                </a:solidFill>
              </a:ln>
              <a:effectLst/>
            </c:spPr>
            <c:extLst>
              <c:ext xmlns:c16="http://schemas.microsoft.com/office/drawing/2014/chart" uri="{C3380CC4-5D6E-409C-BE32-E72D297353CC}">
                <c16:uniqueId val="{0000000D-CF17-014D-A24A-C69B8E5535CD}"/>
              </c:ext>
            </c:extLst>
          </c:dPt>
          <c:dPt>
            <c:idx val="7"/>
            <c:bubble3D val="0"/>
            <c:spPr>
              <a:solidFill>
                <a:schemeClr val="accent2">
                  <a:lumMod val="60000"/>
                </a:schemeClr>
              </a:solidFill>
              <a:ln w="19050">
                <a:solidFill>
                  <a:schemeClr val="lt1"/>
                </a:solidFill>
              </a:ln>
              <a:effectLst/>
            </c:spPr>
            <c:extLst>
              <c:ext xmlns:c16="http://schemas.microsoft.com/office/drawing/2014/chart" uri="{C3380CC4-5D6E-409C-BE32-E72D297353CC}">
                <c16:uniqueId val="{0000000F-CF17-014D-A24A-C69B8E5535CD}"/>
              </c:ext>
            </c:extLst>
          </c:dPt>
          <c:dPt>
            <c:idx val="8"/>
            <c:bubble3D val="0"/>
            <c:spPr>
              <a:solidFill>
                <a:schemeClr val="accent3">
                  <a:lumMod val="60000"/>
                </a:schemeClr>
              </a:solidFill>
              <a:ln w="19050">
                <a:solidFill>
                  <a:schemeClr val="lt1"/>
                </a:solidFill>
              </a:ln>
              <a:effectLst/>
            </c:spPr>
            <c:extLst>
              <c:ext xmlns:c16="http://schemas.microsoft.com/office/drawing/2014/chart" uri="{C3380CC4-5D6E-409C-BE32-E72D297353CC}">
                <c16:uniqueId val="{00000011-CF17-014D-A24A-C69B8E5535CD}"/>
              </c:ext>
            </c:extLst>
          </c:dPt>
          <c:dPt>
            <c:idx val="9"/>
            <c:bubble3D val="0"/>
            <c:spPr>
              <a:solidFill>
                <a:schemeClr val="accent4">
                  <a:lumMod val="60000"/>
                </a:schemeClr>
              </a:solidFill>
              <a:ln w="19050">
                <a:solidFill>
                  <a:schemeClr val="lt1"/>
                </a:solidFill>
              </a:ln>
              <a:effectLst/>
            </c:spPr>
            <c:extLst>
              <c:ext xmlns:c16="http://schemas.microsoft.com/office/drawing/2014/chart" uri="{C3380CC4-5D6E-409C-BE32-E72D297353CC}">
                <c16:uniqueId val="{00000013-CF17-014D-A24A-C69B8E5535CD}"/>
              </c:ext>
            </c:extLst>
          </c:dPt>
          <c:cat>
            <c:strRef>
              <c:f>Sheet1!$E$122:$E$131</c:f>
              <c:strCache>
                <c:ptCount val="10"/>
                <c:pt idx="0">
                  <c:v>ST1</c:v>
                </c:pt>
                <c:pt idx="1">
                  <c:v>ST2</c:v>
                </c:pt>
                <c:pt idx="2">
                  <c:v>ST3</c:v>
                </c:pt>
                <c:pt idx="3">
                  <c:v>ST4</c:v>
                </c:pt>
                <c:pt idx="4">
                  <c:v>ST5</c:v>
                </c:pt>
                <c:pt idx="5">
                  <c:v>ST6</c:v>
                </c:pt>
                <c:pt idx="6">
                  <c:v>ST7</c:v>
                </c:pt>
                <c:pt idx="7">
                  <c:v>ST8</c:v>
                </c:pt>
                <c:pt idx="8">
                  <c:v>ST9</c:v>
                </c:pt>
                <c:pt idx="9">
                  <c:v>ST10</c:v>
                </c:pt>
              </c:strCache>
            </c:strRef>
          </c:cat>
          <c:val>
            <c:numRef>
              <c:f>Sheet1!$F$122:$F$131</c:f>
              <c:numCache>
                <c:formatCode>General</c:formatCode>
                <c:ptCount val="10"/>
                <c:pt idx="0">
                  <c:v>4</c:v>
                </c:pt>
              </c:numCache>
            </c:numRef>
          </c:val>
          <c:extLst>
            <c:ext xmlns:c16="http://schemas.microsoft.com/office/drawing/2014/chart" uri="{C3380CC4-5D6E-409C-BE32-E72D297353CC}">
              <c16:uniqueId val="{00000014-CF17-014D-A24A-C69B8E5535CD}"/>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ja-JP"/>
    </a:p>
  </c:txPr>
  <c:externalData r:id="rId3">
    <c:autoUpdate val="0"/>
  </c:externalData>
</c:chartSpace>
</file>

<file path=ppt/charts/chart1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spPr>
            <a:solidFill>
              <a:schemeClr val="tx1"/>
            </a:solidFill>
            <a:ln w="9525">
              <a:solidFill>
                <a:schemeClr val="tx1"/>
              </a:solidFill>
            </a:ln>
          </c:spPr>
          <c:dPt>
            <c:idx val="0"/>
            <c:bubble3D val="0"/>
            <c:spPr>
              <a:solidFill>
                <a:schemeClr val="tx1"/>
              </a:solidFill>
              <a:ln w="9525">
                <a:solidFill>
                  <a:schemeClr val="tx1"/>
                </a:solidFill>
              </a:ln>
              <a:effectLst/>
            </c:spPr>
            <c:extLst>
              <c:ext xmlns:c16="http://schemas.microsoft.com/office/drawing/2014/chart" uri="{C3380CC4-5D6E-409C-BE32-E72D297353CC}">
                <c16:uniqueId val="{00000001-227C-408E-A770-5F66E96A19A9}"/>
              </c:ext>
            </c:extLst>
          </c:dPt>
          <c:dPt>
            <c:idx val="1"/>
            <c:bubble3D val="0"/>
            <c:spPr>
              <a:solidFill>
                <a:srgbClr val="FFC000"/>
              </a:solidFill>
              <a:ln w="9525">
                <a:solidFill>
                  <a:schemeClr val="tx1"/>
                </a:solidFill>
              </a:ln>
              <a:effectLst/>
            </c:spPr>
            <c:extLst>
              <c:ext xmlns:c16="http://schemas.microsoft.com/office/drawing/2014/chart" uri="{C3380CC4-5D6E-409C-BE32-E72D297353CC}">
                <c16:uniqueId val="{00000003-227C-408E-A770-5F66E96A19A9}"/>
              </c:ext>
            </c:extLst>
          </c:dPt>
          <c:dPt>
            <c:idx val="2"/>
            <c:bubble3D val="0"/>
            <c:spPr>
              <a:solidFill>
                <a:srgbClr val="C00000"/>
              </a:solidFill>
              <a:ln w="9525">
                <a:solidFill>
                  <a:schemeClr val="tx1"/>
                </a:solidFill>
              </a:ln>
              <a:effectLst/>
            </c:spPr>
            <c:extLst>
              <c:ext xmlns:c16="http://schemas.microsoft.com/office/drawing/2014/chart" uri="{C3380CC4-5D6E-409C-BE32-E72D297353CC}">
                <c16:uniqueId val="{00000005-227C-408E-A770-5F66E96A19A9}"/>
              </c:ext>
            </c:extLst>
          </c:dPt>
          <c:dPt>
            <c:idx val="3"/>
            <c:bubble3D val="0"/>
            <c:spPr>
              <a:solidFill>
                <a:srgbClr val="FF0000"/>
              </a:solidFill>
              <a:ln w="9525">
                <a:solidFill>
                  <a:schemeClr val="tx1"/>
                </a:solidFill>
              </a:ln>
              <a:effectLst/>
            </c:spPr>
            <c:extLst>
              <c:ext xmlns:c16="http://schemas.microsoft.com/office/drawing/2014/chart" uri="{C3380CC4-5D6E-409C-BE32-E72D297353CC}">
                <c16:uniqueId val="{00000007-227C-408E-A770-5F66E96A19A9}"/>
              </c:ext>
            </c:extLst>
          </c:dPt>
          <c:dPt>
            <c:idx val="4"/>
            <c:bubble3D val="0"/>
            <c:spPr>
              <a:solidFill>
                <a:srgbClr val="767171"/>
              </a:solidFill>
              <a:ln w="9525">
                <a:solidFill>
                  <a:schemeClr val="tx1"/>
                </a:solidFill>
              </a:ln>
              <a:effectLst/>
            </c:spPr>
            <c:extLst>
              <c:ext xmlns:c16="http://schemas.microsoft.com/office/drawing/2014/chart" uri="{C3380CC4-5D6E-409C-BE32-E72D297353CC}">
                <c16:uniqueId val="{00000009-227C-408E-A770-5F66E96A19A9}"/>
              </c:ext>
            </c:extLst>
          </c:dPt>
          <c:cat>
            <c:strRef>
              <c:f>Sheet1!$A$2:$A$6</c:f>
              <c:strCache>
                <c:ptCount val="5"/>
                <c:pt idx="0">
                  <c:v>1けろとーぷ</c:v>
                </c:pt>
                <c:pt idx="1">
                  <c:v>2松岡</c:v>
                </c:pt>
                <c:pt idx="2">
                  <c:v>3宮田</c:v>
                </c:pt>
                <c:pt idx="3">
                  <c:v>4多々良木</c:v>
                </c:pt>
                <c:pt idx="4">
                  <c:v>5その他</c:v>
                </c:pt>
              </c:strCache>
            </c:strRef>
          </c:cat>
          <c:val>
            <c:numRef>
              <c:f>Sheet1!$B$2:$B$6</c:f>
              <c:numCache>
                <c:formatCode>General</c:formatCode>
                <c:ptCount val="5"/>
                <c:pt idx="0">
                  <c:v>0</c:v>
                </c:pt>
                <c:pt idx="1">
                  <c:v>4</c:v>
                </c:pt>
                <c:pt idx="2">
                  <c:v>2</c:v>
                </c:pt>
                <c:pt idx="3">
                  <c:v>2</c:v>
                </c:pt>
                <c:pt idx="4">
                  <c:v>1</c:v>
                </c:pt>
              </c:numCache>
            </c:numRef>
          </c:val>
          <c:extLst>
            <c:ext xmlns:c16="http://schemas.microsoft.com/office/drawing/2014/chart" uri="{C3380CC4-5D6E-409C-BE32-E72D297353CC}">
              <c16:uniqueId val="{0000000A-227C-408E-A770-5F66E96A19A9}"/>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ja-JP"/>
    </a:p>
  </c:txPr>
  <c:externalData r:id="rId3">
    <c:autoUpdate val="0"/>
  </c:externalData>
</c:chartSpace>
</file>

<file path=ppt/charts/chart1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spPr>
            <a:solidFill>
              <a:srgbClr val="FFFF00"/>
            </a:solidFill>
            <a:ln w="9525">
              <a:solidFill>
                <a:schemeClr val="tx1"/>
              </a:solidFill>
            </a:ln>
          </c:spPr>
          <c:dPt>
            <c:idx val="0"/>
            <c:bubble3D val="0"/>
            <c:spPr>
              <a:solidFill>
                <a:srgbClr val="FFFF00"/>
              </a:solidFill>
              <a:ln w="9525">
                <a:solidFill>
                  <a:schemeClr val="tx1"/>
                </a:solidFill>
              </a:ln>
              <a:effectLst/>
            </c:spPr>
            <c:extLst>
              <c:ext xmlns:c16="http://schemas.microsoft.com/office/drawing/2014/chart" uri="{C3380CC4-5D6E-409C-BE32-E72D297353CC}">
                <c16:uniqueId val="{00000001-FB54-4D87-BCF4-348DD1A37420}"/>
              </c:ext>
            </c:extLst>
          </c:dPt>
          <c:dPt>
            <c:idx val="1"/>
            <c:bubble3D val="0"/>
            <c:spPr>
              <a:solidFill>
                <a:srgbClr val="FFFF00"/>
              </a:solidFill>
              <a:ln w="9525">
                <a:solidFill>
                  <a:schemeClr val="tx1"/>
                </a:solidFill>
              </a:ln>
              <a:effectLst/>
            </c:spPr>
            <c:extLst>
              <c:ext xmlns:c16="http://schemas.microsoft.com/office/drawing/2014/chart" uri="{C3380CC4-5D6E-409C-BE32-E72D297353CC}">
                <c16:uniqueId val="{00000003-FB54-4D87-BCF4-348DD1A37420}"/>
              </c:ext>
            </c:extLst>
          </c:dPt>
          <c:dPt>
            <c:idx val="2"/>
            <c:bubble3D val="0"/>
            <c:spPr>
              <a:solidFill>
                <a:srgbClr val="FFFF00"/>
              </a:solidFill>
              <a:ln w="9525">
                <a:solidFill>
                  <a:schemeClr val="tx1"/>
                </a:solidFill>
              </a:ln>
              <a:effectLst/>
            </c:spPr>
            <c:extLst>
              <c:ext xmlns:c16="http://schemas.microsoft.com/office/drawing/2014/chart" uri="{C3380CC4-5D6E-409C-BE32-E72D297353CC}">
                <c16:uniqueId val="{00000005-FB54-4D87-BCF4-348DD1A37420}"/>
              </c:ext>
            </c:extLst>
          </c:dPt>
          <c:dPt>
            <c:idx val="3"/>
            <c:bubble3D val="0"/>
            <c:spPr>
              <a:solidFill>
                <a:srgbClr val="FFFF00"/>
              </a:solidFill>
              <a:ln w="9525">
                <a:solidFill>
                  <a:schemeClr val="tx1"/>
                </a:solidFill>
              </a:ln>
              <a:effectLst/>
            </c:spPr>
            <c:extLst>
              <c:ext xmlns:c16="http://schemas.microsoft.com/office/drawing/2014/chart" uri="{C3380CC4-5D6E-409C-BE32-E72D297353CC}">
                <c16:uniqueId val="{00000007-FB54-4D87-BCF4-348DD1A37420}"/>
              </c:ext>
            </c:extLst>
          </c:dPt>
          <c:dPt>
            <c:idx val="4"/>
            <c:bubble3D val="0"/>
            <c:spPr>
              <a:solidFill>
                <a:srgbClr val="FFFF00"/>
              </a:solidFill>
              <a:ln w="9525">
                <a:solidFill>
                  <a:schemeClr val="tx1"/>
                </a:solidFill>
              </a:ln>
              <a:effectLst/>
            </c:spPr>
            <c:extLst>
              <c:ext xmlns:c16="http://schemas.microsoft.com/office/drawing/2014/chart" uri="{C3380CC4-5D6E-409C-BE32-E72D297353CC}">
                <c16:uniqueId val="{00000009-FB54-4D87-BCF4-348DD1A37420}"/>
              </c:ext>
            </c:extLst>
          </c:dPt>
          <c:cat>
            <c:strRef>
              <c:f>Sheet1!$A$9:$A$13</c:f>
              <c:strCache>
                <c:ptCount val="5"/>
                <c:pt idx="0">
                  <c:v>1けろとーぷ</c:v>
                </c:pt>
                <c:pt idx="1">
                  <c:v>2松岡</c:v>
                </c:pt>
                <c:pt idx="2">
                  <c:v>3宮田</c:v>
                </c:pt>
                <c:pt idx="3">
                  <c:v>4多々良木</c:v>
                </c:pt>
                <c:pt idx="4">
                  <c:v>5その他</c:v>
                </c:pt>
              </c:strCache>
            </c:strRef>
          </c:cat>
          <c:val>
            <c:numRef>
              <c:f>Sheet1!$B$9:$B$13</c:f>
              <c:numCache>
                <c:formatCode>General</c:formatCode>
                <c:ptCount val="5"/>
                <c:pt idx="0">
                  <c:v>4</c:v>
                </c:pt>
                <c:pt idx="1">
                  <c:v>0</c:v>
                </c:pt>
                <c:pt idx="2">
                  <c:v>0</c:v>
                </c:pt>
                <c:pt idx="3">
                  <c:v>0</c:v>
                </c:pt>
                <c:pt idx="4">
                  <c:v>0</c:v>
                </c:pt>
              </c:numCache>
            </c:numRef>
          </c:val>
          <c:extLst>
            <c:ext xmlns:c16="http://schemas.microsoft.com/office/drawing/2014/chart" uri="{C3380CC4-5D6E-409C-BE32-E72D297353CC}">
              <c16:uniqueId val="{0000000A-FB54-4D87-BCF4-348DD1A37420}"/>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ja-JP"/>
    </a:p>
  </c:txPr>
  <c:externalData r:id="rId3">
    <c:autoUpdate val="0"/>
  </c:externalData>
</c:chartSpace>
</file>

<file path=ppt/charts/chart1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spPr>
            <a:solidFill>
              <a:srgbClr val="767171"/>
            </a:solidFill>
            <a:ln w="9525">
              <a:solidFill>
                <a:schemeClr val="tx1"/>
              </a:solidFill>
            </a:ln>
          </c:spPr>
          <c:dPt>
            <c:idx val="0"/>
            <c:bubble3D val="0"/>
            <c:spPr>
              <a:solidFill>
                <a:srgbClr val="767171"/>
              </a:solidFill>
              <a:ln w="9525">
                <a:solidFill>
                  <a:schemeClr val="tx1"/>
                </a:solidFill>
              </a:ln>
              <a:effectLst/>
            </c:spPr>
            <c:extLst>
              <c:ext xmlns:c16="http://schemas.microsoft.com/office/drawing/2014/chart" uri="{C3380CC4-5D6E-409C-BE32-E72D297353CC}">
                <c16:uniqueId val="{00000001-04BB-4B3C-BABF-ADF735571CDD}"/>
              </c:ext>
            </c:extLst>
          </c:dPt>
          <c:dPt>
            <c:idx val="1"/>
            <c:bubble3D val="0"/>
            <c:spPr>
              <a:solidFill>
                <a:srgbClr val="767171"/>
              </a:solidFill>
              <a:ln w="9525">
                <a:solidFill>
                  <a:schemeClr val="tx1"/>
                </a:solidFill>
              </a:ln>
              <a:effectLst/>
            </c:spPr>
            <c:extLst>
              <c:ext xmlns:c16="http://schemas.microsoft.com/office/drawing/2014/chart" uri="{C3380CC4-5D6E-409C-BE32-E72D297353CC}">
                <c16:uniqueId val="{00000003-04BB-4B3C-BABF-ADF735571CDD}"/>
              </c:ext>
            </c:extLst>
          </c:dPt>
          <c:dPt>
            <c:idx val="2"/>
            <c:bubble3D val="0"/>
            <c:spPr>
              <a:solidFill>
                <a:srgbClr val="767171"/>
              </a:solidFill>
              <a:ln w="9525">
                <a:solidFill>
                  <a:schemeClr val="tx1"/>
                </a:solidFill>
              </a:ln>
              <a:effectLst/>
            </c:spPr>
            <c:extLst>
              <c:ext xmlns:c16="http://schemas.microsoft.com/office/drawing/2014/chart" uri="{C3380CC4-5D6E-409C-BE32-E72D297353CC}">
                <c16:uniqueId val="{00000005-04BB-4B3C-BABF-ADF735571CDD}"/>
              </c:ext>
            </c:extLst>
          </c:dPt>
          <c:dPt>
            <c:idx val="3"/>
            <c:bubble3D val="0"/>
            <c:spPr>
              <a:solidFill>
                <a:srgbClr val="767171"/>
              </a:solidFill>
              <a:ln w="9525">
                <a:solidFill>
                  <a:schemeClr val="tx1"/>
                </a:solidFill>
              </a:ln>
              <a:effectLst/>
            </c:spPr>
            <c:extLst>
              <c:ext xmlns:c16="http://schemas.microsoft.com/office/drawing/2014/chart" uri="{C3380CC4-5D6E-409C-BE32-E72D297353CC}">
                <c16:uniqueId val="{00000007-04BB-4B3C-BABF-ADF735571CDD}"/>
              </c:ext>
            </c:extLst>
          </c:dPt>
          <c:dPt>
            <c:idx val="4"/>
            <c:bubble3D val="0"/>
            <c:spPr>
              <a:solidFill>
                <a:srgbClr val="767171"/>
              </a:solidFill>
              <a:ln w="9525">
                <a:solidFill>
                  <a:schemeClr val="tx1"/>
                </a:solidFill>
              </a:ln>
              <a:effectLst/>
            </c:spPr>
            <c:extLst>
              <c:ext xmlns:c16="http://schemas.microsoft.com/office/drawing/2014/chart" uri="{C3380CC4-5D6E-409C-BE32-E72D297353CC}">
                <c16:uniqueId val="{00000009-04BB-4B3C-BABF-ADF735571CDD}"/>
              </c:ext>
            </c:extLst>
          </c:dPt>
          <c:dPt>
            <c:idx val="5"/>
            <c:bubble3D val="0"/>
            <c:spPr>
              <a:solidFill>
                <a:srgbClr val="767171"/>
              </a:solidFill>
              <a:ln w="9525">
                <a:solidFill>
                  <a:schemeClr val="tx1"/>
                </a:solidFill>
              </a:ln>
              <a:effectLst/>
            </c:spPr>
            <c:extLst>
              <c:ext xmlns:c16="http://schemas.microsoft.com/office/drawing/2014/chart" uri="{C3380CC4-5D6E-409C-BE32-E72D297353CC}">
                <c16:uniqueId val="{0000000B-04BB-4B3C-BABF-ADF735571CDD}"/>
              </c:ext>
            </c:extLst>
          </c:dPt>
          <c:cat>
            <c:strRef>
              <c:f>Sheet1!$A$31:$A$36</c:f>
              <c:strCache>
                <c:ptCount val="6"/>
                <c:pt idx="0">
                  <c:v>1多井川</c:v>
                </c:pt>
                <c:pt idx="1">
                  <c:v>2矢原溜池</c:v>
                </c:pt>
                <c:pt idx="2">
                  <c:v>3境川に注ぐ水路</c:v>
                </c:pt>
                <c:pt idx="3">
                  <c:v>4奥谷川</c:v>
                </c:pt>
                <c:pt idx="4">
                  <c:v>5代川に注ぐ水路</c:v>
                </c:pt>
                <c:pt idx="5">
                  <c:v>6その他</c:v>
                </c:pt>
              </c:strCache>
            </c:strRef>
          </c:cat>
          <c:val>
            <c:numRef>
              <c:f>Sheet1!$B$31:$B$36</c:f>
              <c:numCache>
                <c:formatCode>General</c:formatCode>
                <c:ptCount val="6"/>
                <c:pt idx="0">
                  <c:v>0</c:v>
                </c:pt>
                <c:pt idx="1">
                  <c:v>0</c:v>
                </c:pt>
                <c:pt idx="2">
                  <c:v>1</c:v>
                </c:pt>
                <c:pt idx="3">
                  <c:v>0</c:v>
                </c:pt>
                <c:pt idx="4">
                  <c:v>0</c:v>
                </c:pt>
                <c:pt idx="5">
                  <c:v>0</c:v>
                </c:pt>
              </c:numCache>
            </c:numRef>
          </c:val>
          <c:extLst>
            <c:ext xmlns:c16="http://schemas.microsoft.com/office/drawing/2014/chart" uri="{C3380CC4-5D6E-409C-BE32-E72D297353CC}">
              <c16:uniqueId val="{0000000C-04BB-4B3C-BABF-ADF735571CDD}"/>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ja-JP"/>
    </a:p>
  </c:txPr>
  <c:externalData r:id="rId3">
    <c:autoUpdate val="0"/>
  </c:externalData>
</c:chartSpace>
</file>

<file path=ppt/charts/chart1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spPr>
            <a:solidFill>
              <a:srgbClr val="767171"/>
            </a:solidFill>
            <a:ln w="9525">
              <a:solidFill>
                <a:schemeClr val="tx1"/>
              </a:solidFill>
            </a:ln>
          </c:spPr>
          <c:dPt>
            <c:idx val="0"/>
            <c:bubble3D val="0"/>
            <c:spPr>
              <a:solidFill>
                <a:srgbClr val="767171"/>
              </a:solidFill>
              <a:ln w="9525">
                <a:solidFill>
                  <a:schemeClr val="tx1"/>
                </a:solidFill>
              </a:ln>
              <a:effectLst/>
            </c:spPr>
            <c:extLst>
              <c:ext xmlns:c16="http://schemas.microsoft.com/office/drawing/2014/chart" uri="{C3380CC4-5D6E-409C-BE32-E72D297353CC}">
                <c16:uniqueId val="{00000001-732B-4DA5-BC8A-B808572248ED}"/>
              </c:ext>
            </c:extLst>
          </c:dPt>
          <c:dPt>
            <c:idx val="1"/>
            <c:bubble3D val="0"/>
            <c:spPr>
              <a:solidFill>
                <a:srgbClr val="767171"/>
              </a:solidFill>
              <a:ln w="9525">
                <a:solidFill>
                  <a:schemeClr val="tx1"/>
                </a:solidFill>
              </a:ln>
              <a:effectLst/>
            </c:spPr>
            <c:extLst>
              <c:ext xmlns:c16="http://schemas.microsoft.com/office/drawing/2014/chart" uri="{C3380CC4-5D6E-409C-BE32-E72D297353CC}">
                <c16:uniqueId val="{00000003-732B-4DA5-BC8A-B808572248ED}"/>
              </c:ext>
            </c:extLst>
          </c:dPt>
          <c:dPt>
            <c:idx val="2"/>
            <c:bubble3D val="0"/>
            <c:spPr>
              <a:solidFill>
                <a:srgbClr val="767171"/>
              </a:solidFill>
              <a:ln w="9525">
                <a:solidFill>
                  <a:schemeClr val="tx1"/>
                </a:solidFill>
              </a:ln>
              <a:effectLst/>
            </c:spPr>
            <c:extLst>
              <c:ext xmlns:c16="http://schemas.microsoft.com/office/drawing/2014/chart" uri="{C3380CC4-5D6E-409C-BE32-E72D297353CC}">
                <c16:uniqueId val="{00000005-732B-4DA5-BC8A-B808572248ED}"/>
              </c:ext>
            </c:extLst>
          </c:dPt>
          <c:dPt>
            <c:idx val="3"/>
            <c:bubble3D val="0"/>
            <c:spPr>
              <a:solidFill>
                <a:srgbClr val="767171"/>
              </a:solidFill>
              <a:ln w="9525">
                <a:solidFill>
                  <a:schemeClr val="tx1"/>
                </a:solidFill>
              </a:ln>
              <a:effectLst/>
            </c:spPr>
            <c:extLst>
              <c:ext xmlns:c16="http://schemas.microsoft.com/office/drawing/2014/chart" uri="{C3380CC4-5D6E-409C-BE32-E72D297353CC}">
                <c16:uniqueId val="{00000007-732B-4DA5-BC8A-B808572248ED}"/>
              </c:ext>
            </c:extLst>
          </c:dPt>
          <c:dPt>
            <c:idx val="4"/>
            <c:bubble3D val="0"/>
            <c:spPr>
              <a:solidFill>
                <a:srgbClr val="767171"/>
              </a:solidFill>
              <a:ln w="9525">
                <a:solidFill>
                  <a:schemeClr val="tx1"/>
                </a:solidFill>
              </a:ln>
              <a:effectLst/>
            </c:spPr>
            <c:extLst>
              <c:ext xmlns:c16="http://schemas.microsoft.com/office/drawing/2014/chart" uri="{C3380CC4-5D6E-409C-BE32-E72D297353CC}">
                <c16:uniqueId val="{00000009-732B-4DA5-BC8A-B808572248ED}"/>
              </c:ext>
            </c:extLst>
          </c:dPt>
          <c:dPt>
            <c:idx val="5"/>
            <c:bubble3D val="0"/>
            <c:spPr>
              <a:solidFill>
                <a:srgbClr val="767171"/>
              </a:solidFill>
              <a:ln w="9525">
                <a:solidFill>
                  <a:schemeClr val="tx1"/>
                </a:solidFill>
              </a:ln>
              <a:effectLst/>
            </c:spPr>
            <c:extLst>
              <c:ext xmlns:c16="http://schemas.microsoft.com/office/drawing/2014/chart" uri="{C3380CC4-5D6E-409C-BE32-E72D297353CC}">
                <c16:uniqueId val="{0000000B-732B-4DA5-BC8A-B808572248ED}"/>
              </c:ext>
            </c:extLst>
          </c:dPt>
          <c:cat>
            <c:strRef>
              <c:f>Sheet1!$A$39:$A$44</c:f>
              <c:strCache>
                <c:ptCount val="6"/>
                <c:pt idx="0">
                  <c:v>1多井川</c:v>
                </c:pt>
                <c:pt idx="1">
                  <c:v>2矢原溜池</c:v>
                </c:pt>
                <c:pt idx="2">
                  <c:v>3境川に注ぐ水路</c:v>
                </c:pt>
                <c:pt idx="3">
                  <c:v>4奥谷川</c:v>
                </c:pt>
                <c:pt idx="4">
                  <c:v>5代川に注ぐ水路</c:v>
                </c:pt>
                <c:pt idx="5">
                  <c:v>6その他</c:v>
                </c:pt>
              </c:strCache>
            </c:strRef>
          </c:cat>
          <c:val>
            <c:numRef>
              <c:f>Sheet1!$B$39:$B$44</c:f>
              <c:numCache>
                <c:formatCode>General</c:formatCode>
                <c:ptCount val="6"/>
                <c:pt idx="0">
                  <c:v>0</c:v>
                </c:pt>
                <c:pt idx="1">
                  <c:v>0</c:v>
                </c:pt>
                <c:pt idx="2">
                  <c:v>1</c:v>
                </c:pt>
                <c:pt idx="3">
                  <c:v>0</c:v>
                </c:pt>
                <c:pt idx="4">
                  <c:v>0</c:v>
                </c:pt>
                <c:pt idx="5">
                  <c:v>0</c:v>
                </c:pt>
              </c:numCache>
            </c:numRef>
          </c:val>
          <c:extLst>
            <c:ext xmlns:c16="http://schemas.microsoft.com/office/drawing/2014/chart" uri="{C3380CC4-5D6E-409C-BE32-E72D297353CC}">
              <c16:uniqueId val="{0000000C-732B-4DA5-BC8A-B808572248ED}"/>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ja-JP"/>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GB" altLang="ja-JP" dirty="0"/>
              <a:t>5.</a:t>
            </a:r>
            <a:r>
              <a:rPr lang="ja-JP" altLang="en-US"/>
              <a:t>与布土</a:t>
            </a:r>
          </a:p>
        </c:rich>
      </c:tx>
      <c:layout>
        <c:manualLayout>
          <c:xMode val="edge"/>
          <c:yMode val="edge"/>
          <c:x val="0.2961728395061729"/>
          <c:y val="0.10975308641975309"/>
        </c:manualLayout>
      </c:layout>
      <c:overlay val="0"/>
      <c:spPr>
        <a:solidFill>
          <a:schemeClr val="bg1"/>
        </a:solidFill>
        <a:ln>
          <a:solidFill>
            <a:schemeClr val="tx1"/>
          </a:solid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ja-JP"/>
        </a:p>
      </c:txPr>
    </c:title>
    <c:autoTitleDeleted val="0"/>
    <c:plotArea>
      <c:layout/>
      <c:pieChart>
        <c:varyColors val="1"/>
        <c:ser>
          <c:idx val="0"/>
          <c:order val="0"/>
          <c:tx>
            <c:strRef>
              <c:f>Sheet1!$B$145</c:f>
              <c:strCache>
                <c:ptCount val="1"/>
                <c:pt idx="0">
                  <c:v>与布土</c:v>
                </c:pt>
              </c:strCache>
            </c:strRef>
          </c:tx>
          <c:dPt>
            <c:idx val="0"/>
            <c:bubble3D val="0"/>
            <c:spPr>
              <a:solidFill>
                <a:schemeClr val="accent1"/>
              </a:solidFill>
              <a:ln w="19050">
                <a:solidFill>
                  <a:schemeClr val="lt1"/>
                </a:solidFill>
              </a:ln>
              <a:effectLst/>
            </c:spPr>
            <c:extLst>
              <c:ext xmlns:c16="http://schemas.microsoft.com/office/drawing/2014/chart" uri="{C3380CC4-5D6E-409C-BE32-E72D297353CC}">
                <c16:uniqueId val="{00000001-B577-4B47-A559-037A4BE4D364}"/>
              </c:ext>
            </c:extLst>
          </c:dPt>
          <c:dPt>
            <c:idx val="1"/>
            <c:bubble3D val="0"/>
            <c:spPr>
              <a:solidFill>
                <a:schemeClr val="accent2"/>
              </a:solidFill>
              <a:ln w="19050">
                <a:solidFill>
                  <a:schemeClr val="lt1"/>
                </a:solidFill>
              </a:ln>
              <a:effectLst/>
            </c:spPr>
            <c:extLst>
              <c:ext xmlns:c16="http://schemas.microsoft.com/office/drawing/2014/chart" uri="{C3380CC4-5D6E-409C-BE32-E72D297353CC}">
                <c16:uniqueId val="{00000003-B577-4B47-A559-037A4BE4D364}"/>
              </c:ext>
            </c:extLst>
          </c:dPt>
          <c:dPt>
            <c:idx val="2"/>
            <c:bubble3D val="0"/>
            <c:spPr>
              <a:solidFill>
                <a:schemeClr val="accent3"/>
              </a:solidFill>
              <a:ln w="19050">
                <a:solidFill>
                  <a:schemeClr val="lt1"/>
                </a:solidFill>
              </a:ln>
              <a:effectLst/>
            </c:spPr>
            <c:extLst>
              <c:ext xmlns:c16="http://schemas.microsoft.com/office/drawing/2014/chart" uri="{C3380CC4-5D6E-409C-BE32-E72D297353CC}">
                <c16:uniqueId val="{00000005-B577-4B47-A559-037A4BE4D364}"/>
              </c:ext>
            </c:extLst>
          </c:dPt>
          <c:dPt>
            <c:idx val="3"/>
            <c:bubble3D val="0"/>
            <c:spPr>
              <a:solidFill>
                <a:schemeClr val="accent4"/>
              </a:solidFill>
              <a:ln w="19050">
                <a:solidFill>
                  <a:schemeClr val="lt1"/>
                </a:solidFill>
              </a:ln>
              <a:effectLst/>
            </c:spPr>
            <c:extLst>
              <c:ext xmlns:c16="http://schemas.microsoft.com/office/drawing/2014/chart" uri="{C3380CC4-5D6E-409C-BE32-E72D297353CC}">
                <c16:uniqueId val="{00000007-B577-4B47-A559-037A4BE4D364}"/>
              </c:ext>
            </c:extLst>
          </c:dPt>
          <c:dPt>
            <c:idx val="4"/>
            <c:bubble3D val="0"/>
            <c:spPr>
              <a:solidFill>
                <a:schemeClr val="accent5"/>
              </a:solidFill>
              <a:ln w="19050">
                <a:solidFill>
                  <a:schemeClr val="lt1"/>
                </a:solidFill>
              </a:ln>
              <a:effectLst/>
            </c:spPr>
            <c:extLst>
              <c:ext xmlns:c16="http://schemas.microsoft.com/office/drawing/2014/chart" uri="{C3380CC4-5D6E-409C-BE32-E72D297353CC}">
                <c16:uniqueId val="{00000009-B577-4B47-A559-037A4BE4D364}"/>
              </c:ext>
            </c:extLst>
          </c:dPt>
          <c:dPt>
            <c:idx val="5"/>
            <c:bubble3D val="0"/>
            <c:spPr>
              <a:solidFill>
                <a:srgbClr val="92D050"/>
              </a:solidFill>
              <a:ln w="19050">
                <a:solidFill>
                  <a:schemeClr val="lt1"/>
                </a:solidFill>
              </a:ln>
              <a:effectLst/>
            </c:spPr>
            <c:extLst>
              <c:ext xmlns:c16="http://schemas.microsoft.com/office/drawing/2014/chart" uri="{C3380CC4-5D6E-409C-BE32-E72D297353CC}">
                <c16:uniqueId val="{0000000B-B577-4B47-A559-037A4BE4D364}"/>
              </c:ext>
            </c:extLst>
          </c:dPt>
          <c:dPt>
            <c:idx val="6"/>
            <c:bubble3D val="0"/>
            <c:spPr>
              <a:solidFill>
                <a:schemeClr val="accent1">
                  <a:lumMod val="60000"/>
                </a:schemeClr>
              </a:solidFill>
              <a:ln w="19050">
                <a:solidFill>
                  <a:schemeClr val="lt1"/>
                </a:solidFill>
              </a:ln>
              <a:effectLst/>
            </c:spPr>
            <c:extLst>
              <c:ext xmlns:c16="http://schemas.microsoft.com/office/drawing/2014/chart" uri="{C3380CC4-5D6E-409C-BE32-E72D297353CC}">
                <c16:uniqueId val="{0000000D-B577-4B47-A559-037A4BE4D364}"/>
              </c:ext>
            </c:extLst>
          </c:dPt>
          <c:dPt>
            <c:idx val="7"/>
            <c:bubble3D val="0"/>
            <c:spPr>
              <a:solidFill>
                <a:schemeClr val="accent2">
                  <a:lumMod val="60000"/>
                </a:schemeClr>
              </a:solidFill>
              <a:ln w="19050">
                <a:solidFill>
                  <a:schemeClr val="lt1"/>
                </a:solidFill>
              </a:ln>
              <a:effectLst/>
            </c:spPr>
            <c:extLst>
              <c:ext xmlns:c16="http://schemas.microsoft.com/office/drawing/2014/chart" uri="{C3380CC4-5D6E-409C-BE32-E72D297353CC}">
                <c16:uniqueId val="{0000000F-B577-4B47-A559-037A4BE4D364}"/>
              </c:ext>
            </c:extLst>
          </c:dPt>
          <c:dPt>
            <c:idx val="8"/>
            <c:bubble3D val="0"/>
            <c:spPr>
              <a:solidFill>
                <a:schemeClr val="accent3">
                  <a:lumMod val="60000"/>
                </a:schemeClr>
              </a:solidFill>
              <a:ln w="19050">
                <a:solidFill>
                  <a:schemeClr val="lt1"/>
                </a:solidFill>
              </a:ln>
              <a:effectLst/>
            </c:spPr>
            <c:extLst>
              <c:ext xmlns:c16="http://schemas.microsoft.com/office/drawing/2014/chart" uri="{C3380CC4-5D6E-409C-BE32-E72D297353CC}">
                <c16:uniqueId val="{00000011-B577-4B47-A559-037A4BE4D364}"/>
              </c:ext>
            </c:extLst>
          </c:dPt>
          <c:dPt>
            <c:idx val="9"/>
            <c:bubble3D val="0"/>
            <c:spPr>
              <a:solidFill>
                <a:schemeClr val="accent4">
                  <a:lumMod val="60000"/>
                </a:schemeClr>
              </a:solidFill>
              <a:ln w="19050">
                <a:solidFill>
                  <a:schemeClr val="lt1"/>
                </a:solidFill>
              </a:ln>
              <a:effectLst/>
            </c:spPr>
            <c:extLst>
              <c:ext xmlns:c16="http://schemas.microsoft.com/office/drawing/2014/chart" uri="{C3380CC4-5D6E-409C-BE32-E72D297353CC}">
                <c16:uniqueId val="{00000013-B577-4B47-A559-037A4BE4D364}"/>
              </c:ext>
            </c:extLst>
          </c:dPt>
          <c:cat>
            <c:strRef>
              <c:f>Sheet1!$A$146:$A$155</c:f>
              <c:strCache>
                <c:ptCount val="10"/>
                <c:pt idx="0">
                  <c:v>ST1</c:v>
                </c:pt>
                <c:pt idx="1">
                  <c:v>ST2</c:v>
                </c:pt>
                <c:pt idx="2">
                  <c:v>ST3</c:v>
                </c:pt>
                <c:pt idx="3">
                  <c:v>ST4</c:v>
                </c:pt>
                <c:pt idx="4">
                  <c:v>ST5</c:v>
                </c:pt>
                <c:pt idx="5">
                  <c:v>ST6</c:v>
                </c:pt>
                <c:pt idx="6">
                  <c:v>ST7</c:v>
                </c:pt>
                <c:pt idx="7">
                  <c:v>ST8</c:v>
                </c:pt>
                <c:pt idx="8">
                  <c:v>ST9</c:v>
                </c:pt>
                <c:pt idx="9">
                  <c:v>ST10</c:v>
                </c:pt>
              </c:strCache>
            </c:strRef>
          </c:cat>
          <c:val>
            <c:numRef>
              <c:f>Sheet1!$B$146:$B$155</c:f>
              <c:numCache>
                <c:formatCode>General</c:formatCode>
                <c:ptCount val="10"/>
                <c:pt idx="4">
                  <c:v>1</c:v>
                </c:pt>
                <c:pt idx="5">
                  <c:v>1</c:v>
                </c:pt>
              </c:numCache>
            </c:numRef>
          </c:val>
          <c:extLst>
            <c:ext xmlns:c16="http://schemas.microsoft.com/office/drawing/2014/chart" uri="{C3380CC4-5D6E-409C-BE32-E72D297353CC}">
              <c16:uniqueId val="{00000014-B577-4B47-A559-037A4BE4D364}"/>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ja-JP"/>
    </a:p>
  </c:txPr>
  <c:externalData r:id="rId3">
    <c:autoUpdate val="0"/>
  </c:externalData>
</c:chartSpace>
</file>

<file path=ppt/charts/chart2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spPr>
            <a:solidFill>
              <a:srgbClr val="767171"/>
            </a:solidFill>
            <a:ln w="9525">
              <a:solidFill>
                <a:schemeClr val="tx1"/>
              </a:solidFill>
            </a:ln>
          </c:spPr>
          <c:dPt>
            <c:idx val="0"/>
            <c:bubble3D val="0"/>
            <c:spPr>
              <a:solidFill>
                <a:srgbClr val="767171"/>
              </a:solidFill>
              <a:ln w="9525">
                <a:solidFill>
                  <a:schemeClr val="tx1"/>
                </a:solidFill>
              </a:ln>
              <a:effectLst/>
            </c:spPr>
            <c:extLst>
              <c:ext xmlns:c16="http://schemas.microsoft.com/office/drawing/2014/chart" uri="{C3380CC4-5D6E-409C-BE32-E72D297353CC}">
                <c16:uniqueId val="{00000001-92A2-415B-81B3-2D8970FF827C}"/>
              </c:ext>
            </c:extLst>
          </c:dPt>
          <c:dPt>
            <c:idx val="1"/>
            <c:bubble3D val="0"/>
            <c:spPr>
              <a:solidFill>
                <a:srgbClr val="767171"/>
              </a:solidFill>
              <a:ln w="9525">
                <a:solidFill>
                  <a:schemeClr val="tx1"/>
                </a:solidFill>
              </a:ln>
              <a:effectLst/>
            </c:spPr>
            <c:extLst>
              <c:ext xmlns:c16="http://schemas.microsoft.com/office/drawing/2014/chart" uri="{C3380CC4-5D6E-409C-BE32-E72D297353CC}">
                <c16:uniqueId val="{00000003-92A2-415B-81B3-2D8970FF827C}"/>
              </c:ext>
            </c:extLst>
          </c:dPt>
          <c:dPt>
            <c:idx val="2"/>
            <c:bubble3D val="0"/>
            <c:spPr>
              <a:solidFill>
                <a:srgbClr val="767171"/>
              </a:solidFill>
              <a:ln w="9525">
                <a:solidFill>
                  <a:schemeClr val="tx1"/>
                </a:solidFill>
              </a:ln>
              <a:effectLst/>
            </c:spPr>
            <c:extLst>
              <c:ext xmlns:c16="http://schemas.microsoft.com/office/drawing/2014/chart" uri="{C3380CC4-5D6E-409C-BE32-E72D297353CC}">
                <c16:uniqueId val="{00000005-92A2-415B-81B3-2D8970FF827C}"/>
              </c:ext>
            </c:extLst>
          </c:dPt>
          <c:dPt>
            <c:idx val="3"/>
            <c:bubble3D val="0"/>
            <c:spPr>
              <a:solidFill>
                <a:srgbClr val="767171"/>
              </a:solidFill>
              <a:ln w="9525">
                <a:solidFill>
                  <a:schemeClr val="tx1"/>
                </a:solidFill>
              </a:ln>
              <a:effectLst/>
            </c:spPr>
            <c:extLst>
              <c:ext xmlns:c16="http://schemas.microsoft.com/office/drawing/2014/chart" uri="{C3380CC4-5D6E-409C-BE32-E72D297353CC}">
                <c16:uniqueId val="{00000007-92A2-415B-81B3-2D8970FF827C}"/>
              </c:ext>
            </c:extLst>
          </c:dPt>
          <c:dPt>
            <c:idx val="4"/>
            <c:bubble3D val="0"/>
            <c:spPr>
              <a:solidFill>
                <a:srgbClr val="767171"/>
              </a:solidFill>
              <a:ln w="9525">
                <a:solidFill>
                  <a:schemeClr val="tx1"/>
                </a:solidFill>
              </a:ln>
              <a:effectLst/>
            </c:spPr>
            <c:extLst>
              <c:ext xmlns:c16="http://schemas.microsoft.com/office/drawing/2014/chart" uri="{C3380CC4-5D6E-409C-BE32-E72D297353CC}">
                <c16:uniqueId val="{00000009-92A2-415B-81B3-2D8970FF827C}"/>
              </c:ext>
            </c:extLst>
          </c:dPt>
          <c:dPt>
            <c:idx val="5"/>
            <c:bubble3D val="0"/>
            <c:spPr>
              <a:solidFill>
                <a:srgbClr val="767171"/>
              </a:solidFill>
              <a:ln w="9525">
                <a:solidFill>
                  <a:schemeClr val="tx1"/>
                </a:solidFill>
              </a:ln>
              <a:effectLst/>
            </c:spPr>
            <c:extLst>
              <c:ext xmlns:c16="http://schemas.microsoft.com/office/drawing/2014/chart" uri="{C3380CC4-5D6E-409C-BE32-E72D297353CC}">
                <c16:uniqueId val="{0000000B-92A2-415B-81B3-2D8970FF827C}"/>
              </c:ext>
            </c:extLst>
          </c:dPt>
          <c:cat>
            <c:strRef>
              <c:f>Sheet1!$A$47:$A$52</c:f>
              <c:strCache>
                <c:ptCount val="6"/>
                <c:pt idx="0">
                  <c:v>1多井川</c:v>
                </c:pt>
                <c:pt idx="1">
                  <c:v>2矢原溜池</c:v>
                </c:pt>
                <c:pt idx="2">
                  <c:v>3境川に注ぐ水路</c:v>
                </c:pt>
                <c:pt idx="3">
                  <c:v>4奥谷川</c:v>
                </c:pt>
                <c:pt idx="4">
                  <c:v>5代川に注ぐ水路</c:v>
                </c:pt>
                <c:pt idx="5">
                  <c:v>6その他</c:v>
                </c:pt>
              </c:strCache>
            </c:strRef>
          </c:cat>
          <c:val>
            <c:numRef>
              <c:f>Sheet1!$B$47:$B$52</c:f>
              <c:numCache>
                <c:formatCode>General</c:formatCode>
                <c:ptCount val="6"/>
                <c:pt idx="0">
                  <c:v>0</c:v>
                </c:pt>
                <c:pt idx="1">
                  <c:v>0</c:v>
                </c:pt>
                <c:pt idx="2">
                  <c:v>1</c:v>
                </c:pt>
                <c:pt idx="3">
                  <c:v>0</c:v>
                </c:pt>
                <c:pt idx="4">
                  <c:v>0</c:v>
                </c:pt>
                <c:pt idx="5">
                  <c:v>0</c:v>
                </c:pt>
              </c:numCache>
            </c:numRef>
          </c:val>
          <c:extLst>
            <c:ext xmlns:c16="http://schemas.microsoft.com/office/drawing/2014/chart" uri="{C3380CC4-5D6E-409C-BE32-E72D297353CC}">
              <c16:uniqueId val="{0000000C-92A2-415B-81B3-2D8970FF827C}"/>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ja-JP"/>
    </a:p>
  </c:txPr>
  <c:externalData r:id="rId3">
    <c:autoUpdate val="0"/>
  </c:externalData>
</c:chartSpace>
</file>

<file path=ppt/charts/chart2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spPr>
            <a:solidFill>
              <a:srgbClr val="767171"/>
            </a:solidFill>
            <a:ln w="9525">
              <a:solidFill>
                <a:schemeClr val="tx1"/>
              </a:solidFill>
            </a:ln>
          </c:spPr>
          <c:dPt>
            <c:idx val="0"/>
            <c:bubble3D val="0"/>
            <c:spPr>
              <a:solidFill>
                <a:srgbClr val="767171"/>
              </a:solidFill>
              <a:ln w="9525">
                <a:solidFill>
                  <a:schemeClr val="tx1"/>
                </a:solidFill>
              </a:ln>
              <a:effectLst/>
            </c:spPr>
            <c:extLst>
              <c:ext xmlns:c16="http://schemas.microsoft.com/office/drawing/2014/chart" uri="{C3380CC4-5D6E-409C-BE32-E72D297353CC}">
                <c16:uniqueId val="{00000001-14D0-45FC-A15E-364A56495060}"/>
              </c:ext>
            </c:extLst>
          </c:dPt>
          <c:dPt>
            <c:idx val="1"/>
            <c:bubble3D val="0"/>
            <c:spPr>
              <a:solidFill>
                <a:srgbClr val="767171"/>
              </a:solidFill>
              <a:ln w="9525">
                <a:solidFill>
                  <a:schemeClr val="tx1"/>
                </a:solidFill>
              </a:ln>
              <a:effectLst/>
            </c:spPr>
            <c:extLst>
              <c:ext xmlns:c16="http://schemas.microsoft.com/office/drawing/2014/chart" uri="{C3380CC4-5D6E-409C-BE32-E72D297353CC}">
                <c16:uniqueId val="{00000003-14D0-45FC-A15E-364A56495060}"/>
              </c:ext>
            </c:extLst>
          </c:dPt>
          <c:dPt>
            <c:idx val="2"/>
            <c:bubble3D val="0"/>
            <c:spPr>
              <a:solidFill>
                <a:srgbClr val="767171"/>
              </a:solidFill>
              <a:ln w="9525">
                <a:solidFill>
                  <a:schemeClr val="tx1"/>
                </a:solidFill>
              </a:ln>
              <a:effectLst/>
            </c:spPr>
            <c:extLst>
              <c:ext xmlns:c16="http://schemas.microsoft.com/office/drawing/2014/chart" uri="{C3380CC4-5D6E-409C-BE32-E72D297353CC}">
                <c16:uniqueId val="{00000005-14D0-45FC-A15E-364A56495060}"/>
              </c:ext>
            </c:extLst>
          </c:dPt>
          <c:dPt>
            <c:idx val="3"/>
            <c:bubble3D val="0"/>
            <c:spPr>
              <a:solidFill>
                <a:srgbClr val="767171"/>
              </a:solidFill>
              <a:ln w="9525">
                <a:solidFill>
                  <a:schemeClr val="tx1"/>
                </a:solidFill>
              </a:ln>
              <a:effectLst/>
            </c:spPr>
            <c:extLst>
              <c:ext xmlns:c16="http://schemas.microsoft.com/office/drawing/2014/chart" uri="{C3380CC4-5D6E-409C-BE32-E72D297353CC}">
                <c16:uniqueId val="{00000007-14D0-45FC-A15E-364A56495060}"/>
              </c:ext>
            </c:extLst>
          </c:dPt>
          <c:dPt>
            <c:idx val="4"/>
            <c:bubble3D val="0"/>
            <c:spPr>
              <a:solidFill>
                <a:srgbClr val="767171"/>
              </a:solidFill>
              <a:ln w="9525">
                <a:solidFill>
                  <a:schemeClr val="tx1"/>
                </a:solidFill>
              </a:ln>
              <a:effectLst/>
            </c:spPr>
            <c:extLst>
              <c:ext xmlns:c16="http://schemas.microsoft.com/office/drawing/2014/chart" uri="{C3380CC4-5D6E-409C-BE32-E72D297353CC}">
                <c16:uniqueId val="{00000009-14D0-45FC-A15E-364A56495060}"/>
              </c:ext>
            </c:extLst>
          </c:dPt>
          <c:dPt>
            <c:idx val="5"/>
            <c:bubble3D val="0"/>
            <c:spPr>
              <a:solidFill>
                <a:srgbClr val="767171"/>
              </a:solidFill>
              <a:ln w="9525">
                <a:solidFill>
                  <a:schemeClr val="tx1"/>
                </a:solidFill>
              </a:ln>
              <a:effectLst/>
            </c:spPr>
            <c:extLst>
              <c:ext xmlns:c16="http://schemas.microsoft.com/office/drawing/2014/chart" uri="{C3380CC4-5D6E-409C-BE32-E72D297353CC}">
                <c16:uniqueId val="{0000000B-14D0-45FC-A15E-364A56495060}"/>
              </c:ext>
            </c:extLst>
          </c:dPt>
          <c:cat>
            <c:strRef>
              <c:f>Sheet1!$A$55:$A$60</c:f>
              <c:strCache>
                <c:ptCount val="6"/>
                <c:pt idx="0">
                  <c:v>1多井川</c:v>
                </c:pt>
                <c:pt idx="1">
                  <c:v>2矢原溜池</c:v>
                </c:pt>
                <c:pt idx="2">
                  <c:v>3境川に注ぐ水路</c:v>
                </c:pt>
                <c:pt idx="3">
                  <c:v>4奥谷川</c:v>
                </c:pt>
                <c:pt idx="4">
                  <c:v>5代川に注ぐ水路</c:v>
                </c:pt>
                <c:pt idx="5">
                  <c:v>6その他</c:v>
                </c:pt>
              </c:strCache>
            </c:strRef>
          </c:cat>
          <c:val>
            <c:numRef>
              <c:f>Sheet1!$B$55:$B$60</c:f>
              <c:numCache>
                <c:formatCode>General</c:formatCode>
                <c:ptCount val="6"/>
                <c:pt idx="0">
                  <c:v>0</c:v>
                </c:pt>
                <c:pt idx="1">
                  <c:v>0</c:v>
                </c:pt>
                <c:pt idx="2">
                  <c:v>0</c:v>
                </c:pt>
                <c:pt idx="3">
                  <c:v>2</c:v>
                </c:pt>
                <c:pt idx="4">
                  <c:v>0</c:v>
                </c:pt>
                <c:pt idx="5">
                  <c:v>0</c:v>
                </c:pt>
              </c:numCache>
            </c:numRef>
          </c:val>
          <c:extLst>
            <c:ext xmlns:c16="http://schemas.microsoft.com/office/drawing/2014/chart" uri="{C3380CC4-5D6E-409C-BE32-E72D297353CC}">
              <c16:uniqueId val="{0000000C-14D0-45FC-A15E-364A56495060}"/>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ja-JP"/>
    </a:p>
  </c:txPr>
  <c:externalData r:id="rId3">
    <c:autoUpdate val="0"/>
  </c:externalData>
</c:chartSpace>
</file>

<file path=ppt/charts/chart2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spPr>
            <a:solidFill>
              <a:srgbClr val="767171"/>
            </a:solidFill>
            <a:ln w="9525">
              <a:solidFill>
                <a:schemeClr val="tx1"/>
              </a:solidFill>
            </a:ln>
          </c:spPr>
          <c:dPt>
            <c:idx val="0"/>
            <c:bubble3D val="0"/>
            <c:spPr>
              <a:solidFill>
                <a:srgbClr val="767171"/>
              </a:solidFill>
              <a:ln w="9525">
                <a:solidFill>
                  <a:schemeClr val="tx1"/>
                </a:solidFill>
              </a:ln>
              <a:effectLst/>
            </c:spPr>
            <c:extLst>
              <c:ext xmlns:c16="http://schemas.microsoft.com/office/drawing/2014/chart" uri="{C3380CC4-5D6E-409C-BE32-E72D297353CC}">
                <c16:uniqueId val="{00000001-D28A-486C-AF81-575DCA82389A}"/>
              </c:ext>
            </c:extLst>
          </c:dPt>
          <c:dPt>
            <c:idx val="1"/>
            <c:bubble3D val="0"/>
            <c:spPr>
              <a:solidFill>
                <a:srgbClr val="767171"/>
              </a:solidFill>
              <a:ln w="9525">
                <a:solidFill>
                  <a:schemeClr val="tx1"/>
                </a:solidFill>
              </a:ln>
              <a:effectLst/>
            </c:spPr>
            <c:extLst>
              <c:ext xmlns:c16="http://schemas.microsoft.com/office/drawing/2014/chart" uri="{C3380CC4-5D6E-409C-BE32-E72D297353CC}">
                <c16:uniqueId val="{00000003-D28A-486C-AF81-575DCA82389A}"/>
              </c:ext>
            </c:extLst>
          </c:dPt>
          <c:dPt>
            <c:idx val="2"/>
            <c:bubble3D val="0"/>
            <c:spPr>
              <a:solidFill>
                <a:srgbClr val="767171"/>
              </a:solidFill>
              <a:ln w="9525">
                <a:solidFill>
                  <a:schemeClr val="tx1"/>
                </a:solidFill>
              </a:ln>
              <a:effectLst/>
            </c:spPr>
            <c:extLst>
              <c:ext xmlns:c16="http://schemas.microsoft.com/office/drawing/2014/chart" uri="{C3380CC4-5D6E-409C-BE32-E72D297353CC}">
                <c16:uniqueId val="{00000005-D28A-486C-AF81-575DCA82389A}"/>
              </c:ext>
            </c:extLst>
          </c:dPt>
          <c:dPt>
            <c:idx val="3"/>
            <c:bubble3D val="0"/>
            <c:spPr>
              <a:solidFill>
                <a:srgbClr val="767171"/>
              </a:solidFill>
              <a:ln w="9525">
                <a:solidFill>
                  <a:schemeClr val="tx1"/>
                </a:solidFill>
              </a:ln>
              <a:effectLst/>
            </c:spPr>
            <c:extLst>
              <c:ext xmlns:c16="http://schemas.microsoft.com/office/drawing/2014/chart" uri="{C3380CC4-5D6E-409C-BE32-E72D297353CC}">
                <c16:uniqueId val="{00000007-D28A-486C-AF81-575DCA82389A}"/>
              </c:ext>
            </c:extLst>
          </c:dPt>
          <c:dPt>
            <c:idx val="4"/>
            <c:bubble3D val="0"/>
            <c:spPr>
              <a:solidFill>
                <a:srgbClr val="767171"/>
              </a:solidFill>
              <a:ln w="9525">
                <a:solidFill>
                  <a:schemeClr val="tx1"/>
                </a:solidFill>
              </a:ln>
              <a:effectLst/>
            </c:spPr>
            <c:extLst>
              <c:ext xmlns:c16="http://schemas.microsoft.com/office/drawing/2014/chart" uri="{C3380CC4-5D6E-409C-BE32-E72D297353CC}">
                <c16:uniqueId val="{00000009-D28A-486C-AF81-575DCA82389A}"/>
              </c:ext>
            </c:extLst>
          </c:dPt>
          <c:dPt>
            <c:idx val="5"/>
            <c:bubble3D val="0"/>
            <c:spPr>
              <a:solidFill>
                <a:srgbClr val="767171"/>
              </a:solidFill>
              <a:ln w="9525">
                <a:solidFill>
                  <a:schemeClr val="tx1"/>
                </a:solidFill>
              </a:ln>
              <a:effectLst/>
            </c:spPr>
            <c:extLst>
              <c:ext xmlns:c16="http://schemas.microsoft.com/office/drawing/2014/chart" uri="{C3380CC4-5D6E-409C-BE32-E72D297353CC}">
                <c16:uniqueId val="{0000000B-D28A-486C-AF81-575DCA82389A}"/>
              </c:ext>
            </c:extLst>
          </c:dPt>
          <c:cat>
            <c:strRef>
              <c:f>Sheet1!$A$71:$A$76</c:f>
              <c:strCache>
                <c:ptCount val="6"/>
                <c:pt idx="0">
                  <c:v>1多井川</c:v>
                </c:pt>
                <c:pt idx="1">
                  <c:v>2矢原溜池</c:v>
                </c:pt>
                <c:pt idx="2">
                  <c:v>3境川に注ぐ水路</c:v>
                </c:pt>
                <c:pt idx="3">
                  <c:v>4奥谷川</c:v>
                </c:pt>
                <c:pt idx="4">
                  <c:v>5代川に注ぐ水路</c:v>
                </c:pt>
                <c:pt idx="5">
                  <c:v>6その他</c:v>
                </c:pt>
              </c:strCache>
            </c:strRef>
          </c:cat>
          <c:val>
            <c:numRef>
              <c:f>Sheet1!$B$71:$B$76</c:f>
              <c:numCache>
                <c:formatCode>General</c:formatCode>
                <c:ptCount val="6"/>
                <c:pt idx="0">
                  <c:v>0</c:v>
                </c:pt>
                <c:pt idx="1">
                  <c:v>0</c:v>
                </c:pt>
                <c:pt idx="2">
                  <c:v>0</c:v>
                </c:pt>
                <c:pt idx="3">
                  <c:v>0</c:v>
                </c:pt>
                <c:pt idx="4">
                  <c:v>1</c:v>
                </c:pt>
                <c:pt idx="5">
                  <c:v>0</c:v>
                </c:pt>
              </c:numCache>
            </c:numRef>
          </c:val>
          <c:extLst>
            <c:ext xmlns:c16="http://schemas.microsoft.com/office/drawing/2014/chart" uri="{C3380CC4-5D6E-409C-BE32-E72D297353CC}">
              <c16:uniqueId val="{0000000C-D28A-486C-AF81-575DCA82389A}"/>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ja-JP"/>
    </a:p>
  </c:txPr>
  <c:externalData r:id="rId3">
    <c:autoUpdate val="0"/>
  </c:externalData>
</c:chartSpace>
</file>

<file path=ppt/charts/chart2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Sheet1!$A$79</c:f>
              <c:strCache>
                <c:ptCount val="1"/>
                <c:pt idx="0">
                  <c:v>その他</c:v>
                </c:pt>
              </c:strCache>
            </c:strRef>
          </c:tx>
          <c:spPr>
            <a:solidFill>
              <a:srgbClr val="767171"/>
            </a:solidFill>
            <a:ln w="9525">
              <a:solidFill>
                <a:schemeClr val="tx1"/>
              </a:solidFill>
            </a:ln>
          </c:spPr>
          <c:dPt>
            <c:idx val="0"/>
            <c:bubble3D val="0"/>
            <c:spPr>
              <a:solidFill>
                <a:srgbClr val="767171"/>
              </a:solidFill>
              <a:ln w="9525">
                <a:solidFill>
                  <a:schemeClr val="tx1"/>
                </a:solidFill>
              </a:ln>
              <a:effectLst/>
            </c:spPr>
            <c:extLst>
              <c:ext xmlns:c16="http://schemas.microsoft.com/office/drawing/2014/chart" uri="{C3380CC4-5D6E-409C-BE32-E72D297353CC}">
                <c16:uniqueId val="{00000001-CF28-4001-A27C-10DB8AB16D84}"/>
              </c:ext>
            </c:extLst>
          </c:dPt>
          <c:val>
            <c:numRef>
              <c:f>Sheet1!$B$79</c:f>
              <c:numCache>
                <c:formatCode>General</c:formatCode>
                <c:ptCount val="1"/>
                <c:pt idx="0">
                  <c:v>1</c:v>
                </c:pt>
              </c:numCache>
            </c:numRef>
          </c:val>
          <c:extLst>
            <c:ext xmlns:c16="http://schemas.microsoft.com/office/drawing/2014/chart" uri="{C3380CC4-5D6E-409C-BE32-E72D297353CC}">
              <c16:uniqueId val="{00000002-CF28-4001-A27C-10DB8AB16D84}"/>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ja-JP"/>
    </a:p>
  </c:txPr>
  <c:externalData r:id="rId3">
    <c:autoUpdate val="0"/>
  </c:externalData>
</c:chartSpace>
</file>

<file path=ppt/charts/chart2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Sheet1!$A$82</c:f>
              <c:strCache>
                <c:ptCount val="1"/>
                <c:pt idx="0">
                  <c:v>その他</c:v>
                </c:pt>
              </c:strCache>
            </c:strRef>
          </c:tx>
          <c:spPr>
            <a:solidFill>
              <a:srgbClr val="FF0000"/>
            </a:solidFill>
            <a:ln>
              <a:solidFill>
                <a:srgbClr val="FF0000"/>
              </a:solidFill>
            </a:ln>
          </c:spPr>
          <c:dPt>
            <c:idx val="0"/>
            <c:bubble3D val="0"/>
            <c:spPr>
              <a:solidFill>
                <a:srgbClr val="FF0000"/>
              </a:solidFill>
              <a:ln w="19050">
                <a:solidFill>
                  <a:srgbClr val="FF0000"/>
                </a:solidFill>
              </a:ln>
              <a:effectLst/>
            </c:spPr>
            <c:extLst>
              <c:ext xmlns:c16="http://schemas.microsoft.com/office/drawing/2014/chart" uri="{C3380CC4-5D6E-409C-BE32-E72D297353CC}">
                <c16:uniqueId val="{00000001-2B13-4BEB-A576-EC087183AFAD}"/>
              </c:ext>
            </c:extLst>
          </c:dPt>
          <c:val>
            <c:numRef>
              <c:f>Sheet1!$B$82</c:f>
              <c:numCache>
                <c:formatCode>General</c:formatCode>
                <c:ptCount val="1"/>
                <c:pt idx="0">
                  <c:v>1</c:v>
                </c:pt>
              </c:numCache>
            </c:numRef>
          </c:val>
          <c:extLst>
            <c:ext xmlns:c16="http://schemas.microsoft.com/office/drawing/2014/chart" uri="{C3380CC4-5D6E-409C-BE32-E72D297353CC}">
              <c16:uniqueId val="{00000002-2B13-4BEB-A576-EC087183AFAD}"/>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ja-JP"/>
    </a:p>
  </c:txPr>
  <c:externalData r:id="rId3">
    <c:autoUpdate val="0"/>
  </c:externalData>
</c:chartSpace>
</file>

<file path=ppt/charts/chart2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Sheet1!$A$79</c:f>
              <c:strCache>
                <c:ptCount val="1"/>
                <c:pt idx="0">
                  <c:v>その他</c:v>
                </c:pt>
              </c:strCache>
            </c:strRef>
          </c:tx>
          <c:spPr>
            <a:solidFill>
              <a:srgbClr val="767171"/>
            </a:solidFill>
            <a:ln w="9525">
              <a:solidFill>
                <a:schemeClr val="tx1"/>
              </a:solidFill>
            </a:ln>
          </c:spPr>
          <c:dPt>
            <c:idx val="0"/>
            <c:bubble3D val="0"/>
            <c:spPr>
              <a:solidFill>
                <a:srgbClr val="767171"/>
              </a:solidFill>
              <a:ln w="9525">
                <a:solidFill>
                  <a:schemeClr val="tx1"/>
                </a:solidFill>
              </a:ln>
              <a:effectLst/>
            </c:spPr>
            <c:extLst>
              <c:ext xmlns:c16="http://schemas.microsoft.com/office/drawing/2014/chart" uri="{C3380CC4-5D6E-409C-BE32-E72D297353CC}">
                <c16:uniqueId val="{00000001-E148-41E7-AB6C-44481328B4F6}"/>
              </c:ext>
            </c:extLst>
          </c:dPt>
          <c:val>
            <c:numRef>
              <c:f>Sheet1!$B$79</c:f>
              <c:numCache>
                <c:formatCode>General</c:formatCode>
                <c:ptCount val="1"/>
                <c:pt idx="0">
                  <c:v>1</c:v>
                </c:pt>
              </c:numCache>
            </c:numRef>
          </c:val>
          <c:extLst>
            <c:ext xmlns:c16="http://schemas.microsoft.com/office/drawing/2014/chart" uri="{C3380CC4-5D6E-409C-BE32-E72D297353CC}">
              <c16:uniqueId val="{00000002-E148-41E7-AB6C-44481328B4F6}"/>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ja-JP"/>
    </a:p>
  </c:txPr>
  <c:externalData r:id="rId3">
    <c:autoUpdate val="0"/>
  </c:externalData>
</c:chartSpace>
</file>

<file path=ppt/charts/chart2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Sheet1!$A$79</c:f>
              <c:strCache>
                <c:ptCount val="1"/>
                <c:pt idx="0">
                  <c:v>その他</c:v>
                </c:pt>
              </c:strCache>
            </c:strRef>
          </c:tx>
          <c:spPr>
            <a:solidFill>
              <a:srgbClr val="767171"/>
            </a:solidFill>
            <a:ln w="9525">
              <a:solidFill>
                <a:schemeClr val="tx1"/>
              </a:solidFill>
            </a:ln>
          </c:spPr>
          <c:dPt>
            <c:idx val="0"/>
            <c:bubble3D val="0"/>
            <c:spPr>
              <a:solidFill>
                <a:srgbClr val="767171"/>
              </a:solidFill>
              <a:ln w="9525">
                <a:solidFill>
                  <a:schemeClr val="tx1"/>
                </a:solidFill>
              </a:ln>
              <a:effectLst/>
            </c:spPr>
            <c:extLst>
              <c:ext xmlns:c16="http://schemas.microsoft.com/office/drawing/2014/chart" uri="{C3380CC4-5D6E-409C-BE32-E72D297353CC}">
                <c16:uniqueId val="{00000001-177D-42A1-AA6A-5D408739457F}"/>
              </c:ext>
            </c:extLst>
          </c:dPt>
          <c:val>
            <c:numRef>
              <c:f>Sheet1!$B$79</c:f>
              <c:numCache>
                <c:formatCode>General</c:formatCode>
                <c:ptCount val="1"/>
                <c:pt idx="0">
                  <c:v>1</c:v>
                </c:pt>
              </c:numCache>
            </c:numRef>
          </c:val>
          <c:extLst>
            <c:ext xmlns:c16="http://schemas.microsoft.com/office/drawing/2014/chart" uri="{C3380CC4-5D6E-409C-BE32-E72D297353CC}">
              <c16:uniqueId val="{00000002-177D-42A1-AA6A-5D408739457F}"/>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ja-JP"/>
    </a:p>
  </c:txPr>
  <c:externalData r:id="rId3">
    <c:autoUpdate val="0"/>
  </c:externalData>
</c:chartSpace>
</file>

<file path=ppt/charts/chart2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Sheet1!$A$79</c:f>
              <c:strCache>
                <c:ptCount val="1"/>
                <c:pt idx="0">
                  <c:v>その他</c:v>
                </c:pt>
              </c:strCache>
            </c:strRef>
          </c:tx>
          <c:spPr>
            <a:solidFill>
              <a:srgbClr val="767171"/>
            </a:solidFill>
            <a:ln w="9525">
              <a:solidFill>
                <a:schemeClr val="tx1"/>
              </a:solidFill>
            </a:ln>
          </c:spPr>
          <c:dPt>
            <c:idx val="0"/>
            <c:bubble3D val="0"/>
            <c:spPr>
              <a:solidFill>
                <a:srgbClr val="767171"/>
              </a:solidFill>
              <a:ln w="9525">
                <a:solidFill>
                  <a:schemeClr val="tx1"/>
                </a:solidFill>
              </a:ln>
              <a:effectLst/>
            </c:spPr>
            <c:extLst>
              <c:ext xmlns:c16="http://schemas.microsoft.com/office/drawing/2014/chart" uri="{C3380CC4-5D6E-409C-BE32-E72D297353CC}">
                <c16:uniqueId val="{00000001-F6FC-49F2-B055-71FB77EDDFCE}"/>
              </c:ext>
            </c:extLst>
          </c:dPt>
          <c:val>
            <c:numRef>
              <c:f>Sheet1!$B$79</c:f>
              <c:numCache>
                <c:formatCode>General</c:formatCode>
                <c:ptCount val="1"/>
                <c:pt idx="0">
                  <c:v>1</c:v>
                </c:pt>
              </c:numCache>
            </c:numRef>
          </c:val>
          <c:extLst>
            <c:ext xmlns:c16="http://schemas.microsoft.com/office/drawing/2014/chart" uri="{C3380CC4-5D6E-409C-BE32-E72D297353CC}">
              <c16:uniqueId val="{00000002-F6FC-49F2-B055-71FB77EDDFCE}"/>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ja-JP"/>
    </a:p>
  </c:txPr>
  <c:externalData r:id="rId3">
    <c:autoUpdate val="0"/>
  </c:externalData>
</c:chartSpace>
</file>

<file path=ppt/charts/chart2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Sheet1!$A$79</c:f>
              <c:strCache>
                <c:ptCount val="1"/>
                <c:pt idx="0">
                  <c:v>その他</c:v>
                </c:pt>
              </c:strCache>
            </c:strRef>
          </c:tx>
          <c:spPr>
            <a:solidFill>
              <a:srgbClr val="767171"/>
            </a:solidFill>
            <a:ln w="9525">
              <a:solidFill>
                <a:schemeClr val="tx1"/>
              </a:solidFill>
            </a:ln>
          </c:spPr>
          <c:dPt>
            <c:idx val="0"/>
            <c:bubble3D val="0"/>
            <c:spPr>
              <a:solidFill>
                <a:srgbClr val="767171"/>
              </a:solidFill>
              <a:ln w="9525">
                <a:solidFill>
                  <a:schemeClr val="tx1"/>
                </a:solidFill>
              </a:ln>
              <a:effectLst/>
            </c:spPr>
            <c:extLst>
              <c:ext xmlns:c16="http://schemas.microsoft.com/office/drawing/2014/chart" uri="{C3380CC4-5D6E-409C-BE32-E72D297353CC}">
                <c16:uniqueId val="{00000001-C75C-4E56-A9CD-FF4AB24B473F}"/>
              </c:ext>
            </c:extLst>
          </c:dPt>
          <c:val>
            <c:numRef>
              <c:f>Sheet1!$B$79</c:f>
              <c:numCache>
                <c:formatCode>General</c:formatCode>
                <c:ptCount val="1"/>
                <c:pt idx="0">
                  <c:v>1</c:v>
                </c:pt>
              </c:numCache>
            </c:numRef>
          </c:val>
          <c:extLst>
            <c:ext xmlns:c16="http://schemas.microsoft.com/office/drawing/2014/chart" uri="{C3380CC4-5D6E-409C-BE32-E72D297353CC}">
              <c16:uniqueId val="{00000002-C75C-4E56-A9CD-FF4AB24B473F}"/>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ja-JP"/>
    </a:p>
  </c:txPr>
  <c:externalData r:id="rId3">
    <c:autoUpdate val="0"/>
  </c:externalData>
</c:chartSpace>
</file>

<file path=ppt/charts/chart2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Sheet1!$A$79</c:f>
              <c:strCache>
                <c:ptCount val="1"/>
                <c:pt idx="0">
                  <c:v>その他</c:v>
                </c:pt>
              </c:strCache>
            </c:strRef>
          </c:tx>
          <c:spPr>
            <a:solidFill>
              <a:srgbClr val="767171"/>
            </a:solidFill>
            <a:ln w="9525">
              <a:solidFill>
                <a:schemeClr val="tx1"/>
              </a:solidFill>
            </a:ln>
          </c:spPr>
          <c:dPt>
            <c:idx val="0"/>
            <c:bubble3D val="0"/>
            <c:spPr>
              <a:solidFill>
                <a:srgbClr val="767171"/>
              </a:solidFill>
              <a:ln w="9525">
                <a:solidFill>
                  <a:schemeClr val="tx1"/>
                </a:solidFill>
              </a:ln>
              <a:effectLst/>
            </c:spPr>
            <c:extLst>
              <c:ext xmlns:c16="http://schemas.microsoft.com/office/drawing/2014/chart" uri="{C3380CC4-5D6E-409C-BE32-E72D297353CC}">
                <c16:uniqueId val="{00000001-3084-499A-9B00-41D2FD4AE8C1}"/>
              </c:ext>
            </c:extLst>
          </c:dPt>
          <c:val>
            <c:numRef>
              <c:f>Sheet1!$B$79</c:f>
              <c:numCache>
                <c:formatCode>General</c:formatCode>
                <c:ptCount val="1"/>
                <c:pt idx="0">
                  <c:v>1</c:v>
                </c:pt>
              </c:numCache>
            </c:numRef>
          </c:val>
          <c:extLst>
            <c:ext xmlns:c16="http://schemas.microsoft.com/office/drawing/2014/chart" uri="{C3380CC4-5D6E-409C-BE32-E72D297353CC}">
              <c16:uniqueId val="{00000002-3084-499A-9B00-41D2FD4AE8C1}"/>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ja-JP"/>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GB" altLang="ja-JP" dirty="0"/>
              <a:t>7.</a:t>
            </a:r>
            <a:r>
              <a:rPr lang="ja-JP" altLang="en-US"/>
              <a:t>大同寺池</a:t>
            </a:r>
          </a:p>
        </c:rich>
      </c:tx>
      <c:layout>
        <c:manualLayout>
          <c:xMode val="edge"/>
          <c:yMode val="edge"/>
          <c:x val="0.21777777777777776"/>
          <c:y val="0.1254320987654321"/>
        </c:manualLayout>
      </c:layout>
      <c:overlay val="0"/>
      <c:spPr>
        <a:solidFill>
          <a:schemeClr val="bg1"/>
        </a:solidFill>
        <a:ln>
          <a:solidFill>
            <a:schemeClr val="tx1"/>
          </a:solid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ja-JP"/>
        </a:p>
      </c:txPr>
    </c:title>
    <c:autoTitleDeleted val="0"/>
    <c:plotArea>
      <c:layout/>
      <c:pieChart>
        <c:varyColors val="1"/>
        <c:ser>
          <c:idx val="0"/>
          <c:order val="0"/>
          <c:tx>
            <c:strRef>
              <c:f>Sheet1!$H$145</c:f>
              <c:strCache>
                <c:ptCount val="1"/>
                <c:pt idx="0">
                  <c:v>大同寺池</c:v>
                </c:pt>
              </c:strCache>
            </c:strRef>
          </c:tx>
          <c:dPt>
            <c:idx val="0"/>
            <c:bubble3D val="0"/>
            <c:spPr>
              <a:solidFill>
                <a:schemeClr val="accent1"/>
              </a:solidFill>
              <a:ln w="19050">
                <a:solidFill>
                  <a:schemeClr val="lt1"/>
                </a:solidFill>
              </a:ln>
              <a:effectLst/>
            </c:spPr>
            <c:extLst>
              <c:ext xmlns:c16="http://schemas.microsoft.com/office/drawing/2014/chart" uri="{C3380CC4-5D6E-409C-BE32-E72D297353CC}">
                <c16:uniqueId val="{00000001-5454-0148-B634-62C057BB9F03}"/>
              </c:ext>
            </c:extLst>
          </c:dPt>
          <c:dPt>
            <c:idx val="1"/>
            <c:bubble3D val="0"/>
            <c:spPr>
              <a:solidFill>
                <a:schemeClr val="accent2"/>
              </a:solidFill>
              <a:ln w="19050">
                <a:solidFill>
                  <a:schemeClr val="lt1"/>
                </a:solidFill>
              </a:ln>
              <a:effectLst/>
            </c:spPr>
            <c:extLst>
              <c:ext xmlns:c16="http://schemas.microsoft.com/office/drawing/2014/chart" uri="{C3380CC4-5D6E-409C-BE32-E72D297353CC}">
                <c16:uniqueId val="{00000003-5454-0148-B634-62C057BB9F03}"/>
              </c:ext>
            </c:extLst>
          </c:dPt>
          <c:dPt>
            <c:idx val="2"/>
            <c:bubble3D val="0"/>
            <c:spPr>
              <a:solidFill>
                <a:schemeClr val="accent3"/>
              </a:solidFill>
              <a:ln w="19050">
                <a:solidFill>
                  <a:schemeClr val="lt1"/>
                </a:solidFill>
              </a:ln>
              <a:effectLst/>
            </c:spPr>
            <c:extLst>
              <c:ext xmlns:c16="http://schemas.microsoft.com/office/drawing/2014/chart" uri="{C3380CC4-5D6E-409C-BE32-E72D297353CC}">
                <c16:uniqueId val="{00000005-5454-0148-B634-62C057BB9F03}"/>
              </c:ext>
            </c:extLst>
          </c:dPt>
          <c:dPt>
            <c:idx val="3"/>
            <c:bubble3D val="0"/>
            <c:spPr>
              <a:solidFill>
                <a:schemeClr val="accent4"/>
              </a:solidFill>
              <a:ln w="19050">
                <a:solidFill>
                  <a:schemeClr val="lt1"/>
                </a:solidFill>
              </a:ln>
              <a:effectLst/>
            </c:spPr>
            <c:extLst>
              <c:ext xmlns:c16="http://schemas.microsoft.com/office/drawing/2014/chart" uri="{C3380CC4-5D6E-409C-BE32-E72D297353CC}">
                <c16:uniqueId val="{00000007-5454-0148-B634-62C057BB9F03}"/>
              </c:ext>
            </c:extLst>
          </c:dPt>
          <c:dPt>
            <c:idx val="4"/>
            <c:bubble3D val="0"/>
            <c:spPr>
              <a:solidFill>
                <a:schemeClr val="accent5"/>
              </a:solidFill>
              <a:ln w="19050">
                <a:solidFill>
                  <a:schemeClr val="lt1"/>
                </a:solidFill>
              </a:ln>
              <a:effectLst/>
            </c:spPr>
            <c:extLst>
              <c:ext xmlns:c16="http://schemas.microsoft.com/office/drawing/2014/chart" uri="{C3380CC4-5D6E-409C-BE32-E72D297353CC}">
                <c16:uniqueId val="{00000009-5454-0148-B634-62C057BB9F03}"/>
              </c:ext>
            </c:extLst>
          </c:dPt>
          <c:dPt>
            <c:idx val="5"/>
            <c:bubble3D val="0"/>
            <c:spPr>
              <a:solidFill>
                <a:schemeClr val="accent6"/>
              </a:solidFill>
              <a:ln w="19050">
                <a:solidFill>
                  <a:schemeClr val="lt1"/>
                </a:solidFill>
              </a:ln>
              <a:effectLst/>
            </c:spPr>
            <c:extLst>
              <c:ext xmlns:c16="http://schemas.microsoft.com/office/drawing/2014/chart" uri="{C3380CC4-5D6E-409C-BE32-E72D297353CC}">
                <c16:uniqueId val="{0000000B-5454-0148-B634-62C057BB9F03}"/>
              </c:ext>
            </c:extLst>
          </c:dPt>
          <c:dPt>
            <c:idx val="6"/>
            <c:bubble3D val="0"/>
            <c:spPr>
              <a:solidFill>
                <a:schemeClr val="accent1">
                  <a:lumMod val="60000"/>
                </a:schemeClr>
              </a:solidFill>
              <a:ln w="19050">
                <a:solidFill>
                  <a:schemeClr val="lt1"/>
                </a:solidFill>
              </a:ln>
              <a:effectLst/>
            </c:spPr>
            <c:extLst>
              <c:ext xmlns:c16="http://schemas.microsoft.com/office/drawing/2014/chart" uri="{C3380CC4-5D6E-409C-BE32-E72D297353CC}">
                <c16:uniqueId val="{0000000D-5454-0148-B634-62C057BB9F03}"/>
              </c:ext>
            </c:extLst>
          </c:dPt>
          <c:dPt>
            <c:idx val="7"/>
            <c:bubble3D val="0"/>
            <c:spPr>
              <a:solidFill>
                <a:schemeClr val="accent2">
                  <a:lumMod val="60000"/>
                </a:schemeClr>
              </a:solidFill>
              <a:ln w="19050">
                <a:solidFill>
                  <a:schemeClr val="lt1"/>
                </a:solidFill>
              </a:ln>
              <a:effectLst/>
            </c:spPr>
            <c:extLst>
              <c:ext xmlns:c16="http://schemas.microsoft.com/office/drawing/2014/chart" uri="{C3380CC4-5D6E-409C-BE32-E72D297353CC}">
                <c16:uniqueId val="{0000000F-5454-0148-B634-62C057BB9F03}"/>
              </c:ext>
            </c:extLst>
          </c:dPt>
          <c:dPt>
            <c:idx val="8"/>
            <c:bubble3D val="0"/>
            <c:spPr>
              <a:solidFill>
                <a:schemeClr val="accent3">
                  <a:lumMod val="60000"/>
                </a:schemeClr>
              </a:solidFill>
              <a:ln w="19050">
                <a:solidFill>
                  <a:schemeClr val="lt1"/>
                </a:solidFill>
              </a:ln>
              <a:effectLst/>
            </c:spPr>
            <c:extLst>
              <c:ext xmlns:c16="http://schemas.microsoft.com/office/drawing/2014/chart" uri="{C3380CC4-5D6E-409C-BE32-E72D297353CC}">
                <c16:uniqueId val="{00000011-5454-0148-B634-62C057BB9F03}"/>
              </c:ext>
            </c:extLst>
          </c:dPt>
          <c:dPt>
            <c:idx val="9"/>
            <c:bubble3D val="0"/>
            <c:spPr>
              <a:solidFill>
                <a:schemeClr val="accent4">
                  <a:lumMod val="60000"/>
                </a:schemeClr>
              </a:solidFill>
              <a:ln w="19050">
                <a:solidFill>
                  <a:schemeClr val="lt1"/>
                </a:solidFill>
              </a:ln>
              <a:effectLst/>
            </c:spPr>
            <c:extLst>
              <c:ext xmlns:c16="http://schemas.microsoft.com/office/drawing/2014/chart" uri="{C3380CC4-5D6E-409C-BE32-E72D297353CC}">
                <c16:uniqueId val="{00000013-5454-0148-B634-62C057BB9F03}"/>
              </c:ext>
            </c:extLst>
          </c:dPt>
          <c:cat>
            <c:strRef>
              <c:f>Sheet1!$G$146:$G$155</c:f>
              <c:strCache>
                <c:ptCount val="10"/>
                <c:pt idx="0">
                  <c:v>ST1</c:v>
                </c:pt>
                <c:pt idx="1">
                  <c:v>ST2</c:v>
                </c:pt>
                <c:pt idx="2">
                  <c:v>ST3</c:v>
                </c:pt>
                <c:pt idx="3">
                  <c:v>ST4</c:v>
                </c:pt>
                <c:pt idx="4">
                  <c:v>ST5</c:v>
                </c:pt>
                <c:pt idx="5">
                  <c:v>ST6</c:v>
                </c:pt>
                <c:pt idx="6">
                  <c:v>ST7</c:v>
                </c:pt>
                <c:pt idx="7">
                  <c:v>ST8</c:v>
                </c:pt>
                <c:pt idx="8">
                  <c:v>ST9</c:v>
                </c:pt>
                <c:pt idx="9">
                  <c:v>ST10</c:v>
                </c:pt>
              </c:strCache>
            </c:strRef>
          </c:cat>
          <c:val>
            <c:numRef>
              <c:f>Sheet1!$H$146:$H$155</c:f>
              <c:numCache>
                <c:formatCode>General</c:formatCode>
                <c:ptCount val="10"/>
                <c:pt idx="0">
                  <c:v>6</c:v>
                </c:pt>
              </c:numCache>
            </c:numRef>
          </c:val>
          <c:extLst>
            <c:ext xmlns:c16="http://schemas.microsoft.com/office/drawing/2014/chart" uri="{C3380CC4-5D6E-409C-BE32-E72D297353CC}">
              <c16:uniqueId val="{00000014-5454-0148-B634-62C057BB9F03}"/>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ja-JP"/>
    </a:p>
  </c:txPr>
  <c:externalData r:id="rId3">
    <c:autoUpdate val="0"/>
  </c:externalData>
</c:chartSpace>
</file>

<file path=ppt/charts/chart3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Sheet1!$A$79</c:f>
              <c:strCache>
                <c:ptCount val="1"/>
                <c:pt idx="0">
                  <c:v>その他</c:v>
                </c:pt>
              </c:strCache>
            </c:strRef>
          </c:tx>
          <c:spPr>
            <a:solidFill>
              <a:srgbClr val="767171"/>
            </a:solidFill>
            <a:ln w="9525">
              <a:solidFill>
                <a:schemeClr val="tx1"/>
              </a:solidFill>
            </a:ln>
          </c:spPr>
          <c:dPt>
            <c:idx val="0"/>
            <c:bubble3D val="0"/>
            <c:spPr>
              <a:solidFill>
                <a:srgbClr val="767171"/>
              </a:solidFill>
              <a:ln w="9525">
                <a:solidFill>
                  <a:schemeClr val="tx1"/>
                </a:solidFill>
              </a:ln>
              <a:effectLst/>
            </c:spPr>
            <c:extLst>
              <c:ext xmlns:c16="http://schemas.microsoft.com/office/drawing/2014/chart" uri="{C3380CC4-5D6E-409C-BE32-E72D297353CC}">
                <c16:uniqueId val="{00000001-5609-46EB-8E10-4A6018CE5D3F}"/>
              </c:ext>
            </c:extLst>
          </c:dPt>
          <c:val>
            <c:numRef>
              <c:f>Sheet1!$B$79</c:f>
              <c:numCache>
                <c:formatCode>General</c:formatCode>
                <c:ptCount val="1"/>
                <c:pt idx="0">
                  <c:v>1</c:v>
                </c:pt>
              </c:numCache>
            </c:numRef>
          </c:val>
          <c:extLst>
            <c:ext xmlns:c16="http://schemas.microsoft.com/office/drawing/2014/chart" uri="{C3380CC4-5D6E-409C-BE32-E72D297353CC}">
              <c16:uniqueId val="{00000002-5609-46EB-8E10-4A6018CE5D3F}"/>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ja-JP"/>
    </a:p>
  </c:txPr>
  <c:externalData r:id="rId3">
    <c:autoUpdate val="0"/>
  </c:externalData>
</c:chartSpace>
</file>

<file path=ppt/charts/chart3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Sheet1!$A$79</c:f>
              <c:strCache>
                <c:ptCount val="1"/>
                <c:pt idx="0">
                  <c:v>その他</c:v>
                </c:pt>
              </c:strCache>
            </c:strRef>
          </c:tx>
          <c:spPr>
            <a:solidFill>
              <a:srgbClr val="767171"/>
            </a:solidFill>
            <a:ln w="9525">
              <a:solidFill>
                <a:schemeClr val="tx1"/>
              </a:solidFill>
            </a:ln>
          </c:spPr>
          <c:dPt>
            <c:idx val="0"/>
            <c:bubble3D val="0"/>
            <c:spPr>
              <a:solidFill>
                <a:srgbClr val="767171"/>
              </a:solidFill>
              <a:ln w="9525">
                <a:solidFill>
                  <a:schemeClr val="tx1"/>
                </a:solidFill>
              </a:ln>
              <a:effectLst/>
            </c:spPr>
            <c:extLst>
              <c:ext xmlns:c16="http://schemas.microsoft.com/office/drawing/2014/chart" uri="{C3380CC4-5D6E-409C-BE32-E72D297353CC}">
                <c16:uniqueId val="{00000001-AEF6-4C81-87F5-C14DD041BACF}"/>
              </c:ext>
            </c:extLst>
          </c:dPt>
          <c:val>
            <c:numRef>
              <c:f>Sheet1!$B$79</c:f>
              <c:numCache>
                <c:formatCode>General</c:formatCode>
                <c:ptCount val="1"/>
                <c:pt idx="0">
                  <c:v>1</c:v>
                </c:pt>
              </c:numCache>
            </c:numRef>
          </c:val>
          <c:extLst>
            <c:ext xmlns:c16="http://schemas.microsoft.com/office/drawing/2014/chart" uri="{C3380CC4-5D6E-409C-BE32-E72D297353CC}">
              <c16:uniqueId val="{00000002-AEF6-4C81-87F5-C14DD041BACF}"/>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ja-JP"/>
    </a:p>
  </c:txPr>
  <c:externalData r:id="rId3">
    <c:autoUpdate val="0"/>
  </c:externalData>
</c:chartSpace>
</file>

<file path=ppt/charts/chart3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Sheet1!$A$79</c:f>
              <c:strCache>
                <c:ptCount val="1"/>
                <c:pt idx="0">
                  <c:v>その他</c:v>
                </c:pt>
              </c:strCache>
            </c:strRef>
          </c:tx>
          <c:spPr>
            <a:solidFill>
              <a:schemeClr val="bg2">
                <a:lumMod val="50000"/>
              </a:schemeClr>
            </a:solidFill>
            <a:ln w="9525">
              <a:solidFill>
                <a:schemeClr val="tx1"/>
              </a:solidFill>
            </a:ln>
          </c:spPr>
          <c:dPt>
            <c:idx val="0"/>
            <c:bubble3D val="0"/>
            <c:spPr>
              <a:solidFill>
                <a:schemeClr val="bg2">
                  <a:lumMod val="50000"/>
                </a:schemeClr>
              </a:solidFill>
              <a:ln w="9525">
                <a:solidFill>
                  <a:schemeClr val="tx1"/>
                </a:solidFill>
              </a:ln>
              <a:effectLst/>
            </c:spPr>
            <c:extLst>
              <c:ext xmlns:c16="http://schemas.microsoft.com/office/drawing/2014/chart" uri="{C3380CC4-5D6E-409C-BE32-E72D297353CC}">
                <c16:uniqueId val="{00000001-5810-450E-807F-969F48CC39E8}"/>
              </c:ext>
            </c:extLst>
          </c:dPt>
          <c:val>
            <c:numRef>
              <c:f>Sheet1!$B$79</c:f>
              <c:numCache>
                <c:formatCode>General</c:formatCode>
                <c:ptCount val="1"/>
                <c:pt idx="0">
                  <c:v>1</c:v>
                </c:pt>
              </c:numCache>
            </c:numRef>
          </c:val>
          <c:extLst>
            <c:ext xmlns:c16="http://schemas.microsoft.com/office/drawing/2014/chart" uri="{C3380CC4-5D6E-409C-BE32-E72D297353CC}">
              <c16:uniqueId val="{00000002-5810-450E-807F-969F48CC39E8}"/>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ja-JP"/>
    </a:p>
  </c:txPr>
  <c:externalData r:id="rId3">
    <c:autoUpdate val="0"/>
  </c:externalData>
</c:chartSpace>
</file>

<file path=ppt/charts/chart3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Sheet1!$A$82</c:f>
              <c:strCache>
                <c:ptCount val="1"/>
                <c:pt idx="0">
                  <c:v>その他</c:v>
                </c:pt>
              </c:strCache>
            </c:strRef>
          </c:tx>
          <c:spPr>
            <a:solidFill>
              <a:srgbClr val="FF0000"/>
            </a:solidFill>
            <a:ln>
              <a:solidFill>
                <a:srgbClr val="FF0000"/>
              </a:solidFill>
            </a:ln>
          </c:spPr>
          <c:dPt>
            <c:idx val="0"/>
            <c:bubble3D val="0"/>
            <c:spPr>
              <a:solidFill>
                <a:srgbClr val="FF0000"/>
              </a:solidFill>
              <a:ln w="19050">
                <a:solidFill>
                  <a:srgbClr val="FF0000"/>
                </a:solidFill>
              </a:ln>
              <a:effectLst/>
            </c:spPr>
            <c:extLst>
              <c:ext xmlns:c16="http://schemas.microsoft.com/office/drawing/2014/chart" uri="{C3380CC4-5D6E-409C-BE32-E72D297353CC}">
                <c16:uniqueId val="{00000001-7B3A-4EB2-89C5-AFAD970DA962}"/>
              </c:ext>
            </c:extLst>
          </c:dPt>
          <c:val>
            <c:numRef>
              <c:f>Sheet1!$B$82</c:f>
              <c:numCache>
                <c:formatCode>General</c:formatCode>
                <c:ptCount val="1"/>
                <c:pt idx="0">
                  <c:v>1</c:v>
                </c:pt>
              </c:numCache>
            </c:numRef>
          </c:val>
          <c:extLst>
            <c:ext xmlns:c16="http://schemas.microsoft.com/office/drawing/2014/chart" uri="{C3380CC4-5D6E-409C-BE32-E72D297353CC}">
              <c16:uniqueId val="{00000002-7B3A-4EB2-89C5-AFAD970DA962}"/>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ja-JP"/>
    </a:p>
  </c:txPr>
  <c:externalData r:id="rId3">
    <c:autoUpdate val="0"/>
  </c:externalData>
</c:chartSpace>
</file>

<file path=ppt/charts/chart3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Sheet1!$A$82</c:f>
              <c:strCache>
                <c:ptCount val="1"/>
                <c:pt idx="0">
                  <c:v>その他</c:v>
                </c:pt>
              </c:strCache>
            </c:strRef>
          </c:tx>
          <c:spPr>
            <a:solidFill>
              <a:srgbClr val="FF0000"/>
            </a:solidFill>
            <a:ln>
              <a:solidFill>
                <a:srgbClr val="FF0000"/>
              </a:solidFill>
            </a:ln>
          </c:spPr>
          <c:dPt>
            <c:idx val="0"/>
            <c:bubble3D val="0"/>
            <c:spPr>
              <a:solidFill>
                <a:srgbClr val="FF0000"/>
              </a:solidFill>
              <a:ln w="19050">
                <a:solidFill>
                  <a:srgbClr val="FF0000"/>
                </a:solidFill>
              </a:ln>
              <a:effectLst/>
            </c:spPr>
            <c:extLst>
              <c:ext xmlns:c16="http://schemas.microsoft.com/office/drawing/2014/chart" uri="{C3380CC4-5D6E-409C-BE32-E72D297353CC}">
                <c16:uniqueId val="{00000001-AA44-4193-A25F-48C242282E7F}"/>
              </c:ext>
            </c:extLst>
          </c:dPt>
          <c:val>
            <c:numRef>
              <c:f>Sheet1!$B$82</c:f>
              <c:numCache>
                <c:formatCode>General</c:formatCode>
                <c:ptCount val="1"/>
                <c:pt idx="0">
                  <c:v>1</c:v>
                </c:pt>
              </c:numCache>
            </c:numRef>
          </c:val>
          <c:extLst>
            <c:ext xmlns:c16="http://schemas.microsoft.com/office/drawing/2014/chart" uri="{C3380CC4-5D6E-409C-BE32-E72D297353CC}">
              <c16:uniqueId val="{00000002-AA44-4193-A25F-48C242282E7F}"/>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ja-JP"/>
    </a:p>
  </c:txPr>
  <c:externalData r:id="rId3">
    <c:autoUpdate val="0"/>
  </c:externalData>
</c:chartSpace>
</file>

<file path=ppt/charts/chart3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Sheet1!$A$82</c:f>
              <c:strCache>
                <c:ptCount val="1"/>
                <c:pt idx="0">
                  <c:v>その他</c:v>
                </c:pt>
              </c:strCache>
            </c:strRef>
          </c:tx>
          <c:spPr>
            <a:solidFill>
              <a:srgbClr val="FF0000"/>
            </a:solidFill>
            <a:ln>
              <a:solidFill>
                <a:srgbClr val="FF0000"/>
              </a:solidFill>
            </a:ln>
          </c:spPr>
          <c:dPt>
            <c:idx val="0"/>
            <c:bubble3D val="0"/>
            <c:spPr>
              <a:solidFill>
                <a:srgbClr val="FF0000"/>
              </a:solidFill>
              <a:ln w="19050">
                <a:solidFill>
                  <a:srgbClr val="FF0000"/>
                </a:solidFill>
              </a:ln>
              <a:effectLst/>
            </c:spPr>
            <c:extLst>
              <c:ext xmlns:c16="http://schemas.microsoft.com/office/drawing/2014/chart" uri="{C3380CC4-5D6E-409C-BE32-E72D297353CC}">
                <c16:uniqueId val="{00000001-C0E5-4702-BBE8-F7F4D82100BC}"/>
              </c:ext>
            </c:extLst>
          </c:dPt>
          <c:val>
            <c:numRef>
              <c:f>Sheet1!$B$82</c:f>
              <c:numCache>
                <c:formatCode>General</c:formatCode>
                <c:ptCount val="1"/>
                <c:pt idx="0">
                  <c:v>1</c:v>
                </c:pt>
              </c:numCache>
            </c:numRef>
          </c:val>
          <c:extLst>
            <c:ext xmlns:c16="http://schemas.microsoft.com/office/drawing/2014/chart" uri="{C3380CC4-5D6E-409C-BE32-E72D297353CC}">
              <c16:uniqueId val="{00000002-C0E5-4702-BBE8-F7F4D82100BC}"/>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ja-JP"/>
    </a:p>
  </c:txPr>
  <c:externalData r:id="rId3">
    <c:autoUpdate val="0"/>
  </c:externalData>
</c:chartSpace>
</file>

<file path=ppt/charts/chart3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dLbls>
          <c:showLegendKey val="0"/>
          <c:showVal val="0"/>
          <c:showCatName val="0"/>
          <c:showSerName val="0"/>
          <c:showPercent val="0"/>
          <c:showBubbleSize val="0"/>
          <c:showLeaderLines val="0"/>
        </c:dLbls>
        <c:firstSliceAng val="0"/>
      </c:pie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ja-JP"/>
    </a:p>
  </c:txPr>
  <c:externalData r:id="rId3">
    <c:autoUpdate val="0"/>
  </c:externalData>
</c:chartSpace>
</file>

<file path=ppt/charts/chart3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Sheet1!$A$82</c:f>
              <c:strCache>
                <c:ptCount val="1"/>
                <c:pt idx="0">
                  <c:v>その他</c:v>
                </c:pt>
              </c:strCache>
            </c:strRef>
          </c:tx>
          <c:spPr>
            <a:solidFill>
              <a:srgbClr val="FF0000"/>
            </a:solidFill>
            <a:ln>
              <a:solidFill>
                <a:srgbClr val="FF0000"/>
              </a:solidFill>
            </a:ln>
          </c:spPr>
          <c:dPt>
            <c:idx val="0"/>
            <c:bubble3D val="0"/>
            <c:spPr>
              <a:solidFill>
                <a:srgbClr val="FF0000"/>
              </a:solidFill>
              <a:ln w="19050">
                <a:solidFill>
                  <a:srgbClr val="FF0000"/>
                </a:solidFill>
              </a:ln>
              <a:effectLst/>
            </c:spPr>
            <c:extLst>
              <c:ext xmlns:c16="http://schemas.microsoft.com/office/drawing/2014/chart" uri="{C3380CC4-5D6E-409C-BE32-E72D297353CC}">
                <c16:uniqueId val="{00000001-E241-4191-A55E-55F245A2F55F}"/>
              </c:ext>
            </c:extLst>
          </c:dPt>
          <c:val>
            <c:numRef>
              <c:f>Sheet1!$B$82</c:f>
              <c:numCache>
                <c:formatCode>General</c:formatCode>
                <c:ptCount val="1"/>
                <c:pt idx="0">
                  <c:v>1</c:v>
                </c:pt>
              </c:numCache>
            </c:numRef>
          </c:val>
          <c:extLst>
            <c:ext xmlns:c16="http://schemas.microsoft.com/office/drawing/2014/chart" uri="{C3380CC4-5D6E-409C-BE32-E72D297353CC}">
              <c16:uniqueId val="{00000002-E241-4191-A55E-55F245A2F55F}"/>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ja-JP"/>
    </a:p>
  </c:txPr>
  <c:externalData r:id="rId3">
    <c:autoUpdate val="0"/>
  </c:externalData>
</c:chartSpace>
</file>

<file path=ppt/charts/chart3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Sheet1!$A$82</c:f>
              <c:strCache>
                <c:ptCount val="1"/>
                <c:pt idx="0">
                  <c:v>その他</c:v>
                </c:pt>
              </c:strCache>
            </c:strRef>
          </c:tx>
          <c:spPr>
            <a:solidFill>
              <a:srgbClr val="FF0000"/>
            </a:solidFill>
            <a:ln>
              <a:solidFill>
                <a:srgbClr val="FF0000"/>
              </a:solidFill>
            </a:ln>
          </c:spPr>
          <c:dPt>
            <c:idx val="0"/>
            <c:bubble3D val="0"/>
            <c:spPr>
              <a:solidFill>
                <a:srgbClr val="FF0000"/>
              </a:solidFill>
              <a:ln w="19050">
                <a:solidFill>
                  <a:srgbClr val="FF0000"/>
                </a:solidFill>
              </a:ln>
              <a:effectLst/>
            </c:spPr>
            <c:extLst>
              <c:ext xmlns:c16="http://schemas.microsoft.com/office/drawing/2014/chart" uri="{C3380CC4-5D6E-409C-BE32-E72D297353CC}">
                <c16:uniqueId val="{00000001-E948-4720-9CDB-6265F6AE5B63}"/>
              </c:ext>
            </c:extLst>
          </c:dPt>
          <c:val>
            <c:numRef>
              <c:f>Sheet1!$B$82</c:f>
              <c:numCache>
                <c:formatCode>General</c:formatCode>
                <c:ptCount val="1"/>
                <c:pt idx="0">
                  <c:v>1</c:v>
                </c:pt>
              </c:numCache>
            </c:numRef>
          </c:val>
          <c:extLst>
            <c:ext xmlns:c16="http://schemas.microsoft.com/office/drawing/2014/chart" uri="{C3380CC4-5D6E-409C-BE32-E72D297353CC}">
              <c16:uniqueId val="{00000002-E948-4720-9CDB-6265F6AE5B63}"/>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ja-JP"/>
    </a:p>
  </c:txPr>
  <c:externalData r:id="rId3">
    <c:autoUpdate val="0"/>
  </c:externalData>
</c:chartSpace>
</file>

<file path=ppt/charts/chart3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Sheet1!$A$82</c:f>
              <c:strCache>
                <c:ptCount val="1"/>
                <c:pt idx="0">
                  <c:v>その他</c:v>
                </c:pt>
              </c:strCache>
            </c:strRef>
          </c:tx>
          <c:spPr>
            <a:solidFill>
              <a:srgbClr val="FF0000"/>
            </a:solidFill>
            <a:ln>
              <a:solidFill>
                <a:srgbClr val="FF0000"/>
              </a:solidFill>
            </a:ln>
          </c:spPr>
          <c:dPt>
            <c:idx val="0"/>
            <c:bubble3D val="0"/>
            <c:spPr>
              <a:solidFill>
                <a:srgbClr val="FF0000"/>
              </a:solidFill>
              <a:ln w="19050">
                <a:solidFill>
                  <a:srgbClr val="FF0000"/>
                </a:solidFill>
              </a:ln>
              <a:effectLst/>
            </c:spPr>
            <c:extLst>
              <c:ext xmlns:c16="http://schemas.microsoft.com/office/drawing/2014/chart" uri="{C3380CC4-5D6E-409C-BE32-E72D297353CC}">
                <c16:uniqueId val="{00000001-DA4D-475B-9090-C825A3515BD4}"/>
              </c:ext>
            </c:extLst>
          </c:dPt>
          <c:val>
            <c:numRef>
              <c:f>Sheet1!$B$82</c:f>
              <c:numCache>
                <c:formatCode>General</c:formatCode>
                <c:ptCount val="1"/>
                <c:pt idx="0">
                  <c:v>1</c:v>
                </c:pt>
              </c:numCache>
            </c:numRef>
          </c:val>
          <c:extLst>
            <c:ext xmlns:c16="http://schemas.microsoft.com/office/drawing/2014/chart" uri="{C3380CC4-5D6E-409C-BE32-E72D297353CC}">
              <c16:uniqueId val="{00000002-DA4D-475B-9090-C825A3515BD4}"/>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ja-JP"/>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GB" altLang="ja-JP" dirty="0"/>
              <a:t>8.</a:t>
            </a:r>
            <a:r>
              <a:rPr lang="ja-JP" altLang="en-US"/>
              <a:t>平野</a:t>
            </a:r>
          </a:p>
        </c:rich>
      </c:tx>
      <c:layout>
        <c:manualLayout>
          <c:xMode val="edge"/>
          <c:yMode val="edge"/>
          <c:x val="0.32052592592592588"/>
          <c:y val="0.13395061728395063"/>
        </c:manualLayout>
      </c:layout>
      <c:overlay val="0"/>
      <c:spPr>
        <a:solidFill>
          <a:schemeClr val="bg1"/>
        </a:solidFill>
        <a:ln>
          <a:solidFill>
            <a:schemeClr val="tx1"/>
          </a:solid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ja-JP"/>
        </a:p>
      </c:txPr>
    </c:title>
    <c:autoTitleDeleted val="0"/>
    <c:plotArea>
      <c:layout/>
      <c:pieChart>
        <c:varyColors val="1"/>
        <c:ser>
          <c:idx val="0"/>
          <c:order val="0"/>
          <c:tx>
            <c:strRef>
              <c:f>Sheet1!$K$145</c:f>
              <c:strCache>
                <c:ptCount val="1"/>
                <c:pt idx="0">
                  <c:v>平野</c:v>
                </c:pt>
              </c:strCache>
            </c:strRef>
          </c:tx>
          <c:dPt>
            <c:idx val="0"/>
            <c:bubble3D val="0"/>
            <c:spPr>
              <a:solidFill>
                <a:schemeClr val="accent1"/>
              </a:solidFill>
              <a:ln w="19050">
                <a:solidFill>
                  <a:schemeClr val="lt1"/>
                </a:solidFill>
              </a:ln>
              <a:effectLst/>
            </c:spPr>
            <c:extLst>
              <c:ext xmlns:c16="http://schemas.microsoft.com/office/drawing/2014/chart" uri="{C3380CC4-5D6E-409C-BE32-E72D297353CC}">
                <c16:uniqueId val="{00000001-0B79-AF4D-B0B9-A20DC17ADB39}"/>
              </c:ext>
            </c:extLst>
          </c:dPt>
          <c:dPt>
            <c:idx val="1"/>
            <c:bubble3D val="0"/>
            <c:spPr>
              <a:solidFill>
                <a:schemeClr val="accent2"/>
              </a:solidFill>
              <a:ln w="19050">
                <a:solidFill>
                  <a:schemeClr val="lt1"/>
                </a:solidFill>
              </a:ln>
              <a:effectLst/>
            </c:spPr>
            <c:extLst>
              <c:ext xmlns:c16="http://schemas.microsoft.com/office/drawing/2014/chart" uri="{C3380CC4-5D6E-409C-BE32-E72D297353CC}">
                <c16:uniqueId val="{00000003-0B79-AF4D-B0B9-A20DC17ADB39}"/>
              </c:ext>
            </c:extLst>
          </c:dPt>
          <c:dPt>
            <c:idx val="2"/>
            <c:bubble3D val="0"/>
            <c:spPr>
              <a:solidFill>
                <a:schemeClr val="accent3"/>
              </a:solidFill>
              <a:ln w="19050">
                <a:solidFill>
                  <a:schemeClr val="lt1"/>
                </a:solidFill>
              </a:ln>
              <a:effectLst/>
            </c:spPr>
            <c:extLst>
              <c:ext xmlns:c16="http://schemas.microsoft.com/office/drawing/2014/chart" uri="{C3380CC4-5D6E-409C-BE32-E72D297353CC}">
                <c16:uniqueId val="{00000005-0B79-AF4D-B0B9-A20DC17ADB39}"/>
              </c:ext>
            </c:extLst>
          </c:dPt>
          <c:dPt>
            <c:idx val="3"/>
            <c:bubble3D val="0"/>
            <c:spPr>
              <a:solidFill>
                <a:schemeClr val="accent4"/>
              </a:solidFill>
              <a:ln w="19050">
                <a:solidFill>
                  <a:schemeClr val="lt1"/>
                </a:solidFill>
              </a:ln>
              <a:effectLst/>
            </c:spPr>
            <c:extLst>
              <c:ext xmlns:c16="http://schemas.microsoft.com/office/drawing/2014/chart" uri="{C3380CC4-5D6E-409C-BE32-E72D297353CC}">
                <c16:uniqueId val="{00000007-0B79-AF4D-B0B9-A20DC17ADB39}"/>
              </c:ext>
            </c:extLst>
          </c:dPt>
          <c:dPt>
            <c:idx val="4"/>
            <c:bubble3D val="0"/>
            <c:spPr>
              <a:solidFill>
                <a:schemeClr val="accent5"/>
              </a:solidFill>
              <a:ln w="19050">
                <a:solidFill>
                  <a:schemeClr val="lt1"/>
                </a:solidFill>
              </a:ln>
              <a:effectLst/>
            </c:spPr>
            <c:extLst>
              <c:ext xmlns:c16="http://schemas.microsoft.com/office/drawing/2014/chart" uri="{C3380CC4-5D6E-409C-BE32-E72D297353CC}">
                <c16:uniqueId val="{00000009-0B79-AF4D-B0B9-A20DC17ADB39}"/>
              </c:ext>
            </c:extLst>
          </c:dPt>
          <c:dPt>
            <c:idx val="5"/>
            <c:bubble3D val="0"/>
            <c:spPr>
              <a:solidFill>
                <a:srgbClr val="92D050"/>
              </a:solidFill>
              <a:ln w="19050">
                <a:solidFill>
                  <a:schemeClr val="lt1"/>
                </a:solidFill>
              </a:ln>
              <a:effectLst/>
            </c:spPr>
            <c:extLst>
              <c:ext xmlns:c16="http://schemas.microsoft.com/office/drawing/2014/chart" uri="{C3380CC4-5D6E-409C-BE32-E72D297353CC}">
                <c16:uniqueId val="{0000000B-0B79-AF4D-B0B9-A20DC17ADB39}"/>
              </c:ext>
            </c:extLst>
          </c:dPt>
          <c:dPt>
            <c:idx val="6"/>
            <c:bubble3D val="0"/>
            <c:spPr>
              <a:solidFill>
                <a:schemeClr val="accent1">
                  <a:lumMod val="60000"/>
                </a:schemeClr>
              </a:solidFill>
              <a:ln w="19050">
                <a:solidFill>
                  <a:schemeClr val="lt1"/>
                </a:solidFill>
              </a:ln>
              <a:effectLst/>
            </c:spPr>
            <c:extLst>
              <c:ext xmlns:c16="http://schemas.microsoft.com/office/drawing/2014/chart" uri="{C3380CC4-5D6E-409C-BE32-E72D297353CC}">
                <c16:uniqueId val="{0000000D-0B79-AF4D-B0B9-A20DC17ADB39}"/>
              </c:ext>
            </c:extLst>
          </c:dPt>
          <c:dPt>
            <c:idx val="7"/>
            <c:bubble3D val="0"/>
            <c:spPr>
              <a:solidFill>
                <a:schemeClr val="accent2">
                  <a:lumMod val="60000"/>
                </a:schemeClr>
              </a:solidFill>
              <a:ln w="19050">
                <a:solidFill>
                  <a:schemeClr val="lt1"/>
                </a:solidFill>
              </a:ln>
              <a:effectLst/>
            </c:spPr>
            <c:extLst>
              <c:ext xmlns:c16="http://schemas.microsoft.com/office/drawing/2014/chart" uri="{C3380CC4-5D6E-409C-BE32-E72D297353CC}">
                <c16:uniqueId val="{0000000F-0B79-AF4D-B0B9-A20DC17ADB39}"/>
              </c:ext>
            </c:extLst>
          </c:dPt>
          <c:dPt>
            <c:idx val="8"/>
            <c:bubble3D val="0"/>
            <c:spPr>
              <a:solidFill>
                <a:schemeClr val="accent3">
                  <a:lumMod val="60000"/>
                </a:schemeClr>
              </a:solidFill>
              <a:ln w="19050">
                <a:solidFill>
                  <a:schemeClr val="lt1"/>
                </a:solidFill>
              </a:ln>
              <a:effectLst/>
            </c:spPr>
            <c:extLst>
              <c:ext xmlns:c16="http://schemas.microsoft.com/office/drawing/2014/chart" uri="{C3380CC4-5D6E-409C-BE32-E72D297353CC}">
                <c16:uniqueId val="{00000011-0B79-AF4D-B0B9-A20DC17ADB39}"/>
              </c:ext>
            </c:extLst>
          </c:dPt>
          <c:dPt>
            <c:idx val="9"/>
            <c:bubble3D val="0"/>
            <c:spPr>
              <a:solidFill>
                <a:schemeClr val="accent4">
                  <a:lumMod val="60000"/>
                </a:schemeClr>
              </a:solidFill>
              <a:ln w="19050">
                <a:solidFill>
                  <a:schemeClr val="lt1"/>
                </a:solidFill>
              </a:ln>
              <a:effectLst/>
            </c:spPr>
            <c:extLst>
              <c:ext xmlns:c16="http://schemas.microsoft.com/office/drawing/2014/chart" uri="{C3380CC4-5D6E-409C-BE32-E72D297353CC}">
                <c16:uniqueId val="{00000013-0B79-AF4D-B0B9-A20DC17ADB39}"/>
              </c:ext>
            </c:extLst>
          </c:dPt>
          <c:cat>
            <c:strRef>
              <c:f>Sheet1!$J$146:$J$155</c:f>
              <c:strCache>
                <c:ptCount val="10"/>
                <c:pt idx="0">
                  <c:v>ST1</c:v>
                </c:pt>
                <c:pt idx="1">
                  <c:v>ST2</c:v>
                </c:pt>
                <c:pt idx="2">
                  <c:v>ST3</c:v>
                </c:pt>
                <c:pt idx="3">
                  <c:v>ST4</c:v>
                </c:pt>
                <c:pt idx="4">
                  <c:v>ST5</c:v>
                </c:pt>
                <c:pt idx="5">
                  <c:v>ST6</c:v>
                </c:pt>
                <c:pt idx="6">
                  <c:v>ST7</c:v>
                </c:pt>
                <c:pt idx="7">
                  <c:v>ST8</c:v>
                </c:pt>
                <c:pt idx="8">
                  <c:v>ST9</c:v>
                </c:pt>
                <c:pt idx="9">
                  <c:v>ST10</c:v>
                </c:pt>
              </c:strCache>
            </c:strRef>
          </c:cat>
          <c:val>
            <c:numRef>
              <c:f>Sheet1!$K$146:$K$155</c:f>
              <c:numCache>
                <c:formatCode>General</c:formatCode>
                <c:ptCount val="10"/>
                <c:pt idx="4">
                  <c:v>2</c:v>
                </c:pt>
                <c:pt idx="5">
                  <c:v>1</c:v>
                </c:pt>
              </c:numCache>
            </c:numRef>
          </c:val>
          <c:extLst>
            <c:ext xmlns:c16="http://schemas.microsoft.com/office/drawing/2014/chart" uri="{C3380CC4-5D6E-409C-BE32-E72D297353CC}">
              <c16:uniqueId val="{00000014-0B79-AF4D-B0B9-A20DC17ADB39}"/>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ja-JP"/>
    </a:p>
  </c:txPr>
  <c:externalData r:id="rId3">
    <c:autoUpdate val="0"/>
  </c:externalData>
</c:chartSpace>
</file>

<file path=ppt/charts/chart4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Sheet1!$A$79</c:f>
              <c:strCache>
                <c:ptCount val="1"/>
                <c:pt idx="0">
                  <c:v>その他</c:v>
                </c:pt>
              </c:strCache>
            </c:strRef>
          </c:tx>
          <c:spPr>
            <a:solidFill>
              <a:srgbClr val="767171"/>
            </a:solidFill>
            <a:ln w="9525">
              <a:solidFill>
                <a:schemeClr val="tx1"/>
              </a:solidFill>
            </a:ln>
          </c:spPr>
          <c:dPt>
            <c:idx val="0"/>
            <c:bubble3D val="0"/>
            <c:spPr>
              <a:solidFill>
                <a:srgbClr val="767171"/>
              </a:solidFill>
              <a:ln w="9525">
                <a:solidFill>
                  <a:schemeClr val="tx1"/>
                </a:solidFill>
              </a:ln>
              <a:effectLst/>
            </c:spPr>
            <c:extLst>
              <c:ext xmlns:c16="http://schemas.microsoft.com/office/drawing/2014/chart" uri="{C3380CC4-5D6E-409C-BE32-E72D297353CC}">
                <c16:uniqueId val="{00000001-3F78-4DA0-8A84-50259A8E8231}"/>
              </c:ext>
            </c:extLst>
          </c:dPt>
          <c:val>
            <c:numRef>
              <c:f>Sheet1!$B$79</c:f>
              <c:numCache>
                <c:formatCode>General</c:formatCode>
                <c:ptCount val="1"/>
                <c:pt idx="0">
                  <c:v>1</c:v>
                </c:pt>
              </c:numCache>
            </c:numRef>
          </c:val>
          <c:extLst>
            <c:ext xmlns:c16="http://schemas.microsoft.com/office/drawing/2014/chart" uri="{C3380CC4-5D6E-409C-BE32-E72D297353CC}">
              <c16:uniqueId val="{00000002-3F78-4DA0-8A84-50259A8E8231}"/>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ja-JP"/>
    </a:p>
  </c:txPr>
  <c:externalData r:id="rId3">
    <c:autoUpdate val="0"/>
  </c:externalData>
</c:chartSpace>
</file>

<file path=ppt/charts/chart4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Sheet1!$A$82</c:f>
              <c:strCache>
                <c:ptCount val="1"/>
                <c:pt idx="0">
                  <c:v>その他</c:v>
                </c:pt>
              </c:strCache>
            </c:strRef>
          </c:tx>
          <c:spPr>
            <a:solidFill>
              <a:srgbClr val="FF0000"/>
            </a:solidFill>
            <a:ln>
              <a:solidFill>
                <a:srgbClr val="FF0000"/>
              </a:solidFill>
            </a:ln>
          </c:spPr>
          <c:dPt>
            <c:idx val="0"/>
            <c:bubble3D val="0"/>
            <c:spPr>
              <a:solidFill>
                <a:srgbClr val="FF0000"/>
              </a:solidFill>
              <a:ln w="19050">
                <a:solidFill>
                  <a:srgbClr val="FF0000"/>
                </a:solidFill>
              </a:ln>
              <a:effectLst/>
            </c:spPr>
            <c:extLst>
              <c:ext xmlns:c16="http://schemas.microsoft.com/office/drawing/2014/chart" uri="{C3380CC4-5D6E-409C-BE32-E72D297353CC}">
                <c16:uniqueId val="{00000001-79BA-4DF4-92A2-D6D74995AFBE}"/>
              </c:ext>
            </c:extLst>
          </c:dPt>
          <c:val>
            <c:numRef>
              <c:f>Sheet1!$B$82</c:f>
              <c:numCache>
                <c:formatCode>General</c:formatCode>
                <c:ptCount val="1"/>
                <c:pt idx="0">
                  <c:v>1</c:v>
                </c:pt>
              </c:numCache>
            </c:numRef>
          </c:val>
          <c:extLst>
            <c:ext xmlns:c16="http://schemas.microsoft.com/office/drawing/2014/chart" uri="{C3380CC4-5D6E-409C-BE32-E72D297353CC}">
              <c16:uniqueId val="{00000002-79BA-4DF4-92A2-D6D74995AFBE}"/>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ja-JP"/>
    </a:p>
  </c:txPr>
  <c:externalData r:id="rId3">
    <c:autoUpdate val="0"/>
  </c:externalData>
</c:chartSpace>
</file>

<file path=ppt/charts/chart4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Sheet1!$A$79</c:f>
              <c:strCache>
                <c:ptCount val="1"/>
                <c:pt idx="0">
                  <c:v>その他</c:v>
                </c:pt>
              </c:strCache>
            </c:strRef>
          </c:tx>
          <c:spPr>
            <a:solidFill>
              <a:srgbClr val="767171"/>
            </a:solidFill>
            <a:ln w="9525">
              <a:solidFill>
                <a:schemeClr val="tx1"/>
              </a:solidFill>
            </a:ln>
          </c:spPr>
          <c:dPt>
            <c:idx val="0"/>
            <c:bubble3D val="0"/>
            <c:spPr>
              <a:solidFill>
                <a:srgbClr val="767171"/>
              </a:solidFill>
              <a:ln w="9525">
                <a:solidFill>
                  <a:schemeClr val="tx1"/>
                </a:solidFill>
              </a:ln>
              <a:effectLst/>
            </c:spPr>
            <c:extLst>
              <c:ext xmlns:c16="http://schemas.microsoft.com/office/drawing/2014/chart" uri="{C3380CC4-5D6E-409C-BE32-E72D297353CC}">
                <c16:uniqueId val="{00000001-8BD5-46FF-8583-BCCF97BE5AD1}"/>
              </c:ext>
            </c:extLst>
          </c:dPt>
          <c:val>
            <c:numRef>
              <c:f>Sheet1!$B$79</c:f>
              <c:numCache>
                <c:formatCode>General</c:formatCode>
                <c:ptCount val="1"/>
                <c:pt idx="0">
                  <c:v>1</c:v>
                </c:pt>
              </c:numCache>
            </c:numRef>
          </c:val>
          <c:extLst>
            <c:ext xmlns:c16="http://schemas.microsoft.com/office/drawing/2014/chart" uri="{C3380CC4-5D6E-409C-BE32-E72D297353CC}">
              <c16:uniqueId val="{00000002-8BD5-46FF-8583-BCCF97BE5AD1}"/>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ja-JP"/>
    </a:p>
  </c:txPr>
  <c:externalData r:id="rId3">
    <c:autoUpdate val="0"/>
  </c:externalData>
</c:chartSpace>
</file>

<file path=ppt/charts/chart4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Sheet1!$A$82</c:f>
              <c:strCache>
                <c:ptCount val="1"/>
                <c:pt idx="0">
                  <c:v>その他</c:v>
                </c:pt>
              </c:strCache>
            </c:strRef>
          </c:tx>
          <c:spPr>
            <a:solidFill>
              <a:srgbClr val="FF0000"/>
            </a:solidFill>
            <a:ln>
              <a:solidFill>
                <a:srgbClr val="FF0000"/>
              </a:solidFill>
            </a:ln>
          </c:spPr>
          <c:dPt>
            <c:idx val="0"/>
            <c:bubble3D val="0"/>
            <c:spPr>
              <a:solidFill>
                <a:srgbClr val="FF0000"/>
              </a:solidFill>
              <a:ln w="19050">
                <a:solidFill>
                  <a:srgbClr val="FF0000"/>
                </a:solidFill>
              </a:ln>
              <a:effectLst/>
            </c:spPr>
            <c:extLst>
              <c:ext xmlns:c16="http://schemas.microsoft.com/office/drawing/2014/chart" uri="{C3380CC4-5D6E-409C-BE32-E72D297353CC}">
                <c16:uniqueId val="{00000001-8D78-447A-9223-72DC6821431F}"/>
              </c:ext>
            </c:extLst>
          </c:dPt>
          <c:val>
            <c:numRef>
              <c:f>Sheet1!$B$82</c:f>
              <c:numCache>
                <c:formatCode>General</c:formatCode>
                <c:ptCount val="1"/>
                <c:pt idx="0">
                  <c:v>1</c:v>
                </c:pt>
              </c:numCache>
            </c:numRef>
          </c:val>
          <c:extLst>
            <c:ext xmlns:c16="http://schemas.microsoft.com/office/drawing/2014/chart" uri="{C3380CC4-5D6E-409C-BE32-E72D297353CC}">
              <c16:uniqueId val="{00000002-8D78-447A-9223-72DC6821431F}"/>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ja-JP"/>
    </a:p>
  </c:txPr>
  <c:externalData r:id="rId3">
    <c:autoUpdate val="0"/>
  </c:externalData>
</c:chartSpace>
</file>

<file path=ppt/charts/chart4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Sheet1!$A$82</c:f>
              <c:strCache>
                <c:ptCount val="1"/>
                <c:pt idx="0">
                  <c:v>その他</c:v>
                </c:pt>
              </c:strCache>
            </c:strRef>
          </c:tx>
          <c:spPr>
            <a:solidFill>
              <a:srgbClr val="FF0000"/>
            </a:solidFill>
            <a:ln>
              <a:solidFill>
                <a:srgbClr val="FF0000"/>
              </a:solidFill>
            </a:ln>
          </c:spPr>
          <c:dPt>
            <c:idx val="0"/>
            <c:bubble3D val="0"/>
            <c:spPr>
              <a:solidFill>
                <a:srgbClr val="FF0000"/>
              </a:solidFill>
              <a:ln w="19050">
                <a:solidFill>
                  <a:srgbClr val="FF0000"/>
                </a:solidFill>
              </a:ln>
              <a:effectLst/>
            </c:spPr>
            <c:extLst>
              <c:ext xmlns:c16="http://schemas.microsoft.com/office/drawing/2014/chart" uri="{C3380CC4-5D6E-409C-BE32-E72D297353CC}">
                <c16:uniqueId val="{00000001-71A4-4F03-878E-ABEBD42750FF}"/>
              </c:ext>
            </c:extLst>
          </c:dPt>
          <c:val>
            <c:numRef>
              <c:f>Sheet1!$B$82</c:f>
              <c:numCache>
                <c:formatCode>General</c:formatCode>
                <c:ptCount val="1"/>
                <c:pt idx="0">
                  <c:v>1</c:v>
                </c:pt>
              </c:numCache>
            </c:numRef>
          </c:val>
          <c:extLst>
            <c:ext xmlns:c16="http://schemas.microsoft.com/office/drawing/2014/chart" uri="{C3380CC4-5D6E-409C-BE32-E72D297353CC}">
              <c16:uniqueId val="{00000002-71A4-4F03-878E-ABEBD42750FF}"/>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ja-JP"/>
    </a:p>
  </c:txPr>
  <c:externalData r:id="rId3">
    <c:autoUpdate val="0"/>
  </c:externalData>
</c:chartSpace>
</file>

<file path=ppt/charts/chart4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Sheet1!$A$79</c:f>
              <c:strCache>
                <c:ptCount val="1"/>
                <c:pt idx="0">
                  <c:v>その他</c:v>
                </c:pt>
              </c:strCache>
            </c:strRef>
          </c:tx>
          <c:spPr>
            <a:solidFill>
              <a:srgbClr val="767171"/>
            </a:solidFill>
            <a:ln w="9525">
              <a:solidFill>
                <a:schemeClr val="tx1"/>
              </a:solidFill>
            </a:ln>
          </c:spPr>
          <c:dPt>
            <c:idx val="0"/>
            <c:bubble3D val="0"/>
            <c:spPr>
              <a:solidFill>
                <a:srgbClr val="767171"/>
              </a:solidFill>
              <a:ln w="9525">
                <a:solidFill>
                  <a:schemeClr val="tx1"/>
                </a:solidFill>
              </a:ln>
              <a:effectLst/>
            </c:spPr>
            <c:extLst>
              <c:ext xmlns:c16="http://schemas.microsoft.com/office/drawing/2014/chart" uri="{C3380CC4-5D6E-409C-BE32-E72D297353CC}">
                <c16:uniqueId val="{00000001-D9C7-423F-80A5-85BC4FDCDB85}"/>
              </c:ext>
            </c:extLst>
          </c:dPt>
          <c:val>
            <c:numRef>
              <c:f>Sheet1!$B$79</c:f>
              <c:numCache>
                <c:formatCode>General</c:formatCode>
                <c:ptCount val="1"/>
                <c:pt idx="0">
                  <c:v>1</c:v>
                </c:pt>
              </c:numCache>
            </c:numRef>
          </c:val>
          <c:extLst>
            <c:ext xmlns:c16="http://schemas.microsoft.com/office/drawing/2014/chart" uri="{C3380CC4-5D6E-409C-BE32-E72D297353CC}">
              <c16:uniqueId val="{00000002-D9C7-423F-80A5-85BC4FDCDB85}"/>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ja-JP"/>
    </a:p>
  </c:txPr>
  <c:externalData r:id="rId3">
    <c:autoUpdate val="0"/>
  </c:externalData>
</c:chartSpace>
</file>

<file path=ppt/charts/chart4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spPr>
            <a:solidFill>
              <a:srgbClr val="767171"/>
            </a:solidFill>
            <a:ln w="9525">
              <a:solidFill>
                <a:schemeClr val="tx1"/>
              </a:solidFill>
            </a:ln>
          </c:spPr>
          <c:dPt>
            <c:idx val="0"/>
            <c:bubble3D val="0"/>
            <c:spPr>
              <a:solidFill>
                <a:srgbClr val="767171"/>
              </a:solidFill>
              <a:ln w="9525">
                <a:solidFill>
                  <a:schemeClr val="tx1"/>
                </a:solidFill>
              </a:ln>
              <a:effectLst/>
            </c:spPr>
            <c:extLst>
              <c:ext xmlns:c16="http://schemas.microsoft.com/office/drawing/2014/chart" uri="{C3380CC4-5D6E-409C-BE32-E72D297353CC}">
                <c16:uniqueId val="{00000001-255C-46A4-83DA-97DA3AF77327}"/>
              </c:ext>
            </c:extLst>
          </c:dPt>
          <c:dPt>
            <c:idx val="1"/>
            <c:bubble3D val="0"/>
            <c:spPr>
              <a:solidFill>
                <a:srgbClr val="767171"/>
              </a:solidFill>
              <a:ln w="9525">
                <a:solidFill>
                  <a:schemeClr val="tx1"/>
                </a:solidFill>
              </a:ln>
              <a:effectLst/>
            </c:spPr>
            <c:extLst>
              <c:ext xmlns:c16="http://schemas.microsoft.com/office/drawing/2014/chart" uri="{C3380CC4-5D6E-409C-BE32-E72D297353CC}">
                <c16:uniqueId val="{00000003-255C-46A4-83DA-97DA3AF77327}"/>
              </c:ext>
            </c:extLst>
          </c:dPt>
          <c:dPt>
            <c:idx val="2"/>
            <c:bubble3D val="0"/>
            <c:spPr>
              <a:solidFill>
                <a:srgbClr val="767171"/>
              </a:solidFill>
              <a:ln w="9525">
                <a:solidFill>
                  <a:schemeClr val="tx1"/>
                </a:solidFill>
              </a:ln>
              <a:effectLst/>
            </c:spPr>
            <c:extLst>
              <c:ext xmlns:c16="http://schemas.microsoft.com/office/drawing/2014/chart" uri="{C3380CC4-5D6E-409C-BE32-E72D297353CC}">
                <c16:uniqueId val="{00000005-255C-46A4-83DA-97DA3AF77327}"/>
              </c:ext>
            </c:extLst>
          </c:dPt>
          <c:dPt>
            <c:idx val="3"/>
            <c:bubble3D val="0"/>
            <c:spPr>
              <a:solidFill>
                <a:srgbClr val="767171"/>
              </a:solidFill>
              <a:ln w="9525">
                <a:solidFill>
                  <a:schemeClr val="tx1"/>
                </a:solidFill>
              </a:ln>
              <a:effectLst/>
            </c:spPr>
            <c:extLst>
              <c:ext xmlns:c16="http://schemas.microsoft.com/office/drawing/2014/chart" uri="{C3380CC4-5D6E-409C-BE32-E72D297353CC}">
                <c16:uniqueId val="{00000007-255C-46A4-83DA-97DA3AF77327}"/>
              </c:ext>
            </c:extLst>
          </c:dPt>
          <c:dPt>
            <c:idx val="4"/>
            <c:bubble3D val="0"/>
            <c:spPr>
              <a:solidFill>
                <a:srgbClr val="767171"/>
              </a:solidFill>
              <a:ln w="9525">
                <a:solidFill>
                  <a:schemeClr val="tx1"/>
                </a:solidFill>
              </a:ln>
              <a:effectLst/>
            </c:spPr>
            <c:extLst>
              <c:ext xmlns:c16="http://schemas.microsoft.com/office/drawing/2014/chart" uri="{C3380CC4-5D6E-409C-BE32-E72D297353CC}">
                <c16:uniqueId val="{00000009-255C-46A4-83DA-97DA3AF77327}"/>
              </c:ext>
            </c:extLst>
          </c:dPt>
          <c:dPt>
            <c:idx val="5"/>
            <c:bubble3D val="0"/>
            <c:spPr>
              <a:solidFill>
                <a:srgbClr val="767171"/>
              </a:solidFill>
              <a:ln w="9525">
                <a:solidFill>
                  <a:schemeClr val="tx1"/>
                </a:solidFill>
              </a:ln>
              <a:effectLst/>
            </c:spPr>
            <c:extLst>
              <c:ext xmlns:c16="http://schemas.microsoft.com/office/drawing/2014/chart" uri="{C3380CC4-5D6E-409C-BE32-E72D297353CC}">
                <c16:uniqueId val="{0000000B-255C-46A4-83DA-97DA3AF77327}"/>
              </c:ext>
            </c:extLst>
          </c:dPt>
          <c:cat>
            <c:strRef>
              <c:f>Sheet1!$A$63:$A$68</c:f>
              <c:strCache>
                <c:ptCount val="6"/>
                <c:pt idx="0">
                  <c:v>1多井川</c:v>
                </c:pt>
                <c:pt idx="1">
                  <c:v>2矢原溜池</c:v>
                </c:pt>
                <c:pt idx="2">
                  <c:v>3境川に注ぐ水路</c:v>
                </c:pt>
                <c:pt idx="3">
                  <c:v>4奥谷川</c:v>
                </c:pt>
                <c:pt idx="4">
                  <c:v>5代川に注ぐ水路</c:v>
                </c:pt>
                <c:pt idx="5">
                  <c:v>6その他</c:v>
                </c:pt>
              </c:strCache>
            </c:strRef>
          </c:cat>
          <c:val>
            <c:numRef>
              <c:f>Sheet1!$B$63:$B$68</c:f>
              <c:numCache>
                <c:formatCode>General</c:formatCode>
                <c:ptCount val="6"/>
                <c:pt idx="0">
                  <c:v>0</c:v>
                </c:pt>
                <c:pt idx="1">
                  <c:v>0</c:v>
                </c:pt>
                <c:pt idx="2">
                  <c:v>0</c:v>
                </c:pt>
                <c:pt idx="3">
                  <c:v>4</c:v>
                </c:pt>
                <c:pt idx="4">
                  <c:v>10</c:v>
                </c:pt>
                <c:pt idx="5">
                  <c:v>0</c:v>
                </c:pt>
              </c:numCache>
            </c:numRef>
          </c:val>
          <c:extLst>
            <c:ext xmlns:c16="http://schemas.microsoft.com/office/drawing/2014/chart" uri="{C3380CC4-5D6E-409C-BE32-E72D297353CC}">
              <c16:uniqueId val="{0000000C-255C-46A4-83DA-97DA3AF77327}"/>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ja-JP"/>
    </a:p>
  </c:txPr>
  <c:externalData r:id="rId3">
    <c:autoUpdate val="0"/>
  </c:externalData>
</c:chartSpace>
</file>

<file path=ppt/charts/chart4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spPr>
            <a:solidFill>
              <a:srgbClr val="767171"/>
            </a:solidFill>
            <a:ln w="9525">
              <a:solidFill>
                <a:schemeClr val="tx1"/>
              </a:solidFill>
            </a:ln>
          </c:spPr>
          <c:dPt>
            <c:idx val="0"/>
            <c:bubble3D val="0"/>
            <c:spPr>
              <a:solidFill>
                <a:srgbClr val="767171"/>
              </a:solidFill>
              <a:ln w="9525">
                <a:solidFill>
                  <a:schemeClr val="tx1"/>
                </a:solidFill>
              </a:ln>
              <a:effectLst/>
            </c:spPr>
            <c:extLst>
              <c:ext xmlns:c16="http://schemas.microsoft.com/office/drawing/2014/chart" uri="{C3380CC4-5D6E-409C-BE32-E72D297353CC}">
                <c16:uniqueId val="{00000001-FA1B-49A5-8778-3A5E4B1EF790}"/>
              </c:ext>
            </c:extLst>
          </c:dPt>
          <c:dPt>
            <c:idx val="1"/>
            <c:bubble3D val="0"/>
            <c:spPr>
              <a:solidFill>
                <a:srgbClr val="767171"/>
              </a:solidFill>
              <a:ln w="9525">
                <a:solidFill>
                  <a:schemeClr val="tx1"/>
                </a:solidFill>
              </a:ln>
              <a:effectLst/>
            </c:spPr>
            <c:extLst>
              <c:ext xmlns:c16="http://schemas.microsoft.com/office/drawing/2014/chart" uri="{C3380CC4-5D6E-409C-BE32-E72D297353CC}">
                <c16:uniqueId val="{00000003-FA1B-49A5-8778-3A5E4B1EF790}"/>
              </c:ext>
            </c:extLst>
          </c:dPt>
          <c:dPt>
            <c:idx val="2"/>
            <c:bubble3D val="0"/>
            <c:spPr>
              <a:solidFill>
                <a:srgbClr val="767171"/>
              </a:solidFill>
              <a:ln w="9525">
                <a:solidFill>
                  <a:schemeClr val="tx1"/>
                </a:solidFill>
              </a:ln>
              <a:effectLst/>
            </c:spPr>
            <c:extLst>
              <c:ext xmlns:c16="http://schemas.microsoft.com/office/drawing/2014/chart" uri="{C3380CC4-5D6E-409C-BE32-E72D297353CC}">
                <c16:uniqueId val="{00000005-FA1B-49A5-8778-3A5E4B1EF790}"/>
              </c:ext>
            </c:extLst>
          </c:dPt>
          <c:dPt>
            <c:idx val="3"/>
            <c:bubble3D val="0"/>
            <c:spPr>
              <a:solidFill>
                <a:srgbClr val="767171"/>
              </a:solidFill>
              <a:ln w="9525">
                <a:solidFill>
                  <a:schemeClr val="tx1"/>
                </a:solidFill>
              </a:ln>
              <a:effectLst/>
            </c:spPr>
            <c:extLst>
              <c:ext xmlns:c16="http://schemas.microsoft.com/office/drawing/2014/chart" uri="{C3380CC4-5D6E-409C-BE32-E72D297353CC}">
                <c16:uniqueId val="{00000007-FA1B-49A5-8778-3A5E4B1EF790}"/>
              </c:ext>
            </c:extLst>
          </c:dPt>
          <c:dPt>
            <c:idx val="4"/>
            <c:bubble3D val="0"/>
            <c:spPr>
              <a:solidFill>
                <a:srgbClr val="767171"/>
              </a:solidFill>
              <a:ln w="9525">
                <a:solidFill>
                  <a:schemeClr val="tx1"/>
                </a:solidFill>
              </a:ln>
              <a:effectLst/>
            </c:spPr>
            <c:extLst>
              <c:ext xmlns:c16="http://schemas.microsoft.com/office/drawing/2014/chart" uri="{C3380CC4-5D6E-409C-BE32-E72D297353CC}">
                <c16:uniqueId val="{00000009-FA1B-49A5-8778-3A5E4B1EF790}"/>
              </c:ext>
            </c:extLst>
          </c:dPt>
          <c:dPt>
            <c:idx val="5"/>
            <c:bubble3D val="0"/>
            <c:spPr>
              <a:solidFill>
                <a:srgbClr val="767171"/>
              </a:solidFill>
              <a:ln w="9525">
                <a:solidFill>
                  <a:schemeClr val="tx1"/>
                </a:solidFill>
              </a:ln>
              <a:effectLst/>
            </c:spPr>
            <c:extLst>
              <c:ext xmlns:c16="http://schemas.microsoft.com/office/drawing/2014/chart" uri="{C3380CC4-5D6E-409C-BE32-E72D297353CC}">
                <c16:uniqueId val="{0000000B-FA1B-49A5-8778-3A5E4B1EF790}"/>
              </c:ext>
            </c:extLst>
          </c:dPt>
          <c:cat>
            <c:strRef>
              <c:f>Sheet1!$A$23:$A$28</c:f>
              <c:strCache>
                <c:ptCount val="6"/>
                <c:pt idx="0">
                  <c:v>1多井川</c:v>
                </c:pt>
                <c:pt idx="1">
                  <c:v>2矢原溜池</c:v>
                </c:pt>
                <c:pt idx="2">
                  <c:v>3境川に注ぐ水路</c:v>
                </c:pt>
                <c:pt idx="3">
                  <c:v>4奥谷川</c:v>
                </c:pt>
                <c:pt idx="4">
                  <c:v>5代川に注ぐ水路</c:v>
                </c:pt>
                <c:pt idx="5">
                  <c:v>6その他</c:v>
                </c:pt>
              </c:strCache>
            </c:strRef>
          </c:cat>
          <c:val>
            <c:numRef>
              <c:f>Sheet1!$B$23:$B$28</c:f>
              <c:numCache>
                <c:formatCode>General</c:formatCode>
                <c:ptCount val="6"/>
                <c:pt idx="0">
                  <c:v>2</c:v>
                </c:pt>
                <c:pt idx="1">
                  <c:v>10</c:v>
                </c:pt>
                <c:pt idx="2">
                  <c:v>3</c:v>
                </c:pt>
                <c:pt idx="3">
                  <c:v>0</c:v>
                </c:pt>
                <c:pt idx="4">
                  <c:v>0</c:v>
                </c:pt>
                <c:pt idx="5">
                  <c:v>0</c:v>
                </c:pt>
              </c:numCache>
            </c:numRef>
          </c:val>
          <c:extLst>
            <c:ext xmlns:c16="http://schemas.microsoft.com/office/drawing/2014/chart" uri="{C3380CC4-5D6E-409C-BE32-E72D297353CC}">
              <c16:uniqueId val="{0000000C-FA1B-49A5-8778-3A5E4B1EF790}"/>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ja-JP"/>
    </a:p>
  </c:txPr>
  <c:externalData r:id="rId3">
    <c:autoUpdate val="0"/>
  </c:externalData>
</c:chartSpace>
</file>

<file path=ppt/charts/chart4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Sheet1!$A$79</c:f>
              <c:strCache>
                <c:ptCount val="1"/>
                <c:pt idx="0">
                  <c:v>その他</c:v>
                </c:pt>
              </c:strCache>
            </c:strRef>
          </c:tx>
          <c:spPr>
            <a:solidFill>
              <a:srgbClr val="767171"/>
            </a:solidFill>
            <a:ln w="9525">
              <a:solidFill>
                <a:schemeClr val="tx1"/>
              </a:solidFill>
            </a:ln>
          </c:spPr>
          <c:dPt>
            <c:idx val="0"/>
            <c:bubble3D val="0"/>
            <c:spPr>
              <a:solidFill>
                <a:srgbClr val="767171"/>
              </a:solidFill>
              <a:ln w="9525">
                <a:solidFill>
                  <a:schemeClr val="tx1"/>
                </a:solidFill>
              </a:ln>
              <a:effectLst/>
            </c:spPr>
            <c:extLst>
              <c:ext xmlns:c16="http://schemas.microsoft.com/office/drawing/2014/chart" uri="{C3380CC4-5D6E-409C-BE32-E72D297353CC}">
                <c16:uniqueId val="{00000001-59FC-4186-A945-41BEA83FA033}"/>
              </c:ext>
            </c:extLst>
          </c:dPt>
          <c:val>
            <c:numRef>
              <c:f>Sheet1!$B$79</c:f>
              <c:numCache>
                <c:formatCode>General</c:formatCode>
                <c:ptCount val="1"/>
                <c:pt idx="0">
                  <c:v>1</c:v>
                </c:pt>
              </c:numCache>
            </c:numRef>
          </c:val>
          <c:extLst>
            <c:ext xmlns:c16="http://schemas.microsoft.com/office/drawing/2014/chart" uri="{C3380CC4-5D6E-409C-BE32-E72D297353CC}">
              <c16:uniqueId val="{00000002-59FC-4186-A945-41BEA83FA033}"/>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ja-JP"/>
    </a:p>
  </c:txPr>
  <c:externalData r:id="rId3">
    <c:autoUpdate val="0"/>
  </c:externalData>
</c:chartSpace>
</file>

<file path=ppt/charts/chart4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spPr>
            <a:solidFill>
              <a:schemeClr val="bg2">
                <a:lumMod val="50000"/>
              </a:schemeClr>
            </a:solidFill>
            <a:ln w="9525">
              <a:solidFill>
                <a:schemeClr val="tx1"/>
              </a:solidFill>
            </a:ln>
          </c:spPr>
          <c:dPt>
            <c:idx val="0"/>
            <c:bubble3D val="0"/>
            <c:spPr>
              <a:solidFill>
                <a:schemeClr val="bg2">
                  <a:lumMod val="50000"/>
                </a:schemeClr>
              </a:solidFill>
              <a:ln w="9525">
                <a:solidFill>
                  <a:schemeClr val="tx1"/>
                </a:solidFill>
              </a:ln>
              <a:effectLst/>
            </c:spPr>
            <c:extLst>
              <c:ext xmlns:c16="http://schemas.microsoft.com/office/drawing/2014/chart" uri="{C3380CC4-5D6E-409C-BE32-E72D297353CC}">
                <c16:uniqueId val="{00000001-DCF7-4B09-978E-3AC5AEED1445}"/>
              </c:ext>
            </c:extLst>
          </c:dPt>
          <c:dPt>
            <c:idx val="1"/>
            <c:bubble3D val="0"/>
            <c:spPr>
              <a:solidFill>
                <a:schemeClr val="bg2">
                  <a:lumMod val="50000"/>
                </a:schemeClr>
              </a:solidFill>
              <a:ln w="9525">
                <a:solidFill>
                  <a:schemeClr val="tx1"/>
                </a:solidFill>
              </a:ln>
              <a:effectLst/>
            </c:spPr>
            <c:extLst>
              <c:ext xmlns:c16="http://schemas.microsoft.com/office/drawing/2014/chart" uri="{C3380CC4-5D6E-409C-BE32-E72D297353CC}">
                <c16:uniqueId val="{00000003-DCF7-4B09-978E-3AC5AEED1445}"/>
              </c:ext>
            </c:extLst>
          </c:dPt>
          <c:dPt>
            <c:idx val="2"/>
            <c:bubble3D val="0"/>
            <c:spPr>
              <a:solidFill>
                <a:srgbClr val="C00000"/>
              </a:solidFill>
              <a:ln w="9525">
                <a:solidFill>
                  <a:schemeClr val="tx1"/>
                </a:solidFill>
              </a:ln>
              <a:effectLst/>
            </c:spPr>
            <c:extLst>
              <c:ext xmlns:c16="http://schemas.microsoft.com/office/drawing/2014/chart" uri="{C3380CC4-5D6E-409C-BE32-E72D297353CC}">
                <c16:uniqueId val="{00000005-DCF7-4B09-978E-3AC5AEED1445}"/>
              </c:ext>
            </c:extLst>
          </c:dPt>
          <c:dPt>
            <c:idx val="3"/>
            <c:bubble3D val="0"/>
            <c:spPr>
              <a:solidFill>
                <a:schemeClr val="bg2">
                  <a:lumMod val="50000"/>
                </a:schemeClr>
              </a:solidFill>
              <a:ln w="9525">
                <a:solidFill>
                  <a:schemeClr val="tx1"/>
                </a:solidFill>
              </a:ln>
              <a:effectLst/>
            </c:spPr>
            <c:extLst>
              <c:ext xmlns:c16="http://schemas.microsoft.com/office/drawing/2014/chart" uri="{C3380CC4-5D6E-409C-BE32-E72D297353CC}">
                <c16:uniqueId val="{00000007-DCF7-4B09-978E-3AC5AEED1445}"/>
              </c:ext>
            </c:extLst>
          </c:dPt>
          <c:dPt>
            <c:idx val="4"/>
            <c:bubble3D val="0"/>
            <c:spPr>
              <a:solidFill>
                <a:schemeClr val="bg2">
                  <a:lumMod val="50000"/>
                </a:schemeClr>
              </a:solidFill>
              <a:ln w="9525">
                <a:solidFill>
                  <a:schemeClr val="tx1"/>
                </a:solidFill>
              </a:ln>
              <a:effectLst/>
            </c:spPr>
            <c:extLst>
              <c:ext xmlns:c16="http://schemas.microsoft.com/office/drawing/2014/chart" uri="{C3380CC4-5D6E-409C-BE32-E72D297353CC}">
                <c16:uniqueId val="{00000009-DCF7-4B09-978E-3AC5AEED1445}"/>
              </c:ext>
            </c:extLst>
          </c:dPt>
          <c:cat>
            <c:strRef>
              <c:f>Sheet1!$A$16:$A$20</c:f>
              <c:strCache>
                <c:ptCount val="5"/>
                <c:pt idx="0">
                  <c:v>1けろとーぷ</c:v>
                </c:pt>
                <c:pt idx="1">
                  <c:v>2松岡</c:v>
                </c:pt>
                <c:pt idx="2">
                  <c:v>3宮田</c:v>
                </c:pt>
                <c:pt idx="3">
                  <c:v>4多々良木</c:v>
                </c:pt>
                <c:pt idx="4">
                  <c:v>5その他</c:v>
                </c:pt>
              </c:strCache>
            </c:strRef>
          </c:cat>
          <c:val>
            <c:numRef>
              <c:f>Sheet1!$B$16:$B$20</c:f>
              <c:numCache>
                <c:formatCode>General</c:formatCode>
                <c:ptCount val="5"/>
                <c:pt idx="0">
                  <c:v>0</c:v>
                </c:pt>
                <c:pt idx="1">
                  <c:v>0</c:v>
                </c:pt>
                <c:pt idx="2">
                  <c:v>5</c:v>
                </c:pt>
                <c:pt idx="3">
                  <c:v>0</c:v>
                </c:pt>
                <c:pt idx="4">
                  <c:v>0</c:v>
                </c:pt>
              </c:numCache>
            </c:numRef>
          </c:val>
          <c:extLst>
            <c:ext xmlns:c16="http://schemas.microsoft.com/office/drawing/2014/chart" uri="{C3380CC4-5D6E-409C-BE32-E72D297353CC}">
              <c16:uniqueId val="{0000000A-DCF7-4B09-978E-3AC5AEED1445}"/>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ja-JP"/>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GB" altLang="ja-JP" dirty="0"/>
              <a:t>9.</a:t>
            </a:r>
            <a:r>
              <a:rPr lang="ja-JP" altLang="en-US"/>
              <a:t>和田山</a:t>
            </a:r>
          </a:p>
        </c:rich>
      </c:tx>
      <c:layout>
        <c:manualLayout>
          <c:xMode val="edge"/>
          <c:yMode val="edge"/>
          <c:x val="0.28049382716049381"/>
          <c:y val="0.13327160493827162"/>
        </c:manualLayout>
      </c:layout>
      <c:overlay val="0"/>
      <c:spPr>
        <a:solidFill>
          <a:schemeClr val="bg1"/>
        </a:solidFill>
        <a:ln>
          <a:solidFill>
            <a:schemeClr val="tx1"/>
          </a:solid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ja-JP"/>
        </a:p>
      </c:txPr>
    </c:title>
    <c:autoTitleDeleted val="0"/>
    <c:plotArea>
      <c:layout/>
      <c:pieChart>
        <c:varyColors val="1"/>
        <c:ser>
          <c:idx val="0"/>
          <c:order val="0"/>
          <c:tx>
            <c:strRef>
              <c:f>Sheet1!$N$145</c:f>
              <c:strCache>
                <c:ptCount val="1"/>
                <c:pt idx="0">
                  <c:v>和田山</c:v>
                </c:pt>
              </c:strCache>
            </c:strRef>
          </c:tx>
          <c:dPt>
            <c:idx val="0"/>
            <c:bubble3D val="0"/>
            <c:spPr>
              <a:solidFill>
                <a:schemeClr val="accent1"/>
              </a:solidFill>
              <a:ln w="19050">
                <a:solidFill>
                  <a:schemeClr val="lt1"/>
                </a:solidFill>
              </a:ln>
              <a:effectLst/>
            </c:spPr>
            <c:extLst>
              <c:ext xmlns:c16="http://schemas.microsoft.com/office/drawing/2014/chart" uri="{C3380CC4-5D6E-409C-BE32-E72D297353CC}">
                <c16:uniqueId val="{00000001-D31F-9E48-8042-45E4F65356F2}"/>
              </c:ext>
            </c:extLst>
          </c:dPt>
          <c:dPt>
            <c:idx val="1"/>
            <c:bubble3D val="0"/>
            <c:spPr>
              <a:solidFill>
                <a:schemeClr val="accent2"/>
              </a:solidFill>
              <a:ln w="19050">
                <a:solidFill>
                  <a:schemeClr val="lt1"/>
                </a:solidFill>
              </a:ln>
              <a:effectLst/>
            </c:spPr>
            <c:extLst>
              <c:ext xmlns:c16="http://schemas.microsoft.com/office/drawing/2014/chart" uri="{C3380CC4-5D6E-409C-BE32-E72D297353CC}">
                <c16:uniqueId val="{00000003-D31F-9E48-8042-45E4F65356F2}"/>
              </c:ext>
            </c:extLst>
          </c:dPt>
          <c:dPt>
            <c:idx val="2"/>
            <c:bubble3D val="0"/>
            <c:spPr>
              <a:solidFill>
                <a:schemeClr val="accent3"/>
              </a:solidFill>
              <a:ln w="19050">
                <a:solidFill>
                  <a:schemeClr val="lt1"/>
                </a:solidFill>
              </a:ln>
              <a:effectLst/>
            </c:spPr>
            <c:extLst>
              <c:ext xmlns:c16="http://schemas.microsoft.com/office/drawing/2014/chart" uri="{C3380CC4-5D6E-409C-BE32-E72D297353CC}">
                <c16:uniqueId val="{00000005-D31F-9E48-8042-45E4F65356F2}"/>
              </c:ext>
            </c:extLst>
          </c:dPt>
          <c:dPt>
            <c:idx val="3"/>
            <c:bubble3D val="0"/>
            <c:spPr>
              <a:solidFill>
                <a:schemeClr val="accent4"/>
              </a:solidFill>
              <a:ln w="19050">
                <a:solidFill>
                  <a:schemeClr val="lt1"/>
                </a:solidFill>
              </a:ln>
              <a:effectLst/>
            </c:spPr>
            <c:extLst>
              <c:ext xmlns:c16="http://schemas.microsoft.com/office/drawing/2014/chart" uri="{C3380CC4-5D6E-409C-BE32-E72D297353CC}">
                <c16:uniqueId val="{00000007-D31F-9E48-8042-45E4F65356F2}"/>
              </c:ext>
            </c:extLst>
          </c:dPt>
          <c:dPt>
            <c:idx val="4"/>
            <c:bubble3D val="0"/>
            <c:spPr>
              <a:solidFill>
                <a:schemeClr val="accent5"/>
              </a:solidFill>
              <a:ln w="19050">
                <a:solidFill>
                  <a:schemeClr val="lt1"/>
                </a:solidFill>
              </a:ln>
              <a:effectLst/>
            </c:spPr>
            <c:extLst>
              <c:ext xmlns:c16="http://schemas.microsoft.com/office/drawing/2014/chart" uri="{C3380CC4-5D6E-409C-BE32-E72D297353CC}">
                <c16:uniqueId val="{00000009-D31F-9E48-8042-45E4F65356F2}"/>
              </c:ext>
            </c:extLst>
          </c:dPt>
          <c:dPt>
            <c:idx val="5"/>
            <c:bubble3D val="0"/>
            <c:spPr>
              <a:solidFill>
                <a:schemeClr val="accent6"/>
              </a:solidFill>
              <a:ln w="19050">
                <a:solidFill>
                  <a:schemeClr val="lt1"/>
                </a:solidFill>
              </a:ln>
              <a:effectLst/>
            </c:spPr>
            <c:extLst>
              <c:ext xmlns:c16="http://schemas.microsoft.com/office/drawing/2014/chart" uri="{C3380CC4-5D6E-409C-BE32-E72D297353CC}">
                <c16:uniqueId val="{0000000B-D31F-9E48-8042-45E4F65356F2}"/>
              </c:ext>
            </c:extLst>
          </c:dPt>
          <c:dPt>
            <c:idx val="6"/>
            <c:bubble3D val="0"/>
            <c:spPr>
              <a:solidFill>
                <a:schemeClr val="accent1">
                  <a:lumMod val="60000"/>
                </a:schemeClr>
              </a:solidFill>
              <a:ln w="19050">
                <a:solidFill>
                  <a:schemeClr val="lt1"/>
                </a:solidFill>
              </a:ln>
              <a:effectLst/>
            </c:spPr>
            <c:extLst>
              <c:ext xmlns:c16="http://schemas.microsoft.com/office/drawing/2014/chart" uri="{C3380CC4-5D6E-409C-BE32-E72D297353CC}">
                <c16:uniqueId val="{0000000D-D31F-9E48-8042-45E4F65356F2}"/>
              </c:ext>
            </c:extLst>
          </c:dPt>
          <c:dPt>
            <c:idx val="7"/>
            <c:bubble3D val="0"/>
            <c:spPr>
              <a:solidFill>
                <a:schemeClr val="accent2">
                  <a:lumMod val="60000"/>
                </a:schemeClr>
              </a:solidFill>
              <a:ln w="19050">
                <a:solidFill>
                  <a:schemeClr val="lt1"/>
                </a:solidFill>
              </a:ln>
              <a:effectLst/>
            </c:spPr>
            <c:extLst>
              <c:ext xmlns:c16="http://schemas.microsoft.com/office/drawing/2014/chart" uri="{C3380CC4-5D6E-409C-BE32-E72D297353CC}">
                <c16:uniqueId val="{0000000F-D31F-9E48-8042-45E4F65356F2}"/>
              </c:ext>
            </c:extLst>
          </c:dPt>
          <c:dPt>
            <c:idx val="8"/>
            <c:bubble3D val="0"/>
            <c:spPr>
              <a:solidFill>
                <a:schemeClr val="accent3">
                  <a:lumMod val="60000"/>
                </a:schemeClr>
              </a:solidFill>
              <a:ln w="19050">
                <a:solidFill>
                  <a:schemeClr val="lt1"/>
                </a:solidFill>
              </a:ln>
              <a:effectLst/>
            </c:spPr>
            <c:extLst>
              <c:ext xmlns:c16="http://schemas.microsoft.com/office/drawing/2014/chart" uri="{C3380CC4-5D6E-409C-BE32-E72D297353CC}">
                <c16:uniqueId val="{00000011-D31F-9E48-8042-45E4F65356F2}"/>
              </c:ext>
            </c:extLst>
          </c:dPt>
          <c:dPt>
            <c:idx val="9"/>
            <c:bubble3D val="0"/>
            <c:spPr>
              <a:solidFill>
                <a:schemeClr val="accent4">
                  <a:lumMod val="60000"/>
                </a:schemeClr>
              </a:solidFill>
              <a:ln w="19050">
                <a:solidFill>
                  <a:schemeClr val="lt1"/>
                </a:solidFill>
              </a:ln>
              <a:effectLst/>
            </c:spPr>
            <c:extLst>
              <c:ext xmlns:c16="http://schemas.microsoft.com/office/drawing/2014/chart" uri="{C3380CC4-5D6E-409C-BE32-E72D297353CC}">
                <c16:uniqueId val="{00000013-D31F-9E48-8042-45E4F65356F2}"/>
              </c:ext>
            </c:extLst>
          </c:dPt>
          <c:cat>
            <c:strRef>
              <c:f>Sheet1!$M$146:$M$155</c:f>
              <c:strCache>
                <c:ptCount val="10"/>
                <c:pt idx="0">
                  <c:v>ST1</c:v>
                </c:pt>
                <c:pt idx="1">
                  <c:v>ST2</c:v>
                </c:pt>
                <c:pt idx="2">
                  <c:v>ST3</c:v>
                </c:pt>
                <c:pt idx="3">
                  <c:v>ST4</c:v>
                </c:pt>
                <c:pt idx="4">
                  <c:v>ST5</c:v>
                </c:pt>
                <c:pt idx="5">
                  <c:v>ST6</c:v>
                </c:pt>
                <c:pt idx="6">
                  <c:v>ST7</c:v>
                </c:pt>
                <c:pt idx="7">
                  <c:v>ST8</c:v>
                </c:pt>
                <c:pt idx="8">
                  <c:v>ST9</c:v>
                </c:pt>
                <c:pt idx="9">
                  <c:v>ST10</c:v>
                </c:pt>
              </c:strCache>
            </c:strRef>
          </c:cat>
          <c:val>
            <c:numRef>
              <c:f>Sheet1!$N$146:$N$155</c:f>
              <c:numCache>
                <c:formatCode>General</c:formatCode>
                <c:ptCount val="10"/>
                <c:pt idx="0">
                  <c:v>2</c:v>
                </c:pt>
              </c:numCache>
            </c:numRef>
          </c:val>
          <c:extLst>
            <c:ext xmlns:c16="http://schemas.microsoft.com/office/drawing/2014/chart" uri="{C3380CC4-5D6E-409C-BE32-E72D297353CC}">
              <c16:uniqueId val="{00000014-D31F-9E48-8042-45E4F65356F2}"/>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ja-JP"/>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GB" altLang="ja-JP" dirty="0"/>
              <a:t>10.</a:t>
            </a:r>
            <a:r>
              <a:rPr lang="ja-JP" altLang="en-US"/>
              <a:t>雨の宮池</a:t>
            </a:r>
          </a:p>
        </c:rich>
      </c:tx>
      <c:layout>
        <c:manualLayout>
          <c:xMode val="edge"/>
          <c:yMode val="edge"/>
          <c:x val="0.19425925925925927"/>
          <c:y val="0.17246913580246914"/>
        </c:manualLayout>
      </c:layout>
      <c:overlay val="0"/>
      <c:spPr>
        <a:solidFill>
          <a:schemeClr val="bg1"/>
        </a:solidFill>
        <a:ln>
          <a:solidFill>
            <a:schemeClr val="tx1"/>
          </a:solid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ja-JP"/>
        </a:p>
      </c:txPr>
    </c:title>
    <c:autoTitleDeleted val="0"/>
    <c:plotArea>
      <c:layout>
        <c:manualLayout>
          <c:layoutTarget val="inner"/>
          <c:xMode val="edge"/>
          <c:yMode val="edge"/>
          <c:x val="0.21329382716049383"/>
          <c:y val="0.34035246913580247"/>
          <c:w val="0.62828950617283941"/>
          <c:h val="0.62828950617283941"/>
        </c:manualLayout>
      </c:layout>
      <c:pieChart>
        <c:varyColors val="1"/>
        <c:ser>
          <c:idx val="0"/>
          <c:order val="0"/>
          <c:tx>
            <c:strRef>
              <c:f>Sheet1!$Q$145</c:f>
              <c:strCache>
                <c:ptCount val="1"/>
                <c:pt idx="0">
                  <c:v>雨の宮池</c:v>
                </c:pt>
              </c:strCache>
            </c:strRef>
          </c:tx>
          <c:explosion val="10"/>
          <c:dPt>
            <c:idx val="0"/>
            <c:bubble3D val="0"/>
            <c:spPr>
              <a:solidFill>
                <a:schemeClr val="accent1"/>
              </a:solidFill>
              <a:ln w="19050">
                <a:solidFill>
                  <a:schemeClr val="lt1"/>
                </a:solidFill>
              </a:ln>
              <a:effectLst/>
            </c:spPr>
            <c:extLst>
              <c:ext xmlns:c16="http://schemas.microsoft.com/office/drawing/2014/chart" uri="{C3380CC4-5D6E-409C-BE32-E72D297353CC}">
                <c16:uniqueId val="{00000001-1DCC-2843-AA1C-DE49F5659CC3}"/>
              </c:ext>
            </c:extLst>
          </c:dPt>
          <c:dPt>
            <c:idx val="1"/>
            <c:bubble3D val="0"/>
            <c:spPr>
              <a:solidFill>
                <a:schemeClr val="accent2"/>
              </a:solidFill>
              <a:ln w="19050">
                <a:solidFill>
                  <a:schemeClr val="lt1"/>
                </a:solidFill>
              </a:ln>
              <a:effectLst/>
            </c:spPr>
            <c:extLst>
              <c:ext xmlns:c16="http://schemas.microsoft.com/office/drawing/2014/chart" uri="{C3380CC4-5D6E-409C-BE32-E72D297353CC}">
                <c16:uniqueId val="{00000003-1DCC-2843-AA1C-DE49F5659CC3}"/>
              </c:ext>
            </c:extLst>
          </c:dPt>
          <c:dPt>
            <c:idx val="2"/>
            <c:bubble3D val="0"/>
            <c:spPr>
              <a:solidFill>
                <a:schemeClr val="accent3"/>
              </a:solidFill>
              <a:ln w="19050">
                <a:solidFill>
                  <a:schemeClr val="lt1"/>
                </a:solidFill>
              </a:ln>
              <a:effectLst/>
            </c:spPr>
            <c:extLst>
              <c:ext xmlns:c16="http://schemas.microsoft.com/office/drawing/2014/chart" uri="{C3380CC4-5D6E-409C-BE32-E72D297353CC}">
                <c16:uniqueId val="{00000005-1DCC-2843-AA1C-DE49F5659CC3}"/>
              </c:ext>
            </c:extLst>
          </c:dPt>
          <c:dPt>
            <c:idx val="3"/>
            <c:bubble3D val="0"/>
            <c:spPr>
              <a:solidFill>
                <a:schemeClr val="accent4"/>
              </a:solidFill>
              <a:ln w="19050">
                <a:solidFill>
                  <a:schemeClr val="lt1"/>
                </a:solidFill>
              </a:ln>
              <a:effectLst/>
            </c:spPr>
            <c:extLst>
              <c:ext xmlns:c16="http://schemas.microsoft.com/office/drawing/2014/chart" uri="{C3380CC4-5D6E-409C-BE32-E72D297353CC}">
                <c16:uniqueId val="{00000007-1DCC-2843-AA1C-DE49F5659CC3}"/>
              </c:ext>
            </c:extLst>
          </c:dPt>
          <c:dPt>
            <c:idx val="4"/>
            <c:bubble3D val="0"/>
            <c:spPr>
              <a:solidFill>
                <a:schemeClr val="accent5"/>
              </a:solidFill>
              <a:ln w="19050">
                <a:solidFill>
                  <a:schemeClr val="lt1"/>
                </a:solidFill>
              </a:ln>
              <a:effectLst/>
            </c:spPr>
            <c:extLst>
              <c:ext xmlns:c16="http://schemas.microsoft.com/office/drawing/2014/chart" uri="{C3380CC4-5D6E-409C-BE32-E72D297353CC}">
                <c16:uniqueId val="{00000009-1DCC-2843-AA1C-DE49F5659CC3}"/>
              </c:ext>
            </c:extLst>
          </c:dPt>
          <c:dPt>
            <c:idx val="5"/>
            <c:bubble3D val="0"/>
            <c:spPr>
              <a:solidFill>
                <a:schemeClr val="accent6"/>
              </a:solidFill>
              <a:ln w="19050">
                <a:solidFill>
                  <a:schemeClr val="lt1"/>
                </a:solidFill>
              </a:ln>
              <a:effectLst/>
            </c:spPr>
            <c:extLst>
              <c:ext xmlns:c16="http://schemas.microsoft.com/office/drawing/2014/chart" uri="{C3380CC4-5D6E-409C-BE32-E72D297353CC}">
                <c16:uniqueId val="{0000000B-1DCC-2843-AA1C-DE49F5659CC3}"/>
              </c:ext>
            </c:extLst>
          </c:dPt>
          <c:dPt>
            <c:idx val="6"/>
            <c:bubble3D val="0"/>
            <c:spPr>
              <a:solidFill>
                <a:schemeClr val="accent1">
                  <a:lumMod val="60000"/>
                </a:schemeClr>
              </a:solidFill>
              <a:ln w="19050">
                <a:solidFill>
                  <a:schemeClr val="lt1"/>
                </a:solidFill>
              </a:ln>
              <a:effectLst/>
            </c:spPr>
            <c:extLst>
              <c:ext xmlns:c16="http://schemas.microsoft.com/office/drawing/2014/chart" uri="{C3380CC4-5D6E-409C-BE32-E72D297353CC}">
                <c16:uniqueId val="{0000000D-1DCC-2843-AA1C-DE49F5659CC3}"/>
              </c:ext>
            </c:extLst>
          </c:dPt>
          <c:dPt>
            <c:idx val="7"/>
            <c:bubble3D val="0"/>
            <c:spPr>
              <a:solidFill>
                <a:schemeClr val="accent2">
                  <a:lumMod val="60000"/>
                </a:schemeClr>
              </a:solidFill>
              <a:ln w="19050">
                <a:solidFill>
                  <a:schemeClr val="lt1"/>
                </a:solidFill>
              </a:ln>
              <a:effectLst/>
            </c:spPr>
            <c:extLst>
              <c:ext xmlns:c16="http://schemas.microsoft.com/office/drawing/2014/chart" uri="{C3380CC4-5D6E-409C-BE32-E72D297353CC}">
                <c16:uniqueId val="{0000000F-1DCC-2843-AA1C-DE49F5659CC3}"/>
              </c:ext>
            </c:extLst>
          </c:dPt>
          <c:dPt>
            <c:idx val="8"/>
            <c:bubble3D val="0"/>
            <c:spPr>
              <a:solidFill>
                <a:schemeClr val="accent3">
                  <a:lumMod val="60000"/>
                </a:schemeClr>
              </a:solidFill>
              <a:ln w="19050">
                <a:solidFill>
                  <a:schemeClr val="lt1"/>
                </a:solidFill>
              </a:ln>
              <a:effectLst/>
            </c:spPr>
            <c:extLst>
              <c:ext xmlns:c16="http://schemas.microsoft.com/office/drawing/2014/chart" uri="{C3380CC4-5D6E-409C-BE32-E72D297353CC}">
                <c16:uniqueId val="{00000011-1DCC-2843-AA1C-DE49F5659CC3}"/>
              </c:ext>
            </c:extLst>
          </c:dPt>
          <c:dPt>
            <c:idx val="9"/>
            <c:bubble3D val="0"/>
            <c:spPr>
              <a:solidFill>
                <a:schemeClr val="accent4">
                  <a:lumMod val="60000"/>
                </a:schemeClr>
              </a:solidFill>
              <a:ln w="19050">
                <a:solidFill>
                  <a:schemeClr val="lt1"/>
                </a:solidFill>
              </a:ln>
              <a:effectLst/>
            </c:spPr>
            <c:extLst>
              <c:ext xmlns:c16="http://schemas.microsoft.com/office/drawing/2014/chart" uri="{C3380CC4-5D6E-409C-BE32-E72D297353CC}">
                <c16:uniqueId val="{00000013-1DCC-2843-AA1C-DE49F5659CC3}"/>
              </c:ext>
            </c:extLst>
          </c:dPt>
          <c:cat>
            <c:strRef>
              <c:f>Sheet1!$P$146:$P$155</c:f>
              <c:strCache>
                <c:ptCount val="10"/>
                <c:pt idx="0">
                  <c:v>ST1</c:v>
                </c:pt>
                <c:pt idx="1">
                  <c:v>ST2</c:v>
                </c:pt>
                <c:pt idx="2">
                  <c:v>ST3</c:v>
                </c:pt>
                <c:pt idx="3">
                  <c:v>ST4</c:v>
                </c:pt>
                <c:pt idx="4">
                  <c:v>ST5</c:v>
                </c:pt>
                <c:pt idx="5">
                  <c:v>ST6</c:v>
                </c:pt>
                <c:pt idx="6">
                  <c:v>ST7</c:v>
                </c:pt>
                <c:pt idx="7">
                  <c:v>ST8</c:v>
                </c:pt>
                <c:pt idx="8">
                  <c:v>ST9</c:v>
                </c:pt>
                <c:pt idx="9">
                  <c:v>ST10</c:v>
                </c:pt>
              </c:strCache>
            </c:strRef>
          </c:cat>
          <c:val>
            <c:numRef>
              <c:f>Sheet1!$Q$146:$Q$155</c:f>
              <c:numCache>
                <c:formatCode>General</c:formatCode>
                <c:ptCount val="10"/>
                <c:pt idx="3">
                  <c:v>3</c:v>
                </c:pt>
              </c:numCache>
            </c:numRef>
          </c:val>
          <c:extLst>
            <c:ext xmlns:c16="http://schemas.microsoft.com/office/drawing/2014/chart" uri="{C3380CC4-5D6E-409C-BE32-E72D297353CC}">
              <c16:uniqueId val="{00000014-1DCC-2843-AA1C-DE49F5659CC3}"/>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ja-JP"/>
    </a:p>
  </c:txPr>
  <c:externalData r:id="rId3">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GB" altLang="ja-JP" dirty="0"/>
              <a:t>11.</a:t>
            </a:r>
            <a:r>
              <a:rPr lang="ja-JP" altLang="en-US"/>
              <a:t>栗鹿</a:t>
            </a:r>
          </a:p>
        </c:rich>
      </c:tx>
      <c:layout>
        <c:manualLayout>
          <c:xMode val="edge"/>
          <c:yMode val="edge"/>
          <c:x val="0.268029012345679"/>
          <c:y val="5.4876543209876547E-2"/>
        </c:manualLayout>
      </c:layout>
      <c:overlay val="0"/>
      <c:spPr>
        <a:solidFill>
          <a:schemeClr val="bg1"/>
        </a:solidFill>
        <a:ln>
          <a:solidFill>
            <a:schemeClr val="tx1"/>
          </a:solid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ja-JP"/>
        </a:p>
      </c:txPr>
    </c:title>
    <c:autoTitleDeleted val="0"/>
    <c:plotArea>
      <c:layout>
        <c:manualLayout>
          <c:layoutTarget val="inner"/>
          <c:xMode val="edge"/>
          <c:yMode val="edge"/>
          <c:x val="0.15269362516126161"/>
          <c:y val="0.28898550273684592"/>
          <c:w val="0.65223986832154457"/>
          <c:h val="0.62925514764697776"/>
        </c:manualLayout>
      </c:layout>
      <c:pieChart>
        <c:varyColors val="1"/>
        <c:ser>
          <c:idx val="0"/>
          <c:order val="0"/>
          <c:tx>
            <c:strRef>
              <c:f>Sheet1!$B$170</c:f>
              <c:strCache>
                <c:ptCount val="1"/>
                <c:pt idx="0">
                  <c:v>栗鹿</c:v>
                </c:pt>
              </c:strCache>
            </c:strRef>
          </c:tx>
          <c:dPt>
            <c:idx val="0"/>
            <c:bubble3D val="0"/>
            <c:spPr>
              <a:solidFill>
                <a:schemeClr val="accent1"/>
              </a:solidFill>
              <a:ln w="19050">
                <a:solidFill>
                  <a:schemeClr val="lt1"/>
                </a:solidFill>
              </a:ln>
              <a:effectLst/>
            </c:spPr>
            <c:extLst>
              <c:ext xmlns:c16="http://schemas.microsoft.com/office/drawing/2014/chart" uri="{C3380CC4-5D6E-409C-BE32-E72D297353CC}">
                <c16:uniqueId val="{00000001-2416-CE4D-B6DA-3529D4E50FF9}"/>
              </c:ext>
            </c:extLst>
          </c:dPt>
          <c:dPt>
            <c:idx val="1"/>
            <c:bubble3D val="0"/>
            <c:spPr>
              <a:solidFill>
                <a:schemeClr val="accent2"/>
              </a:solidFill>
              <a:ln w="19050">
                <a:solidFill>
                  <a:schemeClr val="lt1"/>
                </a:solidFill>
              </a:ln>
              <a:effectLst/>
            </c:spPr>
            <c:extLst>
              <c:ext xmlns:c16="http://schemas.microsoft.com/office/drawing/2014/chart" uri="{C3380CC4-5D6E-409C-BE32-E72D297353CC}">
                <c16:uniqueId val="{00000003-2416-CE4D-B6DA-3529D4E50FF9}"/>
              </c:ext>
            </c:extLst>
          </c:dPt>
          <c:dPt>
            <c:idx val="2"/>
            <c:bubble3D val="0"/>
            <c:spPr>
              <a:solidFill>
                <a:schemeClr val="accent3"/>
              </a:solidFill>
              <a:ln w="19050">
                <a:solidFill>
                  <a:schemeClr val="lt1"/>
                </a:solidFill>
              </a:ln>
              <a:effectLst/>
            </c:spPr>
            <c:extLst>
              <c:ext xmlns:c16="http://schemas.microsoft.com/office/drawing/2014/chart" uri="{C3380CC4-5D6E-409C-BE32-E72D297353CC}">
                <c16:uniqueId val="{00000005-2416-CE4D-B6DA-3529D4E50FF9}"/>
              </c:ext>
            </c:extLst>
          </c:dPt>
          <c:dPt>
            <c:idx val="3"/>
            <c:bubble3D val="0"/>
            <c:spPr>
              <a:solidFill>
                <a:schemeClr val="accent4"/>
              </a:solidFill>
              <a:ln w="19050">
                <a:solidFill>
                  <a:schemeClr val="lt1"/>
                </a:solidFill>
              </a:ln>
              <a:effectLst/>
            </c:spPr>
            <c:extLst>
              <c:ext xmlns:c16="http://schemas.microsoft.com/office/drawing/2014/chart" uri="{C3380CC4-5D6E-409C-BE32-E72D297353CC}">
                <c16:uniqueId val="{00000007-2416-CE4D-B6DA-3529D4E50FF9}"/>
              </c:ext>
            </c:extLst>
          </c:dPt>
          <c:dPt>
            <c:idx val="4"/>
            <c:bubble3D val="0"/>
            <c:spPr>
              <a:solidFill>
                <a:schemeClr val="accent5"/>
              </a:solidFill>
              <a:ln w="19050">
                <a:solidFill>
                  <a:schemeClr val="lt1"/>
                </a:solidFill>
              </a:ln>
              <a:effectLst/>
            </c:spPr>
            <c:extLst>
              <c:ext xmlns:c16="http://schemas.microsoft.com/office/drawing/2014/chart" uri="{C3380CC4-5D6E-409C-BE32-E72D297353CC}">
                <c16:uniqueId val="{00000009-2416-CE4D-B6DA-3529D4E50FF9}"/>
              </c:ext>
            </c:extLst>
          </c:dPt>
          <c:dPt>
            <c:idx val="5"/>
            <c:bubble3D val="0"/>
            <c:spPr>
              <a:solidFill>
                <a:schemeClr val="accent6"/>
              </a:solidFill>
              <a:ln w="19050">
                <a:solidFill>
                  <a:schemeClr val="lt1"/>
                </a:solidFill>
              </a:ln>
              <a:effectLst/>
            </c:spPr>
            <c:extLst>
              <c:ext xmlns:c16="http://schemas.microsoft.com/office/drawing/2014/chart" uri="{C3380CC4-5D6E-409C-BE32-E72D297353CC}">
                <c16:uniqueId val="{0000000B-2416-CE4D-B6DA-3529D4E50FF9}"/>
              </c:ext>
            </c:extLst>
          </c:dPt>
          <c:dPt>
            <c:idx val="6"/>
            <c:bubble3D val="0"/>
            <c:spPr>
              <a:solidFill>
                <a:schemeClr val="accent1">
                  <a:lumMod val="60000"/>
                </a:schemeClr>
              </a:solidFill>
              <a:ln w="19050">
                <a:solidFill>
                  <a:schemeClr val="lt1"/>
                </a:solidFill>
              </a:ln>
              <a:effectLst/>
            </c:spPr>
            <c:extLst>
              <c:ext xmlns:c16="http://schemas.microsoft.com/office/drawing/2014/chart" uri="{C3380CC4-5D6E-409C-BE32-E72D297353CC}">
                <c16:uniqueId val="{0000000D-2416-CE4D-B6DA-3529D4E50FF9}"/>
              </c:ext>
            </c:extLst>
          </c:dPt>
          <c:dPt>
            <c:idx val="7"/>
            <c:bubble3D val="0"/>
            <c:spPr>
              <a:solidFill>
                <a:schemeClr val="accent2">
                  <a:lumMod val="60000"/>
                </a:schemeClr>
              </a:solidFill>
              <a:ln w="19050">
                <a:solidFill>
                  <a:schemeClr val="lt1"/>
                </a:solidFill>
              </a:ln>
              <a:effectLst/>
            </c:spPr>
            <c:extLst>
              <c:ext xmlns:c16="http://schemas.microsoft.com/office/drawing/2014/chart" uri="{C3380CC4-5D6E-409C-BE32-E72D297353CC}">
                <c16:uniqueId val="{0000000F-2416-CE4D-B6DA-3529D4E50FF9}"/>
              </c:ext>
            </c:extLst>
          </c:dPt>
          <c:dPt>
            <c:idx val="8"/>
            <c:bubble3D val="0"/>
            <c:spPr>
              <a:solidFill>
                <a:schemeClr val="accent3">
                  <a:lumMod val="60000"/>
                </a:schemeClr>
              </a:solidFill>
              <a:ln w="19050">
                <a:solidFill>
                  <a:schemeClr val="lt1"/>
                </a:solidFill>
              </a:ln>
              <a:effectLst/>
            </c:spPr>
            <c:extLst>
              <c:ext xmlns:c16="http://schemas.microsoft.com/office/drawing/2014/chart" uri="{C3380CC4-5D6E-409C-BE32-E72D297353CC}">
                <c16:uniqueId val="{00000011-2416-CE4D-B6DA-3529D4E50FF9}"/>
              </c:ext>
            </c:extLst>
          </c:dPt>
          <c:dPt>
            <c:idx val="9"/>
            <c:bubble3D val="0"/>
            <c:spPr>
              <a:solidFill>
                <a:schemeClr val="accent4">
                  <a:lumMod val="60000"/>
                </a:schemeClr>
              </a:solidFill>
              <a:ln w="19050">
                <a:solidFill>
                  <a:schemeClr val="lt1"/>
                </a:solidFill>
              </a:ln>
              <a:effectLst/>
            </c:spPr>
            <c:extLst>
              <c:ext xmlns:c16="http://schemas.microsoft.com/office/drawing/2014/chart" uri="{C3380CC4-5D6E-409C-BE32-E72D297353CC}">
                <c16:uniqueId val="{00000013-2416-CE4D-B6DA-3529D4E50FF9}"/>
              </c:ext>
            </c:extLst>
          </c:dPt>
          <c:cat>
            <c:strRef>
              <c:f>Sheet1!$A$171:$A$180</c:f>
              <c:strCache>
                <c:ptCount val="10"/>
                <c:pt idx="0">
                  <c:v>ST1</c:v>
                </c:pt>
                <c:pt idx="1">
                  <c:v>ST2</c:v>
                </c:pt>
                <c:pt idx="2">
                  <c:v>ST3</c:v>
                </c:pt>
                <c:pt idx="3">
                  <c:v>ST4</c:v>
                </c:pt>
                <c:pt idx="4">
                  <c:v>ST5</c:v>
                </c:pt>
                <c:pt idx="5">
                  <c:v>ST6</c:v>
                </c:pt>
                <c:pt idx="6">
                  <c:v>ST7</c:v>
                </c:pt>
                <c:pt idx="7">
                  <c:v>ST8</c:v>
                </c:pt>
                <c:pt idx="8">
                  <c:v>ST9</c:v>
                </c:pt>
                <c:pt idx="9">
                  <c:v>ST10</c:v>
                </c:pt>
              </c:strCache>
            </c:strRef>
          </c:cat>
          <c:val>
            <c:numRef>
              <c:f>Sheet1!$B$171:$B$180</c:f>
              <c:numCache>
                <c:formatCode>General</c:formatCode>
                <c:ptCount val="10"/>
                <c:pt idx="0">
                  <c:v>3</c:v>
                </c:pt>
              </c:numCache>
            </c:numRef>
          </c:val>
          <c:extLst>
            <c:ext xmlns:c16="http://schemas.microsoft.com/office/drawing/2014/chart" uri="{C3380CC4-5D6E-409C-BE32-E72D297353CC}">
              <c16:uniqueId val="{00000014-2416-CE4D-B6DA-3529D4E50FF9}"/>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ja-JP"/>
    </a:p>
  </c:txPr>
  <c:externalData r:id="rId3">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GB" altLang="ja-JP" dirty="0"/>
              <a:t>12.</a:t>
            </a:r>
            <a:r>
              <a:rPr lang="ja-JP" altLang="en-US"/>
              <a:t>西方寺</a:t>
            </a:r>
          </a:p>
        </c:rich>
      </c:tx>
      <c:layout>
        <c:manualLayout>
          <c:xMode val="edge"/>
          <c:yMode val="edge"/>
          <c:x val="0.25697530864197532"/>
          <c:y val="0.1175925925925926"/>
        </c:manualLayout>
      </c:layout>
      <c:overlay val="0"/>
      <c:spPr>
        <a:solidFill>
          <a:schemeClr val="bg1"/>
        </a:solidFill>
        <a:ln>
          <a:solidFill>
            <a:schemeClr val="tx1"/>
          </a:solid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ja-JP"/>
        </a:p>
      </c:txPr>
    </c:title>
    <c:autoTitleDeleted val="0"/>
    <c:plotArea>
      <c:layout/>
      <c:pieChart>
        <c:varyColors val="1"/>
        <c:ser>
          <c:idx val="0"/>
          <c:order val="0"/>
          <c:tx>
            <c:strRef>
              <c:f>Sheet1!$E$170</c:f>
              <c:strCache>
                <c:ptCount val="1"/>
                <c:pt idx="0">
                  <c:v>西方寺</c:v>
                </c:pt>
              </c:strCache>
            </c:strRef>
          </c:tx>
          <c:dPt>
            <c:idx val="0"/>
            <c:bubble3D val="0"/>
            <c:spPr>
              <a:solidFill>
                <a:schemeClr val="accent1"/>
              </a:solidFill>
              <a:ln w="19050">
                <a:solidFill>
                  <a:schemeClr val="lt1"/>
                </a:solidFill>
              </a:ln>
              <a:effectLst/>
            </c:spPr>
            <c:extLst>
              <c:ext xmlns:c16="http://schemas.microsoft.com/office/drawing/2014/chart" uri="{C3380CC4-5D6E-409C-BE32-E72D297353CC}">
                <c16:uniqueId val="{00000001-9A7C-1746-9C56-0F4462E3390D}"/>
              </c:ext>
            </c:extLst>
          </c:dPt>
          <c:dPt>
            <c:idx val="1"/>
            <c:bubble3D val="0"/>
            <c:spPr>
              <a:solidFill>
                <a:schemeClr val="accent2"/>
              </a:solidFill>
              <a:ln w="19050">
                <a:solidFill>
                  <a:schemeClr val="lt1"/>
                </a:solidFill>
              </a:ln>
              <a:effectLst/>
            </c:spPr>
            <c:extLst>
              <c:ext xmlns:c16="http://schemas.microsoft.com/office/drawing/2014/chart" uri="{C3380CC4-5D6E-409C-BE32-E72D297353CC}">
                <c16:uniqueId val="{00000003-9A7C-1746-9C56-0F4462E3390D}"/>
              </c:ext>
            </c:extLst>
          </c:dPt>
          <c:dPt>
            <c:idx val="2"/>
            <c:bubble3D val="0"/>
            <c:spPr>
              <a:solidFill>
                <a:schemeClr val="accent3"/>
              </a:solidFill>
              <a:ln w="19050">
                <a:solidFill>
                  <a:schemeClr val="lt1"/>
                </a:solidFill>
              </a:ln>
              <a:effectLst/>
            </c:spPr>
            <c:extLst>
              <c:ext xmlns:c16="http://schemas.microsoft.com/office/drawing/2014/chart" uri="{C3380CC4-5D6E-409C-BE32-E72D297353CC}">
                <c16:uniqueId val="{00000005-9A7C-1746-9C56-0F4462E3390D}"/>
              </c:ext>
            </c:extLst>
          </c:dPt>
          <c:dPt>
            <c:idx val="3"/>
            <c:bubble3D val="0"/>
            <c:spPr>
              <a:solidFill>
                <a:schemeClr val="accent4"/>
              </a:solidFill>
              <a:ln w="19050">
                <a:solidFill>
                  <a:schemeClr val="lt1"/>
                </a:solidFill>
              </a:ln>
              <a:effectLst/>
            </c:spPr>
            <c:extLst>
              <c:ext xmlns:c16="http://schemas.microsoft.com/office/drawing/2014/chart" uri="{C3380CC4-5D6E-409C-BE32-E72D297353CC}">
                <c16:uniqueId val="{00000007-9A7C-1746-9C56-0F4462E3390D}"/>
              </c:ext>
            </c:extLst>
          </c:dPt>
          <c:dPt>
            <c:idx val="4"/>
            <c:bubble3D val="0"/>
            <c:spPr>
              <a:solidFill>
                <a:schemeClr val="accent5"/>
              </a:solidFill>
              <a:ln w="19050">
                <a:solidFill>
                  <a:schemeClr val="lt1"/>
                </a:solidFill>
              </a:ln>
              <a:effectLst/>
            </c:spPr>
            <c:extLst>
              <c:ext xmlns:c16="http://schemas.microsoft.com/office/drawing/2014/chart" uri="{C3380CC4-5D6E-409C-BE32-E72D297353CC}">
                <c16:uniqueId val="{00000009-9A7C-1746-9C56-0F4462E3390D}"/>
              </c:ext>
            </c:extLst>
          </c:dPt>
          <c:dPt>
            <c:idx val="5"/>
            <c:bubble3D val="0"/>
            <c:spPr>
              <a:solidFill>
                <a:schemeClr val="accent6"/>
              </a:solidFill>
              <a:ln w="19050">
                <a:solidFill>
                  <a:schemeClr val="lt1"/>
                </a:solidFill>
              </a:ln>
              <a:effectLst/>
            </c:spPr>
            <c:extLst>
              <c:ext xmlns:c16="http://schemas.microsoft.com/office/drawing/2014/chart" uri="{C3380CC4-5D6E-409C-BE32-E72D297353CC}">
                <c16:uniqueId val="{0000000B-9A7C-1746-9C56-0F4462E3390D}"/>
              </c:ext>
            </c:extLst>
          </c:dPt>
          <c:dPt>
            <c:idx val="6"/>
            <c:bubble3D val="0"/>
            <c:spPr>
              <a:solidFill>
                <a:schemeClr val="accent1">
                  <a:lumMod val="60000"/>
                </a:schemeClr>
              </a:solidFill>
              <a:ln w="19050">
                <a:solidFill>
                  <a:schemeClr val="lt1"/>
                </a:solidFill>
              </a:ln>
              <a:effectLst/>
            </c:spPr>
            <c:extLst>
              <c:ext xmlns:c16="http://schemas.microsoft.com/office/drawing/2014/chart" uri="{C3380CC4-5D6E-409C-BE32-E72D297353CC}">
                <c16:uniqueId val="{0000000D-9A7C-1746-9C56-0F4462E3390D}"/>
              </c:ext>
            </c:extLst>
          </c:dPt>
          <c:dPt>
            <c:idx val="7"/>
            <c:bubble3D val="0"/>
            <c:spPr>
              <a:solidFill>
                <a:schemeClr val="accent2">
                  <a:lumMod val="60000"/>
                </a:schemeClr>
              </a:solidFill>
              <a:ln w="19050">
                <a:solidFill>
                  <a:schemeClr val="lt1"/>
                </a:solidFill>
              </a:ln>
              <a:effectLst/>
            </c:spPr>
            <c:extLst>
              <c:ext xmlns:c16="http://schemas.microsoft.com/office/drawing/2014/chart" uri="{C3380CC4-5D6E-409C-BE32-E72D297353CC}">
                <c16:uniqueId val="{0000000F-9A7C-1746-9C56-0F4462E3390D}"/>
              </c:ext>
            </c:extLst>
          </c:dPt>
          <c:dPt>
            <c:idx val="8"/>
            <c:bubble3D val="0"/>
            <c:spPr>
              <a:solidFill>
                <a:schemeClr val="accent3">
                  <a:lumMod val="60000"/>
                </a:schemeClr>
              </a:solidFill>
              <a:ln w="19050">
                <a:solidFill>
                  <a:schemeClr val="lt1"/>
                </a:solidFill>
              </a:ln>
              <a:effectLst/>
            </c:spPr>
            <c:extLst>
              <c:ext xmlns:c16="http://schemas.microsoft.com/office/drawing/2014/chart" uri="{C3380CC4-5D6E-409C-BE32-E72D297353CC}">
                <c16:uniqueId val="{00000011-9A7C-1746-9C56-0F4462E3390D}"/>
              </c:ext>
            </c:extLst>
          </c:dPt>
          <c:dPt>
            <c:idx val="9"/>
            <c:bubble3D val="0"/>
            <c:spPr>
              <a:solidFill>
                <a:schemeClr val="accent4">
                  <a:lumMod val="50000"/>
                </a:schemeClr>
              </a:solidFill>
              <a:ln w="19050">
                <a:solidFill>
                  <a:schemeClr val="lt1"/>
                </a:solidFill>
              </a:ln>
              <a:effectLst/>
            </c:spPr>
            <c:extLst>
              <c:ext xmlns:c16="http://schemas.microsoft.com/office/drawing/2014/chart" uri="{C3380CC4-5D6E-409C-BE32-E72D297353CC}">
                <c16:uniqueId val="{00000013-9A7C-1746-9C56-0F4462E3390D}"/>
              </c:ext>
            </c:extLst>
          </c:dPt>
          <c:cat>
            <c:strRef>
              <c:f>Sheet1!$D$171:$D$180</c:f>
              <c:strCache>
                <c:ptCount val="10"/>
                <c:pt idx="0">
                  <c:v>ST1</c:v>
                </c:pt>
                <c:pt idx="1">
                  <c:v>ST2</c:v>
                </c:pt>
                <c:pt idx="2">
                  <c:v>ST3</c:v>
                </c:pt>
                <c:pt idx="3">
                  <c:v>ST4</c:v>
                </c:pt>
                <c:pt idx="4">
                  <c:v>ST5</c:v>
                </c:pt>
                <c:pt idx="5">
                  <c:v>ST6</c:v>
                </c:pt>
                <c:pt idx="6">
                  <c:v>ST7</c:v>
                </c:pt>
                <c:pt idx="7">
                  <c:v>ST8</c:v>
                </c:pt>
                <c:pt idx="8">
                  <c:v>ST9</c:v>
                </c:pt>
                <c:pt idx="9">
                  <c:v>ST10</c:v>
                </c:pt>
              </c:strCache>
            </c:strRef>
          </c:cat>
          <c:val>
            <c:numRef>
              <c:f>Sheet1!$E$171:$E$180</c:f>
              <c:numCache>
                <c:formatCode>General</c:formatCode>
                <c:ptCount val="10"/>
                <c:pt idx="0">
                  <c:v>1</c:v>
                </c:pt>
                <c:pt idx="9">
                  <c:v>1</c:v>
                </c:pt>
              </c:numCache>
            </c:numRef>
          </c:val>
          <c:extLst>
            <c:ext xmlns:c16="http://schemas.microsoft.com/office/drawing/2014/chart" uri="{C3380CC4-5D6E-409C-BE32-E72D297353CC}">
              <c16:uniqueId val="{00000014-9A7C-1746-9C56-0F4462E3390D}"/>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ja-JP"/>
    </a:p>
  </c:txPr>
  <c:externalData r:id="rId3">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GB" altLang="ja-JP" dirty="0"/>
              <a:t>14.</a:t>
            </a:r>
            <a:r>
              <a:rPr lang="ja-JP" altLang="en-US"/>
              <a:t>久世田</a:t>
            </a:r>
          </a:p>
        </c:rich>
      </c:tx>
      <c:layout>
        <c:manualLayout>
          <c:xMode val="edge"/>
          <c:yMode val="edge"/>
          <c:x val="0.2334567901234568"/>
          <c:y val="0.1254320987654321"/>
        </c:manualLayout>
      </c:layout>
      <c:overlay val="0"/>
      <c:spPr>
        <a:solidFill>
          <a:schemeClr val="bg1"/>
        </a:solidFill>
        <a:ln>
          <a:solidFill>
            <a:schemeClr val="tx1"/>
          </a:solid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ja-JP"/>
        </a:p>
      </c:txPr>
    </c:title>
    <c:autoTitleDeleted val="0"/>
    <c:plotArea>
      <c:layout/>
      <c:pieChart>
        <c:varyColors val="1"/>
        <c:ser>
          <c:idx val="0"/>
          <c:order val="0"/>
          <c:tx>
            <c:strRef>
              <c:f>Sheet1!$K$170</c:f>
              <c:strCache>
                <c:ptCount val="1"/>
                <c:pt idx="0">
                  <c:v>久世田</c:v>
                </c:pt>
              </c:strCache>
            </c:strRef>
          </c:tx>
          <c:spPr>
            <a:solidFill>
              <a:srgbClr val="7030A0"/>
            </a:solidFill>
          </c:spPr>
          <c:dPt>
            <c:idx val="0"/>
            <c:bubble3D val="0"/>
            <c:spPr>
              <a:solidFill>
                <a:srgbClr val="7030A0"/>
              </a:solidFill>
              <a:ln w="19050">
                <a:solidFill>
                  <a:schemeClr val="lt1"/>
                </a:solidFill>
              </a:ln>
              <a:effectLst/>
            </c:spPr>
            <c:extLst>
              <c:ext xmlns:c16="http://schemas.microsoft.com/office/drawing/2014/chart" uri="{C3380CC4-5D6E-409C-BE32-E72D297353CC}">
                <c16:uniqueId val="{00000001-C0CB-514D-948F-0F6F5B7664F0}"/>
              </c:ext>
            </c:extLst>
          </c:dPt>
          <c:dPt>
            <c:idx val="1"/>
            <c:bubble3D val="0"/>
            <c:spPr>
              <a:solidFill>
                <a:srgbClr val="7030A0"/>
              </a:solidFill>
              <a:ln w="19050">
                <a:solidFill>
                  <a:schemeClr val="lt1"/>
                </a:solidFill>
              </a:ln>
              <a:effectLst/>
            </c:spPr>
            <c:extLst>
              <c:ext xmlns:c16="http://schemas.microsoft.com/office/drawing/2014/chart" uri="{C3380CC4-5D6E-409C-BE32-E72D297353CC}">
                <c16:uniqueId val="{00000003-C0CB-514D-948F-0F6F5B7664F0}"/>
              </c:ext>
            </c:extLst>
          </c:dPt>
          <c:dPt>
            <c:idx val="2"/>
            <c:bubble3D val="0"/>
            <c:spPr>
              <a:solidFill>
                <a:srgbClr val="7030A0"/>
              </a:solidFill>
              <a:ln w="19050">
                <a:solidFill>
                  <a:schemeClr val="lt1"/>
                </a:solidFill>
              </a:ln>
              <a:effectLst/>
            </c:spPr>
            <c:extLst>
              <c:ext xmlns:c16="http://schemas.microsoft.com/office/drawing/2014/chart" uri="{C3380CC4-5D6E-409C-BE32-E72D297353CC}">
                <c16:uniqueId val="{00000005-C0CB-514D-948F-0F6F5B7664F0}"/>
              </c:ext>
            </c:extLst>
          </c:dPt>
          <c:dPt>
            <c:idx val="3"/>
            <c:bubble3D val="0"/>
            <c:spPr>
              <a:solidFill>
                <a:srgbClr val="7030A0"/>
              </a:solidFill>
              <a:ln w="19050">
                <a:solidFill>
                  <a:schemeClr val="lt1"/>
                </a:solidFill>
              </a:ln>
              <a:effectLst/>
            </c:spPr>
            <c:extLst>
              <c:ext xmlns:c16="http://schemas.microsoft.com/office/drawing/2014/chart" uri="{C3380CC4-5D6E-409C-BE32-E72D297353CC}">
                <c16:uniqueId val="{00000007-C0CB-514D-948F-0F6F5B7664F0}"/>
              </c:ext>
            </c:extLst>
          </c:dPt>
          <c:dPt>
            <c:idx val="4"/>
            <c:bubble3D val="0"/>
            <c:spPr>
              <a:solidFill>
                <a:srgbClr val="7030A0"/>
              </a:solidFill>
              <a:ln w="19050">
                <a:solidFill>
                  <a:schemeClr val="lt1"/>
                </a:solidFill>
              </a:ln>
              <a:effectLst/>
            </c:spPr>
            <c:extLst>
              <c:ext xmlns:c16="http://schemas.microsoft.com/office/drawing/2014/chart" uri="{C3380CC4-5D6E-409C-BE32-E72D297353CC}">
                <c16:uniqueId val="{00000009-C0CB-514D-948F-0F6F5B7664F0}"/>
              </c:ext>
            </c:extLst>
          </c:dPt>
          <c:dPt>
            <c:idx val="5"/>
            <c:bubble3D val="0"/>
            <c:spPr>
              <a:solidFill>
                <a:srgbClr val="7030A0"/>
              </a:solidFill>
              <a:ln w="19050">
                <a:solidFill>
                  <a:schemeClr val="lt1"/>
                </a:solidFill>
              </a:ln>
              <a:effectLst/>
            </c:spPr>
            <c:extLst>
              <c:ext xmlns:c16="http://schemas.microsoft.com/office/drawing/2014/chart" uri="{C3380CC4-5D6E-409C-BE32-E72D297353CC}">
                <c16:uniqueId val="{0000000B-C0CB-514D-948F-0F6F5B7664F0}"/>
              </c:ext>
            </c:extLst>
          </c:dPt>
          <c:dPt>
            <c:idx val="6"/>
            <c:bubble3D val="0"/>
            <c:spPr>
              <a:solidFill>
                <a:srgbClr val="7030A0"/>
              </a:solidFill>
              <a:ln w="19050">
                <a:solidFill>
                  <a:schemeClr val="lt1"/>
                </a:solidFill>
              </a:ln>
              <a:effectLst/>
            </c:spPr>
            <c:extLst>
              <c:ext xmlns:c16="http://schemas.microsoft.com/office/drawing/2014/chart" uri="{C3380CC4-5D6E-409C-BE32-E72D297353CC}">
                <c16:uniqueId val="{0000000D-C0CB-514D-948F-0F6F5B7664F0}"/>
              </c:ext>
            </c:extLst>
          </c:dPt>
          <c:dPt>
            <c:idx val="7"/>
            <c:bubble3D val="0"/>
            <c:spPr>
              <a:solidFill>
                <a:srgbClr val="7030A0"/>
              </a:solidFill>
              <a:ln w="19050">
                <a:solidFill>
                  <a:schemeClr val="lt1"/>
                </a:solidFill>
              </a:ln>
              <a:effectLst/>
            </c:spPr>
            <c:extLst>
              <c:ext xmlns:c16="http://schemas.microsoft.com/office/drawing/2014/chart" uri="{C3380CC4-5D6E-409C-BE32-E72D297353CC}">
                <c16:uniqueId val="{0000000F-C0CB-514D-948F-0F6F5B7664F0}"/>
              </c:ext>
            </c:extLst>
          </c:dPt>
          <c:dPt>
            <c:idx val="8"/>
            <c:bubble3D val="0"/>
            <c:spPr>
              <a:solidFill>
                <a:srgbClr val="7030A0"/>
              </a:solidFill>
              <a:ln w="19050">
                <a:solidFill>
                  <a:schemeClr val="lt1"/>
                </a:solidFill>
              </a:ln>
              <a:effectLst/>
            </c:spPr>
            <c:extLst>
              <c:ext xmlns:c16="http://schemas.microsoft.com/office/drawing/2014/chart" uri="{C3380CC4-5D6E-409C-BE32-E72D297353CC}">
                <c16:uniqueId val="{00000011-C0CB-514D-948F-0F6F5B7664F0}"/>
              </c:ext>
            </c:extLst>
          </c:dPt>
          <c:dPt>
            <c:idx val="9"/>
            <c:bubble3D val="0"/>
            <c:spPr>
              <a:solidFill>
                <a:srgbClr val="7030A0"/>
              </a:solidFill>
              <a:ln w="19050">
                <a:solidFill>
                  <a:schemeClr val="lt1"/>
                </a:solidFill>
              </a:ln>
              <a:effectLst/>
            </c:spPr>
            <c:extLst>
              <c:ext xmlns:c16="http://schemas.microsoft.com/office/drawing/2014/chart" uri="{C3380CC4-5D6E-409C-BE32-E72D297353CC}">
                <c16:uniqueId val="{00000013-C0CB-514D-948F-0F6F5B7664F0}"/>
              </c:ext>
            </c:extLst>
          </c:dPt>
          <c:cat>
            <c:strRef>
              <c:f>Sheet1!$J$171:$J$180</c:f>
              <c:strCache>
                <c:ptCount val="10"/>
                <c:pt idx="0">
                  <c:v>ST1</c:v>
                </c:pt>
                <c:pt idx="1">
                  <c:v>ST2</c:v>
                </c:pt>
                <c:pt idx="2">
                  <c:v>ST3</c:v>
                </c:pt>
                <c:pt idx="3">
                  <c:v>ST4</c:v>
                </c:pt>
                <c:pt idx="4">
                  <c:v>ST5</c:v>
                </c:pt>
                <c:pt idx="5">
                  <c:v>ST6</c:v>
                </c:pt>
                <c:pt idx="6">
                  <c:v>ST7</c:v>
                </c:pt>
                <c:pt idx="7">
                  <c:v>ST8</c:v>
                </c:pt>
                <c:pt idx="8">
                  <c:v>ST9</c:v>
                </c:pt>
                <c:pt idx="9">
                  <c:v>ST10</c:v>
                </c:pt>
              </c:strCache>
            </c:strRef>
          </c:cat>
          <c:val>
            <c:numRef>
              <c:f>Sheet1!$K$171:$K$180</c:f>
              <c:numCache>
                <c:formatCode>General</c:formatCode>
                <c:ptCount val="10"/>
                <c:pt idx="6">
                  <c:v>3</c:v>
                </c:pt>
              </c:numCache>
            </c:numRef>
          </c:val>
          <c:extLst>
            <c:ext xmlns:c16="http://schemas.microsoft.com/office/drawing/2014/chart" uri="{C3380CC4-5D6E-409C-BE32-E72D297353CC}">
              <c16:uniqueId val="{00000014-C0CB-514D-948F-0F6F5B7664F0}"/>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ja-JP"/>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0.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4.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5.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6.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7.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8.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9.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0.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4.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5.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6.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7.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8.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9.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0.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4.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5.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6.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7.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8.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9.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40.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4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4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4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44.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45.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46.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47.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48.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49.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8.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9.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7046" cy="341542"/>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5629992" y="1"/>
            <a:ext cx="4307046" cy="341542"/>
          </a:xfrm>
          <a:prstGeom prst="rect">
            <a:avLst/>
          </a:prstGeom>
        </p:spPr>
        <p:txBody>
          <a:bodyPr vert="horz" lIns="91440" tIns="45720" rIns="91440" bIns="45720" rtlCol="0"/>
          <a:lstStyle>
            <a:lvl1pPr algn="r">
              <a:defRPr sz="1200"/>
            </a:lvl1pPr>
          </a:lstStyle>
          <a:p>
            <a:fld id="{073E9150-4283-4A4B-9EC2-B2F82CC32EA8}" type="datetimeFigureOut">
              <a:rPr kumimoji="1" lang="ja-JP" altLang="en-US" smtClean="0"/>
              <a:t>2024/5/24</a:t>
            </a:fld>
            <a:endParaRPr kumimoji="1" lang="ja-JP" altLang="en-US"/>
          </a:p>
        </p:txBody>
      </p:sp>
      <p:sp>
        <p:nvSpPr>
          <p:cNvPr id="4" name="スライド イメージ プレースホルダー 3"/>
          <p:cNvSpPr>
            <a:spLocks noGrp="1" noRot="1" noChangeAspect="1"/>
          </p:cNvSpPr>
          <p:nvPr>
            <p:ph type="sldImg" idx="2"/>
          </p:nvPr>
        </p:nvSpPr>
        <p:spPr>
          <a:xfrm>
            <a:off x="3309938" y="850900"/>
            <a:ext cx="3319462" cy="2297113"/>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993934" y="3275965"/>
            <a:ext cx="7951470" cy="2680335"/>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6465659"/>
            <a:ext cx="4307046" cy="341541"/>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5629992" y="6465659"/>
            <a:ext cx="4307046" cy="341541"/>
          </a:xfrm>
          <a:prstGeom prst="rect">
            <a:avLst/>
          </a:prstGeom>
        </p:spPr>
        <p:txBody>
          <a:bodyPr vert="horz" lIns="91440" tIns="45720" rIns="91440" bIns="45720" rtlCol="0" anchor="b"/>
          <a:lstStyle>
            <a:lvl1pPr algn="r">
              <a:defRPr sz="1200"/>
            </a:lvl1pPr>
          </a:lstStyle>
          <a:p>
            <a:fld id="{171ED9FA-7563-4D9A-A712-D04BA96C685D}" type="slidenum">
              <a:rPr kumimoji="1" lang="ja-JP" altLang="en-US" smtClean="0"/>
              <a:t>‹#›</a:t>
            </a:fld>
            <a:endParaRPr kumimoji="1" lang="ja-JP" altLang="en-US"/>
          </a:p>
        </p:txBody>
      </p:sp>
    </p:spTree>
    <p:extLst>
      <p:ext uri="{BB962C8B-B14F-4D97-AF65-F5344CB8AC3E}">
        <p14:creationId xmlns:p14="http://schemas.microsoft.com/office/powerpoint/2010/main" val="656996579"/>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3309938" y="850900"/>
            <a:ext cx="3319462" cy="2297113"/>
          </a:xfrm>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7FA05964-9F67-48F9-9821-572E59F5A7CF}" type="slidenum">
              <a:rPr kumimoji="1" lang="ja-JP" altLang="en-US" smtClean="0"/>
              <a:t>8</a:t>
            </a:fld>
            <a:endParaRPr kumimoji="1" lang="ja-JP" altLang="en-US"/>
          </a:p>
        </p:txBody>
      </p:sp>
    </p:spTree>
    <p:extLst>
      <p:ext uri="{BB962C8B-B14F-4D97-AF65-F5344CB8AC3E}">
        <p14:creationId xmlns:p14="http://schemas.microsoft.com/office/powerpoint/2010/main" val="368849925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3309938" y="850900"/>
            <a:ext cx="3319462" cy="2297113"/>
          </a:xfrm>
        </p:spPr>
      </p:sp>
      <p:sp>
        <p:nvSpPr>
          <p:cNvPr id="3" name="ノート プレースホルダー 2"/>
          <p:cNvSpPr>
            <a:spLocks noGrp="1"/>
          </p:cNvSpPr>
          <p:nvPr>
            <p:ph type="body" idx="1"/>
          </p:nvPr>
        </p:nvSpPr>
        <p:spPr/>
        <p:txBody>
          <a:bodyPr/>
          <a:lstStyle/>
          <a:p>
            <a:r>
              <a:rPr kumimoji="1" lang="ja-JP" altLang="en-US"/>
              <a:t>矢印をひいたパターン</a:t>
            </a:r>
          </a:p>
        </p:txBody>
      </p:sp>
      <p:sp>
        <p:nvSpPr>
          <p:cNvPr id="4" name="スライド番号プレースホルダー 3"/>
          <p:cNvSpPr>
            <a:spLocks noGrp="1"/>
          </p:cNvSpPr>
          <p:nvPr>
            <p:ph type="sldNum" sz="quarter" idx="5"/>
          </p:nvPr>
        </p:nvSpPr>
        <p:spPr/>
        <p:txBody>
          <a:bodyPr/>
          <a:lstStyle/>
          <a:p>
            <a:fld id="{171ED9FA-7563-4D9A-A712-D04BA96C685D}" type="slidenum">
              <a:rPr kumimoji="1" lang="ja-JP" altLang="en-US" smtClean="0"/>
              <a:t>11</a:t>
            </a:fld>
            <a:endParaRPr kumimoji="1" lang="ja-JP" altLang="en-US"/>
          </a:p>
        </p:txBody>
      </p:sp>
    </p:spTree>
    <p:extLst>
      <p:ext uri="{BB962C8B-B14F-4D97-AF65-F5344CB8AC3E}">
        <p14:creationId xmlns:p14="http://schemas.microsoft.com/office/powerpoint/2010/main" val="282832932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3309938" y="850900"/>
            <a:ext cx="3319462" cy="2297113"/>
          </a:xfrm>
        </p:spPr>
      </p:sp>
      <p:sp>
        <p:nvSpPr>
          <p:cNvPr id="3" name="ノート プレースホルダー 2"/>
          <p:cNvSpPr>
            <a:spLocks noGrp="1"/>
          </p:cNvSpPr>
          <p:nvPr>
            <p:ph type="body" idx="1"/>
          </p:nvPr>
        </p:nvSpPr>
        <p:spPr/>
        <p:txBody>
          <a:bodyPr/>
          <a:lstStyle/>
          <a:p>
            <a:r>
              <a:rPr kumimoji="1" lang="en-US" altLang="ja-JP" dirty="0" err="1"/>
              <a:t>Takehana</a:t>
            </a:r>
            <a:r>
              <a:rPr kumimoji="1" lang="en-US" altLang="ja-JP" dirty="0"/>
              <a:t> </a:t>
            </a:r>
            <a:r>
              <a:rPr kumimoji="1" lang="en-US" altLang="ja-JP" i="1" dirty="0"/>
              <a:t>et al</a:t>
            </a:r>
            <a:r>
              <a:rPr kumimoji="1" lang="en-US" altLang="ja-JP" dirty="0"/>
              <a:t>. 2003 </a:t>
            </a:r>
            <a:r>
              <a:rPr kumimoji="1" lang="ja-JP" altLang="en-US" dirty="0"/>
              <a:t>の</a:t>
            </a:r>
            <a:r>
              <a:rPr kumimoji="1" lang="en-US" altLang="ja-JP" dirty="0" err="1"/>
              <a:t>cytb</a:t>
            </a:r>
            <a:r>
              <a:rPr kumimoji="1" lang="ja-JP" altLang="en-US" dirty="0"/>
              <a:t>と</a:t>
            </a:r>
            <a:r>
              <a:rPr kumimoji="1" lang="ja-JP" altLang="en-US"/>
              <a:t>合わせた系統樹</a:t>
            </a:r>
            <a:endParaRPr kumimoji="1" lang="en-US" altLang="ja-JP" dirty="0"/>
          </a:p>
          <a:p>
            <a:r>
              <a:rPr kumimoji="1" lang="en-US" altLang="ja-JP" dirty="0"/>
              <a:t>OUT</a:t>
            </a:r>
            <a:r>
              <a:rPr kumimoji="1" lang="ja-JP" altLang="en-US"/>
              <a:t>にマークをつけたパターン</a:t>
            </a:r>
            <a:endParaRPr kumimoji="1" lang="ja-JP" altLang="en-US" dirty="0"/>
          </a:p>
        </p:txBody>
      </p:sp>
      <p:sp>
        <p:nvSpPr>
          <p:cNvPr id="4" name="スライド番号プレースホルダー 3"/>
          <p:cNvSpPr>
            <a:spLocks noGrp="1"/>
          </p:cNvSpPr>
          <p:nvPr>
            <p:ph type="sldNum" sz="quarter" idx="5"/>
          </p:nvPr>
        </p:nvSpPr>
        <p:spPr/>
        <p:txBody>
          <a:bodyPr/>
          <a:lstStyle/>
          <a:p>
            <a:fld id="{171ED9FA-7563-4D9A-A712-D04BA96C685D}" type="slidenum">
              <a:rPr kumimoji="1" lang="ja-JP" altLang="en-US" smtClean="0"/>
              <a:t>14</a:t>
            </a:fld>
            <a:endParaRPr kumimoji="1" lang="ja-JP" altLang="en-US"/>
          </a:p>
        </p:txBody>
      </p:sp>
    </p:spTree>
    <p:extLst>
      <p:ext uri="{BB962C8B-B14F-4D97-AF65-F5344CB8AC3E}">
        <p14:creationId xmlns:p14="http://schemas.microsoft.com/office/powerpoint/2010/main" val="17163068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3309938" y="850900"/>
            <a:ext cx="3319462" cy="2297113"/>
          </a:xfrm>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171ED9FA-7563-4D9A-A712-D04BA96C685D}" type="slidenum">
              <a:rPr kumimoji="1" lang="ja-JP" altLang="en-US" smtClean="0"/>
              <a:t>15</a:t>
            </a:fld>
            <a:endParaRPr kumimoji="1" lang="ja-JP" altLang="en-US"/>
          </a:p>
        </p:txBody>
      </p:sp>
    </p:spTree>
    <p:extLst>
      <p:ext uri="{BB962C8B-B14F-4D97-AF65-F5344CB8AC3E}">
        <p14:creationId xmlns:p14="http://schemas.microsoft.com/office/powerpoint/2010/main" val="281717603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隠岐をその他に入れて，</a:t>
            </a:r>
            <a:r>
              <a:rPr kumimoji="1" lang="en-US" altLang="ja-JP" dirty="0"/>
              <a:t>ST</a:t>
            </a:r>
            <a:r>
              <a:rPr kumimoji="1" lang="ja-JP" altLang="en-US" dirty="0"/>
              <a:t>の番号を配列タイプ頻度分布と対応させました．</a:t>
            </a:r>
          </a:p>
        </p:txBody>
      </p:sp>
      <p:sp>
        <p:nvSpPr>
          <p:cNvPr id="4" name="スライド番号プレースホルダー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71ED9FA-7563-4D9A-A712-D04BA96C685D}" type="slidenum">
              <a:rPr kumimoji="1" lang="ja-JP" altLang="en-US" sz="1200" b="0" i="0" u="none" strike="noStrike" kern="1200" cap="none" spc="0" normalizeH="0" baseline="0" noProof="0" smtClean="0">
                <a:ln>
                  <a:noFill/>
                </a:ln>
                <a:solidFill>
                  <a:prstClr val="black"/>
                </a:solidFill>
                <a:effectLst/>
                <a:uLnTx/>
                <a:uFillTx/>
                <a:latin typeface="游ゴシック" panose="020F0502020204030204"/>
                <a:ea typeface="游ゴシック" panose="020B0400000000000000"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1" lang="ja-JP" altLang="en-US" sz="12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12991778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171ED9FA-7563-4D9A-A712-D04BA96C685D}" type="slidenum">
              <a:rPr kumimoji="1" lang="ja-JP" altLang="en-US" smtClean="0"/>
              <a:t>25</a:t>
            </a:fld>
            <a:endParaRPr kumimoji="1" lang="ja-JP" altLang="en-US"/>
          </a:p>
        </p:txBody>
      </p:sp>
    </p:spTree>
    <p:extLst>
      <p:ext uri="{BB962C8B-B14F-4D97-AF65-F5344CB8AC3E}">
        <p14:creationId xmlns:p14="http://schemas.microsoft.com/office/powerpoint/2010/main" val="235636009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a:spLocks noGrp="1" noChangeArrowheads="1"/>
          </p:cNvSpPr>
          <p:nvPr>
            <p:ph type="sldNum" sz="quarter" idx="5"/>
          </p:nvPr>
        </p:nvSpPr>
        <p:spPr>
          <a:ln/>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BB8BCF5D-62AF-48B0-B187-F7098F7FC1A2}" type="slidenum">
              <a:rPr kumimoji="1" lang="en-US" altLang="ja-JP" sz="1200" b="0" i="0" u="none" strike="noStrike" kern="1200" cap="none" spc="0" normalizeH="0" baseline="0" noProof="0">
                <a:ln>
                  <a:noFill/>
                </a:ln>
                <a:solidFill>
                  <a:prstClr val="black"/>
                </a:solidFill>
                <a:effectLst/>
                <a:uLnTx/>
                <a:uFillTx/>
                <a:latin typeface="Arial" charset="0"/>
                <a:ea typeface="ＭＳ Ｐゴシック"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33</a:t>
            </a:fld>
            <a:endParaRPr kumimoji="1" lang="en-US" altLang="ja-JP" sz="1200" b="0" i="0" u="none" strike="noStrike" kern="1200" cap="none" spc="0" normalizeH="0" baseline="0" noProof="0">
              <a:ln>
                <a:noFill/>
              </a:ln>
              <a:solidFill>
                <a:prstClr val="black"/>
              </a:solidFill>
              <a:effectLst/>
              <a:uLnTx/>
              <a:uFillTx/>
              <a:latin typeface="Arial" charset="0"/>
              <a:ea typeface="ＭＳ Ｐゴシック" charset="-128"/>
              <a:cs typeface="+mn-cs"/>
            </a:endParaRPr>
          </a:p>
        </p:txBody>
      </p:sp>
      <p:sp>
        <p:nvSpPr>
          <p:cNvPr id="890882" name="スライド イメージ プレースホルダー 1"/>
          <p:cNvSpPr>
            <a:spLocks noGrp="1" noRot="1" noChangeAspect="1" noTextEdit="1"/>
          </p:cNvSpPr>
          <p:nvPr>
            <p:ph type="sldImg"/>
          </p:nvPr>
        </p:nvSpPr>
        <p:spPr>
          <a:ln/>
        </p:spPr>
      </p:sp>
      <p:sp>
        <p:nvSpPr>
          <p:cNvPr id="890883" name="ノート プレースホルダー 2"/>
          <p:cNvSpPr>
            <a:spLocks noGrp="1"/>
          </p:cNvSpPr>
          <p:nvPr>
            <p:ph type="body" idx="1"/>
          </p:nvPr>
        </p:nvSpPr>
        <p:spPr/>
        <p:txBody>
          <a:bodyPr/>
          <a:lstStyle/>
          <a:p>
            <a:pPr>
              <a:spcBef>
                <a:spcPct val="0"/>
              </a:spcBef>
            </a:pPr>
            <a:endParaRPr lang="ja-JP" altLang="ja-JP"/>
          </a:p>
        </p:txBody>
      </p:sp>
      <p:sp>
        <p:nvSpPr>
          <p:cNvPr id="890884" name="スライド番号プレースホルダー 3"/>
          <p:cNvSpPr txBox="1">
            <a:spLocks noGrp="1"/>
          </p:cNvSpPr>
          <p:nvPr/>
        </p:nvSpPr>
        <p:spPr bwMode="auto">
          <a:xfrm>
            <a:off x="4222494" y="8620878"/>
            <a:ext cx="3230285" cy="453813"/>
          </a:xfrm>
          <a:prstGeom prst="rect">
            <a:avLst/>
          </a:prstGeom>
          <a:noFill/>
          <a:ln w="9525">
            <a:noFill/>
            <a:miter lim="800000"/>
            <a:headEnd/>
            <a:tailEnd/>
          </a:ln>
        </p:spPr>
        <p:txBody>
          <a:bodyPr anchor="b"/>
          <a:lstStyle/>
          <a:p>
            <a:pPr marL="0" marR="0" lvl="0" indent="0" algn="r" defTabSz="914400" rtl="0" eaLnBrk="1" fontAlgn="base" latinLnBrk="0" hangingPunct="1">
              <a:lnSpc>
                <a:spcPct val="100000"/>
              </a:lnSpc>
              <a:spcBef>
                <a:spcPct val="0"/>
              </a:spcBef>
              <a:spcAft>
                <a:spcPct val="0"/>
              </a:spcAft>
              <a:buClrTx/>
              <a:buSzTx/>
              <a:buFontTx/>
              <a:buNone/>
              <a:tabLst/>
              <a:defRPr/>
            </a:pPr>
            <a:fld id="{24201129-7D36-4ED3-9B7A-9EDD17B5D16D}" type="slidenum">
              <a:rPr kumimoji="1" lang="en-US" altLang="ja-JP" sz="1200" b="0" i="0" u="none" strike="noStrike" kern="1200" cap="none" spc="0" normalizeH="0" baseline="0" noProof="0">
                <a:ln>
                  <a:noFill/>
                </a:ln>
                <a:solidFill>
                  <a:prstClr val="black"/>
                </a:solidFill>
                <a:effectLst/>
                <a:uLnTx/>
                <a:uFillTx/>
                <a:latin typeface="Calibri" pitchFamily="34" charset="0"/>
                <a:ea typeface="ＭＳ Ｐゴシック"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33</a:t>
            </a:fld>
            <a:endParaRPr kumimoji="1" lang="en-US" altLang="ja-JP" sz="1200" b="0" i="0" u="none" strike="noStrike" kern="1200" cap="none" spc="0" normalizeH="0" baseline="0" noProof="0">
              <a:ln>
                <a:noFill/>
              </a:ln>
              <a:solidFill>
                <a:prstClr val="black"/>
              </a:solidFill>
              <a:effectLst/>
              <a:uLnTx/>
              <a:uFillTx/>
              <a:latin typeface="Calibri" pitchFamily="34" charset="0"/>
              <a:ea typeface="ＭＳ Ｐゴシック" charset="-128"/>
              <a:cs typeface="+mn-cs"/>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Title 1"/>
          <p:cNvSpPr>
            <a:spLocks noGrp="1"/>
          </p:cNvSpPr>
          <p:nvPr>
            <p:ph type="ctrTitle"/>
          </p:nvPr>
        </p:nvSpPr>
        <p:spPr>
          <a:xfrm>
            <a:off x="742950" y="1122363"/>
            <a:ext cx="8420100" cy="2387600"/>
          </a:xfrm>
        </p:spPr>
        <p:txBody>
          <a:bodyPr anchor="b"/>
          <a:lstStyle>
            <a:lvl1pPr algn="ctr">
              <a:defRPr sz="6000"/>
            </a:lvl1pPr>
          </a:lstStyle>
          <a:p>
            <a:r>
              <a:rPr lang="ja-JP" altLang="en-US"/>
              <a:t>マスター タイトルの書式設定</a:t>
            </a:r>
            <a:endParaRPr lang="en-US" dirty="0"/>
          </a:p>
        </p:txBody>
      </p:sp>
      <p:sp>
        <p:nvSpPr>
          <p:cNvPr id="3" name="Subtitle 2"/>
          <p:cNvSpPr>
            <a:spLocks noGrp="1"/>
          </p:cNvSpPr>
          <p:nvPr>
            <p:ph type="subTitle" idx="1"/>
          </p:nvPr>
        </p:nvSpPr>
        <p:spPr>
          <a:xfrm>
            <a:off x="1238250" y="3602038"/>
            <a:ext cx="74295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ja-JP" altLang="en-US"/>
              <a:t>マスター サブタイトルの書式設定</a:t>
            </a:r>
            <a:endParaRPr lang="en-US" dirty="0"/>
          </a:p>
        </p:txBody>
      </p:sp>
      <p:sp>
        <p:nvSpPr>
          <p:cNvPr id="4" name="Date Placeholder 3"/>
          <p:cNvSpPr>
            <a:spLocks noGrp="1"/>
          </p:cNvSpPr>
          <p:nvPr>
            <p:ph type="dt" sz="half" idx="10"/>
          </p:nvPr>
        </p:nvSpPr>
        <p:spPr/>
        <p:txBody>
          <a:bodyPr/>
          <a:lstStyle/>
          <a:p>
            <a:fld id="{11240DDC-2D05-461F-AA35-A8F2657BF3BE}" type="datetime1">
              <a:rPr kumimoji="1" lang="ja-JP" altLang="en-US" smtClean="0"/>
              <a:t>2024/5/24</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F5E0FFD8-1193-47FE-97CA-8B356EED0836}" type="slidenum">
              <a:rPr kumimoji="1" lang="ja-JP" altLang="en-US" smtClean="0"/>
              <a:t>‹#›</a:t>
            </a:fld>
            <a:endParaRPr kumimoji="1" lang="ja-JP" altLang="en-US"/>
          </a:p>
        </p:txBody>
      </p:sp>
    </p:spTree>
    <p:extLst>
      <p:ext uri="{BB962C8B-B14F-4D97-AF65-F5344CB8AC3E}">
        <p14:creationId xmlns:p14="http://schemas.microsoft.com/office/powerpoint/2010/main" val="338669227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Vertical Text Placeholder 2"/>
          <p:cNvSpPr>
            <a:spLocks noGrp="1"/>
          </p:cNvSpPr>
          <p:nvPr>
            <p:ph type="body" orient="vert" idx="1"/>
          </p:nvPr>
        </p:nvSpPr>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3556DF6E-11B9-41F1-8555-651679871CB4}" type="datetime1">
              <a:rPr kumimoji="1" lang="ja-JP" altLang="en-US" smtClean="0"/>
              <a:t>2024/5/24</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F5E0FFD8-1193-47FE-97CA-8B356EED0836}" type="slidenum">
              <a:rPr kumimoji="1" lang="ja-JP" altLang="en-US" smtClean="0"/>
              <a:t>‹#›</a:t>
            </a:fld>
            <a:endParaRPr kumimoji="1" lang="ja-JP" altLang="en-US"/>
          </a:p>
        </p:txBody>
      </p:sp>
    </p:spTree>
    <p:extLst>
      <p:ext uri="{BB962C8B-B14F-4D97-AF65-F5344CB8AC3E}">
        <p14:creationId xmlns:p14="http://schemas.microsoft.com/office/powerpoint/2010/main" val="33794324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088982" y="365125"/>
            <a:ext cx="2135981" cy="5811838"/>
          </a:xfrm>
        </p:spPr>
        <p:txBody>
          <a:bodyPr vert="eaVert"/>
          <a:lstStyle/>
          <a:p>
            <a:r>
              <a:rPr lang="ja-JP" altLang="en-US"/>
              <a:t>マスター タイトルの書式設定</a:t>
            </a:r>
            <a:endParaRPr lang="en-US" dirty="0"/>
          </a:p>
        </p:txBody>
      </p:sp>
      <p:sp>
        <p:nvSpPr>
          <p:cNvPr id="3" name="Vertical Text Placeholder 2"/>
          <p:cNvSpPr>
            <a:spLocks noGrp="1"/>
          </p:cNvSpPr>
          <p:nvPr>
            <p:ph type="body" orient="vert" idx="1"/>
          </p:nvPr>
        </p:nvSpPr>
        <p:spPr>
          <a:xfrm>
            <a:off x="681038" y="365125"/>
            <a:ext cx="6284119" cy="5811838"/>
          </a:xfrm>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C9FC8D97-4DB8-4159-B07B-69E80A78376F}" type="datetime1">
              <a:rPr kumimoji="1" lang="ja-JP" altLang="en-US" smtClean="0"/>
              <a:t>2024/5/24</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F5E0FFD8-1193-47FE-97CA-8B356EED0836}" type="slidenum">
              <a:rPr kumimoji="1" lang="ja-JP" altLang="en-US" smtClean="0"/>
              <a:t>‹#›</a:t>
            </a:fld>
            <a:endParaRPr kumimoji="1" lang="ja-JP" altLang="en-US"/>
          </a:p>
        </p:txBody>
      </p:sp>
    </p:spTree>
    <p:extLst>
      <p:ext uri="{BB962C8B-B14F-4D97-AF65-F5344CB8AC3E}">
        <p14:creationId xmlns:p14="http://schemas.microsoft.com/office/powerpoint/2010/main" val="391547724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Title 1"/>
          <p:cNvSpPr>
            <a:spLocks noGrp="1"/>
          </p:cNvSpPr>
          <p:nvPr>
            <p:ph type="ctrTitle"/>
          </p:nvPr>
        </p:nvSpPr>
        <p:spPr>
          <a:xfrm>
            <a:off x="742950" y="1122363"/>
            <a:ext cx="8420100" cy="2387600"/>
          </a:xfrm>
        </p:spPr>
        <p:txBody>
          <a:bodyPr anchor="b"/>
          <a:lstStyle>
            <a:lvl1pPr algn="ctr">
              <a:defRPr sz="6000"/>
            </a:lvl1pPr>
          </a:lstStyle>
          <a:p>
            <a:r>
              <a:rPr lang="ja-JP" altLang="en-US"/>
              <a:t>マスター タイトルの書式設定</a:t>
            </a:r>
            <a:endParaRPr lang="en-US" dirty="0"/>
          </a:p>
        </p:txBody>
      </p:sp>
      <p:sp>
        <p:nvSpPr>
          <p:cNvPr id="3" name="Subtitle 2"/>
          <p:cNvSpPr>
            <a:spLocks noGrp="1"/>
          </p:cNvSpPr>
          <p:nvPr>
            <p:ph type="subTitle" idx="1"/>
          </p:nvPr>
        </p:nvSpPr>
        <p:spPr>
          <a:xfrm>
            <a:off x="1238250" y="3602038"/>
            <a:ext cx="74295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ja-JP" altLang="en-US"/>
              <a:t>マスター サブタイトルの書式設定</a:t>
            </a:r>
            <a:endParaRPr lang="en-US" dirty="0"/>
          </a:p>
        </p:txBody>
      </p:sp>
      <p:sp>
        <p:nvSpPr>
          <p:cNvPr id="4" name="Date Placeholder 3"/>
          <p:cNvSpPr>
            <a:spLocks noGrp="1"/>
          </p:cNvSpPr>
          <p:nvPr>
            <p:ph type="dt" sz="half" idx="10"/>
          </p:nvPr>
        </p:nvSpPr>
        <p:spPr/>
        <p:txBody>
          <a:bodyPr/>
          <a:lstStyle/>
          <a:p>
            <a:fld id="{C175E9AC-828E-4882-88AE-4146D3FB4D9D}" type="datetime1">
              <a:rPr kumimoji="1" lang="ja-JP" altLang="en-US" smtClean="0"/>
              <a:t>2024/5/24</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17DD6675-ECEA-4F98-AA7F-35529C45E67F}" type="slidenum">
              <a:rPr kumimoji="1" lang="ja-JP" altLang="en-US" smtClean="0"/>
              <a:t>‹#›</a:t>
            </a:fld>
            <a:endParaRPr kumimoji="1" lang="ja-JP" altLang="en-US"/>
          </a:p>
        </p:txBody>
      </p:sp>
    </p:spTree>
    <p:extLst>
      <p:ext uri="{BB962C8B-B14F-4D97-AF65-F5344CB8AC3E}">
        <p14:creationId xmlns:p14="http://schemas.microsoft.com/office/powerpoint/2010/main" val="191010698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Content Placeholder 2"/>
          <p:cNvSpPr>
            <a:spLocks noGrp="1"/>
          </p:cNvSpPr>
          <p:nvPr>
            <p:ph idx="1"/>
          </p:nvPr>
        </p:nvSpPr>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90900D91-B3C9-4C3E-80A0-9D30B1372AF1}" type="datetime1">
              <a:rPr kumimoji="1" lang="ja-JP" altLang="en-US" smtClean="0"/>
              <a:t>2024/5/24</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17DD6675-ECEA-4F98-AA7F-35529C45E67F}" type="slidenum">
              <a:rPr kumimoji="1" lang="ja-JP" altLang="en-US" smtClean="0"/>
              <a:t>‹#›</a:t>
            </a:fld>
            <a:endParaRPr kumimoji="1" lang="ja-JP" altLang="en-US"/>
          </a:p>
        </p:txBody>
      </p:sp>
    </p:spTree>
    <p:extLst>
      <p:ext uri="{BB962C8B-B14F-4D97-AF65-F5344CB8AC3E}">
        <p14:creationId xmlns:p14="http://schemas.microsoft.com/office/powerpoint/2010/main" val="296555482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Title 1"/>
          <p:cNvSpPr>
            <a:spLocks noGrp="1"/>
          </p:cNvSpPr>
          <p:nvPr>
            <p:ph type="title"/>
          </p:nvPr>
        </p:nvSpPr>
        <p:spPr>
          <a:xfrm>
            <a:off x="675879" y="1709740"/>
            <a:ext cx="8543925" cy="2852737"/>
          </a:xfrm>
        </p:spPr>
        <p:txBody>
          <a:bodyPr anchor="b"/>
          <a:lstStyle>
            <a:lvl1pPr>
              <a:defRPr sz="6000"/>
            </a:lvl1pPr>
          </a:lstStyle>
          <a:p>
            <a:r>
              <a:rPr lang="ja-JP" altLang="en-US"/>
              <a:t>マスター タイトルの書式設定</a:t>
            </a:r>
            <a:endParaRPr lang="en-US" dirty="0"/>
          </a:p>
        </p:txBody>
      </p:sp>
      <p:sp>
        <p:nvSpPr>
          <p:cNvPr id="3" name="Text Placeholder 2"/>
          <p:cNvSpPr>
            <a:spLocks noGrp="1"/>
          </p:cNvSpPr>
          <p:nvPr>
            <p:ph type="body" idx="1"/>
          </p:nvPr>
        </p:nvSpPr>
        <p:spPr>
          <a:xfrm>
            <a:off x="675879" y="4589465"/>
            <a:ext cx="8543925"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ja-JP" altLang="en-US"/>
              <a:t>マスター テキストの書式設定</a:t>
            </a:r>
          </a:p>
        </p:txBody>
      </p:sp>
      <p:sp>
        <p:nvSpPr>
          <p:cNvPr id="4" name="Date Placeholder 3"/>
          <p:cNvSpPr>
            <a:spLocks noGrp="1"/>
          </p:cNvSpPr>
          <p:nvPr>
            <p:ph type="dt" sz="half" idx="10"/>
          </p:nvPr>
        </p:nvSpPr>
        <p:spPr/>
        <p:txBody>
          <a:bodyPr/>
          <a:lstStyle/>
          <a:p>
            <a:fld id="{A643B7F9-8D09-400F-ADC2-5FB003DF9EEB}" type="datetime1">
              <a:rPr kumimoji="1" lang="ja-JP" altLang="en-US" smtClean="0"/>
              <a:t>2024/5/24</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17DD6675-ECEA-4F98-AA7F-35529C45E67F}" type="slidenum">
              <a:rPr kumimoji="1" lang="ja-JP" altLang="en-US" smtClean="0"/>
              <a:t>‹#›</a:t>
            </a:fld>
            <a:endParaRPr kumimoji="1" lang="ja-JP" altLang="en-US"/>
          </a:p>
        </p:txBody>
      </p:sp>
    </p:spTree>
    <p:extLst>
      <p:ext uri="{BB962C8B-B14F-4D97-AF65-F5344CB8AC3E}">
        <p14:creationId xmlns:p14="http://schemas.microsoft.com/office/powerpoint/2010/main" val="412065593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Content Placeholder 2"/>
          <p:cNvSpPr>
            <a:spLocks noGrp="1"/>
          </p:cNvSpPr>
          <p:nvPr>
            <p:ph sz="half" idx="1"/>
          </p:nvPr>
        </p:nvSpPr>
        <p:spPr>
          <a:xfrm>
            <a:off x="681038" y="1825625"/>
            <a:ext cx="4210050" cy="435133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Content Placeholder 3"/>
          <p:cNvSpPr>
            <a:spLocks noGrp="1"/>
          </p:cNvSpPr>
          <p:nvPr>
            <p:ph sz="half" idx="2"/>
          </p:nvPr>
        </p:nvSpPr>
        <p:spPr>
          <a:xfrm>
            <a:off x="5014913" y="1825625"/>
            <a:ext cx="4210050" cy="435133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Date Placeholder 4"/>
          <p:cNvSpPr>
            <a:spLocks noGrp="1"/>
          </p:cNvSpPr>
          <p:nvPr>
            <p:ph type="dt" sz="half" idx="10"/>
          </p:nvPr>
        </p:nvSpPr>
        <p:spPr/>
        <p:txBody>
          <a:bodyPr/>
          <a:lstStyle/>
          <a:p>
            <a:fld id="{C350C974-2DA2-42FC-A467-18B082D9E217}" type="datetime1">
              <a:rPr kumimoji="1" lang="ja-JP" altLang="en-US" smtClean="0"/>
              <a:t>2024/5/24</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17DD6675-ECEA-4F98-AA7F-35529C45E67F}" type="slidenum">
              <a:rPr kumimoji="1" lang="ja-JP" altLang="en-US" smtClean="0"/>
              <a:t>‹#›</a:t>
            </a:fld>
            <a:endParaRPr kumimoji="1" lang="ja-JP" altLang="en-US"/>
          </a:p>
        </p:txBody>
      </p:sp>
    </p:spTree>
    <p:extLst>
      <p:ext uri="{BB962C8B-B14F-4D97-AF65-F5344CB8AC3E}">
        <p14:creationId xmlns:p14="http://schemas.microsoft.com/office/powerpoint/2010/main" val="41979948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Title 1"/>
          <p:cNvSpPr>
            <a:spLocks noGrp="1"/>
          </p:cNvSpPr>
          <p:nvPr>
            <p:ph type="title"/>
          </p:nvPr>
        </p:nvSpPr>
        <p:spPr>
          <a:xfrm>
            <a:off x="682328" y="365127"/>
            <a:ext cx="8543925" cy="1325563"/>
          </a:xfrm>
        </p:spPr>
        <p:txBody>
          <a:bodyPr/>
          <a:lstStyle/>
          <a:p>
            <a:r>
              <a:rPr lang="ja-JP" altLang="en-US"/>
              <a:t>マスター タイトルの書式設定</a:t>
            </a:r>
            <a:endParaRPr lang="en-US" dirty="0"/>
          </a:p>
        </p:txBody>
      </p:sp>
      <p:sp>
        <p:nvSpPr>
          <p:cNvPr id="3" name="Text Placeholder 2"/>
          <p:cNvSpPr>
            <a:spLocks noGrp="1"/>
          </p:cNvSpPr>
          <p:nvPr>
            <p:ph type="body" idx="1"/>
          </p:nvPr>
        </p:nvSpPr>
        <p:spPr>
          <a:xfrm>
            <a:off x="682329" y="1681163"/>
            <a:ext cx="4190702"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4" name="Content Placeholder 3"/>
          <p:cNvSpPr>
            <a:spLocks noGrp="1"/>
          </p:cNvSpPr>
          <p:nvPr>
            <p:ph sz="half" idx="2"/>
          </p:nvPr>
        </p:nvSpPr>
        <p:spPr>
          <a:xfrm>
            <a:off x="682329" y="2505075"/>
            <a:ext cx="4190702" cy="368458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Text Placeholder 4"/>
          <p:cNvSpPr>
            <a:spLocks noGrp="1"/>
          </p:cNvSpPr>
          <p:nvPr>
            <p:ph type="body" sz="quarter" idx="3"/>
          </p:nvPr>
        </p:nvSpPr>
        <p:spPr>
          <a:xfrm>
            <a:off x="5014913" y="1681163"/>
            <a:ext cx="4211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6" name="Content Placeholder 5"/>
          <p:cNvSpPr>
            <a:spLocks noGrp="1"/>
          </p:cNvSpPr>
          <p:nvPr>
            <p:ph sz="quarter" idx="4"/>
          </p:nvPr>
        </p:nvSpPr>
        <p:spPr>
          <a:xfrm>
            <a:off x="5014913" y="2505075"/>
            <a:ext cx="4211340" cy="368458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7" name="Date Placeholder 6"/>
          <p:cNvSpPr>
            <a:spLocks noGrp="1"/>
          </p:cNvSpPr>
          <p:nvPr>
            <p:ph type="dt" sz="half" idx="10"/>
          </p:nvPr>
        </p:nvSpPr>
        <p:spPr/>
        <p:txBody>
          <a:bodyPr/>
          <a:lstStyle/>
          <a:p>
            <a:fld id="{14036E9C-D576-4644-8129-71F1436BE82B}" type="datetime1">
              <a:rPr kumimoji="1" lang="ja-JP" altLang="en-US" smtClean="0"/>
              <a:t>2024/5/24</a:t>
            </a:fld>
            <a:endParaRPr kumimoji="1" lang="ja-JP" altLang="en-US"/>
          </a:p>
        </p:txBody>
      </p:sp>
      <p:sp>
        <p:nvSpPr>
          <p:cNvPr id="8" name="Footer Placeholder 7"/>
          <p:cNvSpPr>
            <a:spLocks noGrp="1"/>
          </p:cNvSpPr>
          <p:nvPr>
            <p:ph type="ftr" sz="quarter" idx="11"/>
          </p:nvPr>
        </p:nvSpPr>
        <p:spPr/>
        <p:txBody>
          <a:bodyPr/>
          <a:lstStyle/>
          <a:p>
            <a:endParaRPr kumimoji="1" lang="ja-JP" altLang="en-US"/>
          </a:p>
        </p:txBody>
      </p:sp>
      <p:sp>
        <p:nvSpPr>
          <p:cNvPr id="9" name="Slide Number Placeholder 8"/>
          <p:cNvSpPr>
            <a:spLocks noGrp="1"/>
          </p:cNvSpPr>
          <p:nvPr>
            <p:ph type="sldNum" sz="quarter" idx="12"/>
          </p:nvPr>
        </p:nvSpPr>
        <p:spPr/>
        <p:txBody>
          <a:bodyPr/>
          <a:lstStyle/>
          <a:p>
            <a:fld id="{17DD6675-ECEA-4F98-AA7F-35529C45E67F}" type="slidenum">
              <a:rPr kumimoji="1" lang="ja-JP" altLang="en-US" smtClean="0"/>
              <a:t>‹#›</a:t>
            </a:fld>
            <a:endParaRPr kumimoji="1" lang="ja-JP" altLang="en-US"/>
          </a:p>
        </p:txBody>
      </p:sp>
    </p:spTree>
    <p:extLst>
      <p:ext uri="{BB962C8B-B14F-4D97-AF65-F5344CB8AC3E}">
        <p14:creationId xmlns:p14="http://schemas.microsoft.com/office/powerpoint/2010/main" val="183143871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Date Placeholder 2"/>
          <p:cNvSpPr>
            <a:spLocks noGrp="1"/>
          </p:cNvSpPr>
          <p:nvPr>
            <p:ph type="dt" sz="half" idx="10"/>
          </p:nvPr>
        </p:nvSpPr>
        <p:spPr/>
        <p:txBody>
          <a:bodyPr/>
          <a:lstStyle/>
          <a:p>
            <a:fld id="{F7112784-8765-4D07-93D4-144F69A96CD0}" type="datetime1">
              <a:rPr kumimoji="1" lang="ja-JP" altLang="en-US" smtClean="0"/>
              <a:t>2024/5/24</a:t>
            </a:fld>
            <a:endParaRPr kumimoji="1" lang="ja-JP" altLang="en-US"/>
          </a:p>
        </p:txBody>
      </p:sp>
      <p:sp>
        <p:nvSpPr>
          <p:cNvPr id="4" name="Footer Placeholder 3"/>
          <p:cNvSpPr>
            <a:spLocks noGrp="1"/>
          </p:cNvSpPr>
          <p:nvPr>
            <p:ph type="ftr" sz="quarter" idx="11"/>
          </p:nvPr>
        </p:nvSpPr>
        <p:spPr/>
        <p:txBody>
          <a:bodyPr/>
          <a:lstStyle/>
          <a:p>
            <a:endParaRPr kumimoji="1" lang="ja-JP" altLang="en-US"/>
          </a:p>
        </p:txBody>
      </p:sp>
      <p:sp>
        <p:nvSpPr>
          <p:cNvPr id="5" name="Slide Number Placeholder 4"/>
          <p:cNvSpPr>
            <a:spLocks noGrp="1"/>
          </p:cNvSpPr>
          <p:nvPr>
            <p:ph type="sldNum" sz="quarter" idx="12"/>
          </p:nvPr>
        </p:nvSpPr>
        <p:spPr/>
        <p:txBody>
          <a:bodyPr/>
          <a:lstStyle/>
          <a:p>
            <a:fld id="{17DD6675-ECEA-4F98-AA7F-35529C45E67F}" type="slidenum">
              <a:rPr kumimoji="1" lang="ja-JP" altLang="en-US" smtClean="0"/>
              <a:t>‹#›</a:t>
            </a:fld>
            <a:endParaRPr kumimoji="1" lang="ja-JP" altLang="en-US"/>
          </a:p>
        </p:txBody>
      </p:sp>
    </p:spTree>
    <p:extLst>
      <p:ext uri="{BB962C8B-B14F-4D97-AF65-F5344CB8AC3E}">
        <p14:creationId xmlns:p14="http://schemas.microsoft.com/office/powerpoint/2010/main" val="197787242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213EEC1-AD15-492D-9982-1B7B61AE380F}" type="datetime1">
              <a:rPr kumimoji="1" lang="ja-JP" altLang="en-US" smtClean="0"/>
              <a:t>2024/5/24</a:t>
            </a:fld>
            <a:endParaRPr kumimoji="1" lang="ja-JP" altLang="en-US"/>
          </a:p>
        </p:txBody>
      </p:sp>
      <p:sp>
        <p:nvSpPr>
          <p:cNvPr id="3" name="Footer Placeholder 2"/>
          <p:cNvSpPr>
            <a:spLocks noGrp="1"/>
          </p:cNvSpPr>
          <p:nvPr>
            <p:ph type="ftr" sz="quarter" idx="11"/>
          </p:nvPr>
        </p:nvSpPr>
        <p:spPr/>
        <p:txBody>
          <a:bodyPr/>
          <a:lstStyle/>
          <a:p>
            <a:endParaRPr kumimoji="1" lang="ja-JP" altLang="en-US"/>
          </a:p>
        </p:txBody>
      </p:sp>
      <p:sp>
        <p:nvSpPr>
          <p:cNvPr id="4" name="Slide Number Placeholder 3"/>
          <p:cNvSpPr>
            <a:spLocks noGrp="1"/>
          </p:cNvSpPr>
          <p:nvPr>
            <p:ph type="sldNum" sz="quarter" idx="12"/>
          </p:nvPr>
        </p:nvSpPr>
        <p:spPr/>
        <p:txBody>
          <a:bodyPr/>
          <a:lstStyle/>
          <a:p>
            <a:fld id="{17DD6675-ECEA-4F98-AA7F-35529C45E67F}" type="slidenum">
              <a:rPr kumimoji="1" lang="ja-JP" altLang="en-US" smtClean="0"/>
              <a:t>‹#›</a:t>
            </a:fld>
            <a:endParaRPr kumimoji="1" lang="ja-JP" altLang="en-US"/>
          </a:p>
        </p:txBody>
      </p:sp>
    </p:spTree>
    <p:extLst>
      <p:ext uri="{BB962C8B-B14F-4D97-AF65-F5344CB8AC3E}">
        <p14:creationId xmlns:p14="http://schemas.microsoft.com/office/powerpoint/2010/main" val="311224293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Title 1"/>
          <p:cNvSpPr>
            <a:spLocks noGrp="1"/>
          </p:cNvSpPr>
          <p:nvPr>
            <p:ph type="title"/>
          </p:nvPr>
        </p:nvSpPr>
        <p:spPr>
          <a:xfrm>
            <a:off x="682328" y="457200"/>
            <a:ext cx="3194943" cy="1600200"/>
          </a:xfrm>
        </p:spPr>
        <p:txBody>
          <a:bodyPr anchor="b"/>
          <a:lstStyle>
            <a:lvl1pPr>
              <a:defRPr sz="3200"/>
            </a:lvl1pPr>
          </a:lstStyle>
          <a:p>
            <a:r>
              <a:rPr lang="ja-JP" altLang="en-US"/>
              <a:t>マスター タイトルの書式設定</a:t>
            </a:r>
            <a:endParaRPr lang="en-US" dirty="0"/>
          </a:p>
        </p:txBody>
      </p:sp>
      <p:sp>
        <p:nvSpPr>
          <p:cNvPr id="3" name="Content Placeholder 2"/>
          <p:cNvSpPr>
            <a:spLocks noGrp="1"/>
          </p:cNvSpPr>
          <p:nvPr>
            <p:ph idx="1"/>
          </p:nvPr>
        </p:nvSpPr>
        <p:spPr>
          <a:xfrm>
            <a:off x="4211340" y="987427"/>
            <a:ext cx="5014913"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Text Placeholder 3"/>
          <p:cNvSpPr>
            <a:spLocks noGrp="1"/>
          </p:cNvSpPr>
          <p:nvPr>
            <p:ph type="body" sz="half" idx="2"/>
          </p:nvPr>
        </p:nvSpPr>
        <p:spPr>
          <a:xfrm>
            <a:off x="682328" y="2057400"/>
            <a:ext cx="3194943"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fld id="{0B096477-5711-4FC3-9E75-AF9A7FCED5AF}" type="datetime1">
              <a:rPr kumimoji="1" lang="ja-JP" altLang="en-US" smtClean="0"/>
              <a:t>2024/5/24</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17DD6675-ECEA-4F98-AA7F-35529C45E67F}" type="slidenum">
              <a:rPr kumimoji="1" lang="ja-JP" altLang="en-US" smtClean="0"/>
              <a:t>‹#›</a:t>
            </a:fld>
            <a:endParaRPr kumimoji="1" lang="ja-JP" altLang="en-US"/>
          </a:p>
        </p:txBody>
      </p:sp>
    </p:spTree>
    <p:extLst>
      <p:ext uri="{BB962C8B-B14F-4D97-AF65-F5344CB8AC3E}">
        <p14:creationId xmlns:p14="http://schemas.microsoft.com/office/powerpoint/2010/main" val="58202695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Content Placeholder 2"/>
          <p:cNvSpPr>
            <a:spLocks noGrp="1"/>
          </p:cNvSpPr>
          <p:nvPr>
            <p:ph idx="1"/>
          </p:nvPr>
        </p:nvSpPr>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4F14663F-9019-4D02-AD9A-F9CAB1FA1B73}" type="datetime1">
              <a:rPr kumimoji="1" lang="ja-JP" altLang="en-US" smtClean="0"/>
              <a:t>2024/5/24</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F5E0FFD8-1193-47FE-97CA-8B356EED0836}" type="slidenum">
              <a:rPr kumimoji="1" lang="ja-JP" altLang="en-US" smtClean="0"/>
              <a:t>‹#›</a:t>
            </a:fld>
            <a:endParaRPr kumimoji="1" lang="ja-JP" altLang="en-US"/>
          </a:p>
        </p:txBody>
      </p:sp>
    </p:spTree>
    <p:extLst>
      <p:ext uri="{BB962C8B-B14F-4D97-AF65-F5344CB8AC3E}">
        <p14:creationId xmlns:p14="http://schemas.microsoft.com/office/powerpoint/2010/main" val="75887123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Title 1"/>
          <p:cNvSpPr>
            <a:spLocks noGrp="1"/>
          </p:cNvSpPr>
          <p:nvPr>
            <p:ph type="title"/>
          </p:nvPr>
        </p:nvSpPr>
        <p:spPr>
          <a:xfrm>
            <a:off x="682328" y="457200"/>
            <a:ext cx="3194943" cy="1600200"/>
          </a:xfrm>
        </p:spPr>
        <p:txBody>
          <a:bodyPr anchor="b"/>
          <a:lstStyle>
            <a:lvl1pPr>
              <a:defRPr sz="3200"/>
            </a:lvl1pPr>
          </a:lstStyle>
          <a:p>
            <a:r>
              <a:rPr lang="ja-JP" altLang="en-US"/>
              <a:t>マスター タイトルの書式設定</a:t>
            </a:r>
            <a:endParaRPr lang="en-US" dirty="0"/>
          </a:p>
        </p:txBody>
      </p:sp>
      <p:sp>
        <p:nvSpPr>
          <p:cNvPr id="3" name="Picture Placeholder 2"/>
          <p:cNvSpPr>
            <a:spLocks noGrp="1" noChangeAspect="1"/>
          </p:cNvSpPr>
          <p:nvPr>
            <p:ph type="pic" idx="1"/>
          </p:nvPr>
        </p:nvSpPr>
        <p:spPr>
          <a:xfrm>
            <a:off x="4211340" y="987427"/>
            <a:ext cx="5014913"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ja-JP" altLang="en-US"/>
              <a:t>アイコンをクリックして図を追加</a:t>
            </a:r>
            <a:endParaRPr lang="en-US" dirty="0"/>
          </a:p>
        </p:txBody>
      </p:sp>
      <p:sp>
        <p:nvSpPr>
          <p:cNvPr id="4" name="Text Placeholder 3"/>
          <p:cNvSpPr>
            <a:spLocks noGrp="1"/>
          </p:cNvSpPr>
          <p:nvPr>
            <p:ph type="body" sz="half" idx="2"/>
          </p:nvPr>
        </p:nvSpPr>
        <p:spPr>
          <a:xfrm>
            <a:off x="682328" y="2057400"/>
            <a:ext cx="3194943"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fld id="{368D1346-4A63-4EEF-8560-1C1D382CA897}" type="datetime1">
              <a:rPr kumimoji="1" lang="ja-JP" altLang="en-US" smtClean="0"/>
              <a:t>2024/5/24</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17DD6675-ECEA-4F98-AA7F-35529C45E67F}" type="slidenum">
              <a:rPr kumimoji="1" lang="ja-JP" altLang="en-US" smtClean="0"/>
              <a:t>‹#›</a:t>
            </a:fld>
            <a:endParaRPr kumimoji="1" lang="ja-JP" altLang="en-US"/>
          </a:p>
        </p:txBody>
      </p:sp>
    </p:spTree>
    <p:extLst>
      <p:ext uri="{BB962C8B-B14F-4D97-AF65-F5344CB8AC3E}">
        <p14:creationId xmlns:p14="http://schemas.microsoft.com/office/powerpoint/2010/main" val="364025670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Vertical Text Placeholder 2"/>
          <p:cNvSpPr>
            <a:spLocks noGrp="1"/>
          </p:cNvSpPr>
          <p:nvPr>
            <p:ph type="body" orient="vert" idx="1"/>
          </p:nvPr>
        </p:nvSpPr>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BA301023-41D3-4094-8505-E006C2302EFF}" type="datetime1">
              <a:rPr kumimoji="1" lang="ja-JP" altLang="en-US" smtClean="0"/>
              <a:t>2024/5/24</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17DD6675-ECEA-4F98-AA7F-35529C45E67F}" type="slidenum">
              <a:rPr kumimoji="1" lang="ja-JP" altLang="en-US" smtClean="0"/>
              <a:t>‹#›</a:t>
            </a:fld>
            <a:endParaRPr kumimoji="1" lang="ja-JP" altLang="en-US"/>
          </a:p>
        </p:txBody>
      </p:sp>
    </p:spTree>
    <p:extLst>
      <p:ext uri="{BB962C8B-B14F-4D97-AF65-F5344CB8AC3E}">
        <p14:creationId xmlns:p14="http://schemas.microsoft.com/office/powerpoint/2010/main" val="145346639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088982" y="365125"/>
            <a:ext cx="2135981" cy="5811838"/>
          </a:xfrm>
        </p:spPr>
        <p:txBody>
          <a:bodyPr vert="eaVert"/>
          <a:lstStyle/>
          <a:p>
            <a:r>
              <a:rPr lang="ja-JP" altLang="en-US"/>
              <a:t>マスター タイトルの書式設定</a:t>
            </a:r>
            <a:endParaRPr lang="en-US" dirty="0"/>
          </a:p>
        </p:txBody>
      </p:sp>
      <p:sp>
        <p:nvSpPr>
          <p:cNvPr id="3" name="Vertical Text Placeholder 2"/>
          <p:cNvSpPr>
            <a:spLocks noGrp="1"/>
          </p:cNvSpPr>
          <p:nvPr>
            <p:ph type="body" orient="vert" idx="1"/>
          </p:nvPr>
        </p:nvSpPr>
        <p:spPr>
          <a:xfrm>
            <a:off x="681038" y="365125"/>
            <a:ext cx="6284119" cy="5811838"/>
          </a:xfrm>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06201A71-97DE-48D2-851A-401470C7026E}" type="datetime1">
              <a:rPr kumimoji="1" lang="ja-JP" altLang="en-US" smtClean="0"/>
              <a:t>2024/5/24</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17DD6675-ECEA-4F98-AA7F-35529C45E67F}" type="slidenum">
              <a:rPr kumimoji="1" lang="ja-JP" altLang="en-US" smtClean="0"/>
              <a:t>‹#›</a:t>
            </a:fld>
            <a:endParaRPr kumimoji="1" lang="ja-JP" altLang="en-US"/>
          </a:p>
        </p:txBody>
      </p:sp>
    </p:spTree>
    <p:extLst>
      <p:ext uri="{BB962C8B-B14F-4D97-AF65-F5344CB8AC3E}">
        <p14:creationId xmlns:p14="http://schemas.microsoft.com/office/powerpoint/2010/main" val="179847351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Title 1"/>
          <p:cNvSpPr>
            <a:spLocks noGrp="1"/>
          </p:cNvSpPr>
          <p:nvPr>
            <p:ph type="ctrTitle"/>
          </p:nvPr>
        </p:nvSpPr>
        <p:spPr>
          <a:xfrm>
            <a:off x="742950" y="1122363"/>
            <a:ext cx="8420100" cy="2387600"/>
          </a:xfrm>
        </p:spPr>
        <p:txBody>
          <a:bodyPr anchor="b"/>
          <a:lstStyle>
            <a:lvl1pPr algn="ctr">
              <a:defRPr sz="5539"/>
            </a:lvl1pPr>
          </a:lstStyle>
          <a:p>
            <a:r>
              <a:rPr lang="ja-JP" altLang="en-US"/>
              <a:t>マスター タイトルの書式設定</a:t>
            </a:r>
            <a:endParaRPr lang="en-US" dirty="0"/>
          </a:p>
        </p:txBody>
      </p:sp>
      <p:sp>
        <p:nvSpPr>
          <p:cNvPr id="3" name="Subtitle 2"/>
          <p:cNvSpPr>
            <a:spLocks noGrp="1"/>
          </p:cNvSpPr>
          <p:nvPr>
            <p:ph type="subTitle" idx="1"/>
          </p:nvPr>
        </p:nvSpPr>
        <p:spPr>
          <a:xfrm>
            <a:off x="1238250" y="3602038"/>
            <a:ext cx="7429500" cy="1655762"/>
          </a:xfrm>
        </p:spPr>
        <p:txBody>
          <a:bodyPr/>
          <a:lstStyle>
            <a:lvl1pPr marL="0" indent="0" algn="ctr">
              <a:buNone/>
              <a:defRPr sz="2215"/>
            </a:lvl1pPr>
            <a:lvl2pPr marL="422041" indent="0" algn="ctr">
              <a:buNone/>
              <a:defRPr sz="1846"/>
            </a:lvl2pPr>
            <a:lvl3pPr marL="844083" indent="0" algn="ctr">
              <a:buNone/>
              <a:defRPr sz="1662"/>
            </a:lvl3pPr>
            <a:lvl4pPr marL="1266124" indent="0" algn="ctr">
              <a:buNone/>
              <a:defRPr sz="1477"/>
            </a:lvl4pPr>
            <a:lvl5pPr marL="1688165" indent="0" algn="ctr">
              <a:buNone/>
              <a:defRPr sz="1477"/>
            </a:lvl5pPr>
            <a:lvl6pPr marL="2110207" indent="0" algn="ctr">
              <a:buNone/>
              <a:defRPr sz="1477"/>
            </a:lvl6pPr>
            <a:lvl7pPr marL="2532248" indent="0" algn="ctr">
              <a:buNone/>
              <a:defRPr sz="1477"/>
            </a:lvl7pPr>
            <a:lvl8pPr marL="2954289" indent="0" algn="ctr">
              <a:buNone/>
              <a:defRPr sz="1477"/>
            </a:lvl8pPr>
            <a:lvl9pPr marL="3376331" indent="0" algn="ctr">
              <a:buNone/>
              <a:defRPr sz="1477"/>
            </a:lvl9pPr>
          </a:lstStyle>
          <a:p>
            <a:r>
              <a:rPr lang="ja-JP" altLang="en-US"/>
              <a:t>マスター サブタイトルの書式設定</a:t>
            </a:r>
            <a:endParaRPr lang="en-US" dirty="0"/>
          </a:p>
        </p:txBody>
      </p:sp>
      <p:sp>
        <p:nvSpPr>
          <p:cNvPr id="4" name="Date Placeholder 3"/>
          <p:cNvSpPr>
            <a:spLocks noGrp="1"/>
          </p:cNvSpPr>
          <p:nvPr>
            <p:ph type="dt" sz="half" idx="10"/>
          </p:nvPr>
        </p:nvSpPr>
        <p:spPr/>
        <p:txBody>
          <a:bodyPr/>
          <a:lstStyle/>
          <a:p>
            <a:pPr defTabSz="844083"/>
            <a:fld id="{2920F531-A36B-4992-A138-38F1004682B0}" type="datetime1">
              <a:rPr lang="ja-JP" altLang="en-US" smtClean="0">
                <a:solidFill>
                  <a:prstClr val="black">
                    <a:tint val="75000"/>
                  </a:prstClr>
                </a:solidFill>
              </a:rPr>
              <a:t>2024/5/24</a:t>
            </a:fld>
            <a:endParaRPr lang="ja-JP" altLang="en-US">
              <a:solidFill>
                <a:prstClr val="black">
                  <a:tint val="75000"/>
                </a:prstClr>
              </a:solidFill>
            </a:endParaRPr>
          </a:p>
        </p:txBody>
      </p:sp>
      <p:sp>
        <p:nvSpPr>
          <p:cNvPr id="5" name="Footer Placeholder 4"/>
          <p:cNvSpPr>
            <a:spLocks noGrp="1"/>
          </p:cNvSpPr>
          <p:nvPr>
            <p:ph type="ftr" sz="quarter" idx="11"/>
          </p:nvPr>
        </p:nvSpPr>
        <p:spPr/>
        <p:txBody>
          <a:bodyPr/>
          <a:lstStyle/>
          <a:p>
            <a:pPr defTabSz="844083"/>
            <a:endParaRPr lang="ja-JP" altLang="en-US">
              <a:solidFill>
                <a:prstClr val="black">
                  <a:tint val="75000"/>
                </a:prstClr>
              </a:solidFill>
            </a:endParaRPr>
          </a:p>
        </p:txBody>
      </p:sp>
      <p:sp>
        <p:nvSpPr>
          <p:cNvPr id="6" name="Slide Number Placeholder 5"/>
          <p:cNvSpPr>
            <a:spLocks noGrp="1"/>
          </p:cNvSpPr>
          <p:nvPr>
            <p:ph type="sldNum" sz="quarter" idx="12"/>
          </p:nvPr>
        </p:nvSpPr>
        <p:spPr/>
        <p:txBody>
          <a:bodyPr/>
          <a:lstStyle/>
          <a:p>
            <a:pPr defTabSz="844083"/>
            <a:fld id="{79F0BFF3-A8A5-45A8-8188-F5824D90EB55}" type="slidenum">
              <a:rPr lang="ja-JP" altLang="en-US" smtClean="0">
                <a:solidFill>
                  <a:prstClr val="black">
                    <a:tint val="75000"/>
                  </a:prstClr>
                </a:solidFill>
              </a:rPr>
              <a:pPr defTabSz="844083"/>
              <a:t>‹#›</a:t>
            </a:fld>
            <a:endParaRPr lang="ja-JP" altLang="en-US">
              <a:solidFill>
                <a:prstClr val="black">
                  <a:tint val="75000"/>
                </a:prstClr>
              </a:solidFill>
            </a:endParaRPr>
          </a:p>
        </p:txBody>
      </p:sp>
    </p:spTree>
    <p:extLst>
      <p:ext uri="{BB962C8B-B14F-4D97-AF65-F5344CB8AC3E}">
        <p14:creationId xmlns:p14="http://schemas.microsoft.com/office/powerpoint/2010/main" val="1002890545"/>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Content Placeholder 2"/>
          <p:cNvSpPr>
            <a:spLocks noGrp="1"/>
          </p:cNvSpPr>
          <p:nvPr>
            <p:ph idx="1"/>
          </p:nvPr>
        </p:nvSpPr>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pPr defTabSz="844083"/>
            <a:fld id="{9FCD5EC1-0182-41CD-B4BE-92DD7FB87E07}" type="datetime1">
              <a:rPr lang="ja-JP" altLang="en-US" smtClean="0">
                <a:solidFill>
                  <a:prstClr val="black">
                    <a:tint val="75000"/>
                  </a:prstClr>
                </a:solidFill>
              </a:rPr>
              <a:t>2024/5/24</a:t>
            </a:fld>
            <a:endParaRPr lang="ja-JP" altLang="en-US">
              <a:solidFill>
                <a:prstClr val="black">
                  <a:tint val="75000"/>
                </a:prstClr>
              </a:solidFill>
            </a:endParaRPr>
          </a:p>
        </p:txBody>
      </p:sp>
      <p:sp>
        <p:nvSpPr>
          <p:cNvPr id="5" name="Footer Placeholder 4"/>
          <p:cNvSpPr>
            <a:spLocks noGrp="1"/>
          </p:cNvSpPr>
          <p:nvPr>
            <p:ph type="ftr" sz="quarter" idx="11"/>
          </p:nvPr>
        </p:nvSpPr>
        <p:spPr/>
        <p:txBody>
          <a:bodyPr/>
          <a:lstStyle/>
          <a:p>
            <a:pPr defTabSz="844083"/>
            <a:endParaRPr lang="ja-JP" altLang="en-US">
              <a:solidFill>
                <a:prstClr val="black">
                  <a:tint val="75000"/>
                </a:prstClr>
              </a:solidFill>
            </a:endParaRPr>
          </a:p>
        </p:txBody>
      </p:sp>
      <p:sp>
        <p:nvSpPr>
          <p:cNvPr id="6" name="Slide Number Placeholder 5"/>
          <p:cNvSpPr>
            <a:spLocks noGrp="1"/>
          </p:cNvSpPr>
          <p:nvPr>
            <p:ph type="sldNum" sz="quarter" idx="12"/>
          </p:nvPr>
        </p:nvSpPr>
        <p:spPr/>
        <p:txBody>
          <a:bodyPr/>
          <a:lstStyle/>
          <a:p>
            <a:pPr defTabSz="844083"/>
            <a:fld id="{79F0BFF3-A8A5-45A8-8188-F5824D90EB55}" type="slidenum">
              <a:rPr lang="ja-JP" altLang="en-US" smtClean="0">
                <a:solidFill>
                  <a:prstClr val="black">
                    <a:tint val="75000"/>
                  </a:prstClr>
                </a:solidFill>
              </a:rPr>
              <a:pPr defTabSz="844083"/>
              <a:t>‹#›</a:t>
            </a:fld>
            <a:endParaRPr lang="ja-JP" altLang="en-US">
              <a:solidFill>
                <a:prstClr val="black">
                  <a:tint val="75000"/>
                </a:prstClr>
              </a:solidFill>
            </a:endParaRPr>
          </a:p>
        </p:txBody>
      </p:sp>
    </p:spTree>
    <p:extLst>
      <p:ext uri="{BB962C8B-B14F-4D97-AF65-F5344CB8AC3E}">
        <p14:creationId xmlns:p14="http://schemas.microsoft.com/office/powerpoint/2010/main" val="407368774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Title 1"/>
          <p:cNvSpPr>
            <a:spLocks noGrp="1"/>
          </p:cNvSpPr>
          <p:nvPr>
            <p:ph type="title"/>
          </p:nvPr>
        </p:nvSpPr>
        <p:spPr>
          <a:xfrm>
            <a:off x="675880" y="1709742"/>
            <a:ext cx="8543925" cy="2852737"/>
          </a:xfrm>
        </p:spPr>
        <p:txBody>
          <a:bodyPr anchor="b"/>
          <a:lstStyle>
            <a:lvl1pPr>
              <a:defRPr sz="5539"/>
            </a:lvl1pPr>
          </a:lstStyle>
          <a:p>
            <a:r>
              <a:rPr lang="ja-JP" altLang="en-US"/>
              <a:t>マスター タイトルの書式設定</a:t>
            </a:r>
            <a:endParaRPr lang="en-US" dirty="0"/>
          </a:p>
        </p:txBody>
      </p:sp>
      <p:sp>
        <p:nvSpPr>
          <p:cNvPr id="3" name="Text Placeholder 2"/>
          <p:cNvSpPr>
            <a:spLocks noGrp="1"/>
          </p:cNvSpPr>
          <p:nvPr>
            <p:ph type="body" idx="1"/>
          </p:nvPr>
        </p:nvSpPr>
        <p:spPr>
          <a:xfrm>
            <a:off x="675880" y="4589467"/>
            <a:ext cx="8543925" cy="1500187"/>
          </a:xfrm>
        </p:spPr>
        <p:txBody>
          <a:bodyPr/>
          <a:lstStyle>
            <a:lvl1pPr marL="0" indent="0">
              <a:buNone/>
              <a:defRPr sz="2215">
                <a:solidFill>
                  <a:schemeClr val="tx1"/>
                </a:solidFill>
              </a:defRPr>
            </a:lvl1pPr>
            <a:lvl2pPr marL="422041" indent="0">
              <a:buNone/>
              <a:defRPr sz="1846">
                <a:solidFill>
                  <a:schemeClr val="tx1">
                    <a:tint val="75000"/>
                  </a:schemeClr>
                </a:solidFill>
              </a:defRPr>
            </a:lvl2pPr>
            <a:lvl3pPr marL="844083" indent="0">
              <a:buNone/>
              <a:defRPr sz="1662">
                <a:solidFill>
                  <a:schemeClr val="tx1">
                    <a:tint val="75000"/>
                  </a:schemeClr>
                </a:solidFill>
              </a:defRPr>
            </a:lvl3pPr>
            <a:lvl4pPr marL="1266124" indent="0">
              <a:buNone/>
              <a:defRPr sz="1477">
                <a:solidFill>
                  <a:schemeClr val="tx1">
                    <a:tint val="75000"/>
                  </a:schemeClr>
                </a:solidFill>
              </a:defRPr>
            </a:lvl4pPr>
            <a:lvl5pPr marL="1688165" indent="0">
              <a:buNone/>
              <a:defRPr sz="1477">
                <a:solidFill>
                  <a:schemeClr val="tx1">
                    <a:tint val="75000"/>
                  </a:schemeClr>
                </a:solidFill>
              </a:defRPr>
            </a:lvl5pPr>
            <a:lvl6pPr marL="2110207" indent="0">
              <a:buNone/>
              <a:defRPr sz="1477">
                <a:solidFill>
                  <a:schemeClr val="tx1">
                    <a:tint val="75000"/>
                  </a:schemeClr>
                </a:solidFill>
              </a:defRPr>
            </a:lvl6pPr>
            <a:lvl7pPr marL="2532248" indent="0">
              <a:buNone/>
              <a:defRPr sz="1477">
                <a:solidFill>
                  <a:schemeClr val="tx1">
                    <a:tint val="75000"/>
                  </a:schemeClr>
                </a:solidFill>
              </a:defRPr>
            </a:lvl7pPr>
            <a:lvl8pPr marL="2954289" indent="0">
              <a:buNone/>
              <a:defRPr sz="1477">
                <a:solidFill>
                  <a:schemeClr val="tx1">
                    <a:tint val="75000"/>
                  </a:schemeClr>
                </a:solidFill>
              </a:defRPr>
            </a:lvl8pPr>
            <a:lvl9pPr marL="3376331" indent="0">
              <a:buNone/>
              <a:defRPr sz="1477">
                <a:solidFill>
                  <a:schemeClr val="tx1">
                    <a:tint val="75000"/>
                  </a:schemeClr>
                </a:solidFill>
              </a:defRPr>
            </a:lvl9pPr>
          </a:lstStyle>
          <a:p>
            <a:pPr lvl="0"/>
            <a:r>
              <a:rPr lang="ja-JP" altLang="en-US"/>
              <a:t>マスター テキストの書式設定</a:t>
            </a:r>
          </a:p>
        </p:txBody>
      </p:sp>
      <p:sp>
        <p:nvSpPr>
          <p:cNvPr id="4" name="Date Placeholder 3"/>
          <p:cNvSpPr>
            <a:spLocks noGrp="1"/>
          </p:cNvSpPr>
          <p:nvPr>
            <p:ph type="dt" sz="half" idx="10"/>
          </p:nvPr>
        </p:nvSpPr>
        <p:spPr/>
        <p:txBody>
          <a:bodyPr/>
          <a:lstStyle/>
          <a:p>
            <a:pPr defTabSz="844083"/>
            <a:fld id="{909434B2-74BE-46D4-886A-C2D4E3B521D9}" type="datetime1">
              <a:rPr lang="ja-JP" altLang="en-US" smtClean="0">
                <a:solidFill>
                  <a:prstClr val="black">
                    <a:tint val="75000"/>
                  </a:prstClr>
                </a:solidFill>
              </a:rPr>
              <a:t>2024/5/24</a:t>
            </a:fld>
            <a:endParaRPr lang="ja-JP" altLang="en-US">
              <a:solidFill>
                <a:prstClr val="black">
                  <a:tint val="75000"/>
                </a:prstClr>
              </a:solidFill>
            </a:endParaRPr>
          </a:p>
        </p:txBody>
      </p:sp>
      <p:sp>
        <p:nvSpPr>
          <p:cNvPr id="5" name="Footer Placeholder 4"/>
          <p:cNvSpPr>
            <a:spLocks noGrp="1"/>
          </p:cNvSpPr>
          <p:nvPr>
            <p:ph type="ftr" sz="quarter" idx="11"/>
          </p:nvPr>
        </p:nvSpPr>
        <p:spPr/>
        <p:txBody>
          <a:bodyPr/>
          <a:lstStyle/>
          <a:p>
            <a:pPr defTabSz="844083"/>
            <a:endParaRPr lang="ja-JP" altLang="en-US">
              <a:solidFill>
                <a:prstClr val="black">
                  <a:tint val="75000"/>
                </a:prstClr>
              </a:solidFill>
            </a:endParaRPr>
          </a:p>
        </p:txBody>
      </p:sp>
      <p:sp>
        <p:nvSpPr>
          <p:cNvPr id="6" name="Slide Number Placeholder 5"/>
          <p:cNvSpPr>
            <a:spLocks noGrp="1"/>
          </p:cNvSpPr>
          <p:nvPr>
            <p:ph type="sldNum" sz="quarter" idx="12"/>
          </p:nvPr>
        </p:nvSpPr>
        <p:spPr/>
        <p:txBody>
          <a:bodyPr/>
          <a:lstStyle/>
          <a:p>
            <a:pPr defTabSz="844083"/>
            <a:fld id="{79F0BFF3-A8A5-45A8-8188-F5824D90EB55}" type="slidenum">
              <a:rPr lang="ja-JP" altLang="en-US" smtClean="0">
                <a:solidFill>
                  <a:prstClr val="black">
                    <a:tint val="75000"/>
                  </a:prstClr>
                </a:solidFill>
              </a:rPr>
              <a:pPr defTabSz="844083"/>
              <a:t>‹#›</a:t>
            </a:fld>
            <a:endParaRPr lang="ja-JP" altLang="en-US">
              <a:solidFill>
                <a:prstClr val="black">
                  <a:tint val="75000"/>
                </a:prstClr>
              </a:solidFill>
            </a:endParaRPr>
          </a:p>
        </p:txBody>
      </p:sp>
    </p:spTree>
    <p:extLst>
      <p:ext uri="{BB962C8B-B14F-4D97-AF65-F5344CB8AC3E}">
        <p14:creationId xmlns:p14="http://schemas.microsoft.com/office/powerpoint/2010/main" val="2240754369"/>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Content Placeholder 2"/>
          <p:cNvSpPr>
            <a:spLocks noGrp="1"/>
          </p:cNvSpPr>
          <p:nvPr>
            <p:ph sz="half" idx="1"/>
          </p:nvPr>
        </p:nvSpPr>
        <p:spPr>
          <a:xfrm>
            <a:off x="681038" y="1825625"/>
            <a:ext cx="4210050" cy="435133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Content Placeholder 3"/>
          <p:cNvSpPr>
            <a:spLocks noGrp="1"/>
          </p:cNvSpPr>
          <p:nvPr>
            <p:ph sz="half" idx="2"/>
          </p:nvPr>
        </p:nvSpPr>
        <p:spPr>
          <a:xfrm>
            <a:off x="5014913" y="1825625"/>
            <a:ext cx="4210050" cy="435133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Date Placeholder 4"/>
          <p:cNvSpPr>
            <a:spLocks noGrp="1"/>
          </p:cNvSpPr>
          <p:nvPr>
            <p:ph type="dt" sz="half" idx="10"/>
          </p:nvPr>
        </p:nvSpPr>
        <p:spPr/>
        <p:txBody>
          <a:bodyPr/>
          <a:lstStyle/>
          <a:p>
            <a:pPr defTabSz="844083"/>
            <a:fld id="{21377473-A616-4970-89A5-64CC240E7BEA}" type="datetime1">
              <a:rPr lang="ja-JP" altLang="en-US" smtClean="0">
                <a:solidFill>
                  <a:prstClr val="black">
                    <a:tint val="75000"/>
                  </a:prstClr>
                </a:solidFill>
              </a:rPr>
              <a:t>2024/5/24</a:t>
            </a:fld>
            <a:endParaRPr lang="ja-JP" altLang="en-US">
              <a:solidFill>
                <a:prstClr val="black">
                  <a:tint val="75000"/>
                </a:prstClr>
              </a:solidFill>
            </a:endParaRPr>
          </a:p>
        </p:txBody>
      </p:sp>
      <p:sp>
        <p:nvSpPr>
          <p:cNvPr id="6" name="Footer Placeholder 5"/>
          <p:cNvSpPr>
            <a:spLocks noGrp="1"/>
          </p:cNvSpPr>
          <p:nvPr>
            <p:ph type="ftr" sz="quarter" idx="11"/>
          </p:nvPr>
        </p:nvSpPr>
        <p:spPr/>
        <p:txBody>
          <a:bodyPr/>
          <a:lstStyle/>
          <a:p>
            <a:pPr defTabSz="844083"/>
            <a:endParaRPr lang="ja-JP" altLang="en-US">
              <a:solidFill>
                <a:prstClr val="black">
                  <a:tint val="75000"/>
                </a:prstClr>
              </a:solidFill>
            </a:endParaRPr>
          </a:p>
        </p:txBody>
      </p:sp>
      <p:sp>
        <p:nvSpPr>
          <p:cNvPr id="7" name="Slide Number Placeholder 6"/>
          <p:cNvSpPr>
            <a:spLocks noGrp="1"/>
          </p:cNvSpPr>
          <p:nvPr>
            <p:ph type="sldNum" sz="quarter" idx="12"/>
          </p:nvPr>
        </p:nvSpPr>
        <p:spPr/>
        <p:txBody>
          <a:bodyPr/>
          <a:lstStyle/>
          <a:p>
            <a:pPr defTabSz="844083"/>
            <a:fld id="{79F0BFF3-A8A5-45A8-8188-F5824D90EB55}" type="slidenum">
              <a:rPr lang="ja-JP" altLang="en-US" smtClean="0">
                <a:solidFill>
                  <a:prstClr val="black">
                    <a:tint val="75000"/>
                  </a:prstClr>
                </a:solidFill>
              </a:rPr>
              <a:pPr defTabSz="844083"/>
              <a:t>‹#›</a:t>
            </a:fld>
            <a:endParaRPr lang="ja-JP" altLang="en-US">
              <a:solidFill>
                <a:prstClr val="black">
                  <a:tint val="75000"/>
                </a:prstClr>
              </a:solidFill>
            </a:endParaRPr>
          </a:p>
        </p:txBody>
      </p:sp>
    </p:spTree>
    <p:extLst>
      <p:ext uri="{BB962C8B-B14F-4D97-AF65-F5344CB8AC3E}">
        <p14:creationId xmlns:p14="http://schemas.microsoft.com/office/powerpoint/2010/main" val="3852486430"/>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Title 1"/>
          <p:cNvSpPr>
            <a:spLocks noGrp="1"/>
          </p:cNvSpPr>
          <p:nvPr>
            <p:ph type="title"/>
          </p:nvPr>
        </p:nvSpPr>
        <p:spPr>
          <a:xfrm>
            <a:off x="682329" y="365129"/>
            <a:ext cx="8543925" cy="1325563"/>
          </a:xfrm>
        </p:spPr>
        <p:txBody>
          <a:bodyPr/>
          <a:lstStyle/>
          <a:p>
            <a:r>
              <a:rPr lang="ja-JP" altLang="en-US"/>
              <a:t>マスター タイトルの書式設定</a:t>
            </a:r>
            <a:endParaRPr lang="en-US" dirty="0"/>
          </a:p>
        </p:txBody>
      </p:sp>
      <p:sp>
        <p:nvSpPr>
          <p:cNvPr id="3" name="Text Placeholder 2"/>
          <p:cNvSpPr>
            <a:spLocks noGrp="1"/>
          </p:cNvSpPr>
          <p:nvPr>
            <p:ph type="body" idx="1"/>
          </p:nvPr>
        </p:nvSpPr>
        <p:spPr>
          <a:xfrm>
            <a:off x="682329" y="1681163"/>
            <a:ext cx="4190702" cy="823912"/>
          </a:xfrm>
        </p:spPr>
        <p:txBody>
          <a:bodyPr anchor="b"/>
          <a:lstStyle>
            <a:lvl1pPr marL="0" indent="0">
              <a:buNone/>
              <a:defRPr sz="2215" b="1"/>
            </a:lvl1pPr>
            <a:lvl2pPr marL="422041" indent="0">
              <a:buNone/>
              <a:defRPr sz="1846" b="1"/>
            </a:lvl2pPr>
            <a:lvl3pPr marL="844083" indent="0">
              <a:buNone/>
              <a:defRPr sz="1662" b="1"/>
            </a:lvl3pPr>
            <a:lvl4pPr marL="1266124" indent="0">
              <a:buNone/>
              <a:defRPr sz="1477" b="1"/>
            </a:lvl4pPr>
            <a:lvl5pPr marL="1688165" indent="0">
              <a:buNone/>
              <a:defRPr sz="1477" b="1"/>
            </a:lvl5pPr>
            <a:lvl6pPr marL="2110207" indent="0">
              <a:buNone/>
              <a:defRPr sz="1477" b="1"/>
            </a:lvl6pPr>
            <a:lvl7pPr marL="2532248" indent="0">
              <a:buNone/>
              <a:defRPr sz="1477" b="1"/>
            </a:lvl7pPr>
            <a:lvl8pPr marL="2954289" indent="0">
              <a:buNone/>
              <a:defRPr sz="1477" b="1"/>
            </a:lvl8pPr>
            <a:lvl9pPr marL="3376331" indent="0">
              <a:buNone/>
              <a:defRPr sz="1477" b="1"/>
            </a:lvl9pPr>
          </a:lstStyle>
          <a:p>
            <a:pPr lvl="0"/>
            <a:r>
              <a:rPr lang="ja-JP" altLang="en-US"/>
              <a:t>マスター テキストの書式設定</a:t>
            </a:r>
          </a:p>
        </p:txBody>
      </p:sp>
      <p:sp>
        <p:nvSpPr>
          <p:cNvPr id="4" name="Content Placeholder 3"/>
          <p:cNvSpPr>
            <a:spLocks noGrp="1"/>
          </p:cNvSpPr>
          <p:nvPr>
            <p:ph sz="half" idx="2"/>
          </p:nvPr>
        </p:nvSpPr>
        <p:spPr>
          <a:xfrm>
            <a:off x="682329" y="2505075"/>
            <a:ext cx="4190702" cy="368458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Text Placeholder 4"/>
          <p:cNvSpPr>
            <a:spLocks noGrp="1"/>
          </p:cNvSpPr>
          <p:nvPr>
            <p:ph type="body" sz="quarter" idx="3"/>
          </p:nvPr>
        </p:nvSpPr>
        <p:spPr>
          <a:xfrm>
            <a:off x="5014913" y="1681163"/>
            <a:ext cx="4211340" cy="823912"/>
          </a:xfrm>
        </p:spPr>
        <p:txBody>
          <a:bodyPr anchor="b"/>
          <a:lstStyle>
            <a:lvl1pPr marL="0" indent="0">
              <a:buNone/>
              <a:defRPr sz="2215" b="1"/>
            </a:lvl1pPr>
            <a:lvl2pPr marL="422041" indent="0">
              <a:buNone/>
              <a:defRPr sz="1846" b="1"/>
            </a:lvl2pPr>
            <a:lvl3pPr marL="844083" indent="0">
              <a:buNone/>
              <a:defRPr sz="1662" b="1"/>
            </a:lvl3pPr>
            <a:lvl4pPr marL="1266124" indent="0">
              <a:buNone/>
              <a:defRPr sz="1477" b="1"/>
            </a:lvl4pPr>
            <a:lvl5pPr marL="1688165" indent="0">
              <a:buNone/>
              <a:defRPr sz="1477" b="1"/>
            </a:lvl5pPr>
            <a:lvl6pPr marL="2110207" indent="0">
              <a:buNone/>
              <a:defRPr sz="1477" b="1"/>
            </a:lvl6pPr>
            <a:lvl7pPr marL="2532248" indent="0">
              <a:buNone/>
              <a:defRPr sz="1477" b="1"/>
            </a:lvl7pPr>
            <a:lvl8pPr marL="2954289" indent="0">
              <a:buNone/>
              <a:defRPr sz="1477" b="1"/>
            </a:lvl8pPr>
            <a:lvl9pPr marL="3376331" indent="0">
              <a:buNone/>
              <a:defRPr sz="1477" b="1"/>
            </a:lvl9pPr>
          </a:lstStyle>
          <a:p>
            <a:pPr lvl="0"/>
            <a:r>
              <a:rPr lang="ja-JP" altLang="en-US"/>
              <a:t>マスター テキストの書式設定</a:t>
            </a:r>
          </a:p>
        </p:txBody>
      </p:sp>
      <p:sp>
        <p:nvSpPr>
          <p:cNvPr id="6" name="Content Placeholder 5"/>
          <p:cNvSpPr>
            <a:spLocks noGrp="1"/>
          </p:cNvSpPr>
          <p:nvPr>
            <p:ph sz="quarter" idx="4"/>
          </p:nvPr>
        </p:nvSpPr>
        <p:spPr>
          <a:xfrm>
            <a:off x="5014913" y="2505075"/>
            <a:ext cx="4211340" cy="368458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7" name="Date Placeholder 6"/>
          <p:cNvSpPr>
            <a:spLocks noGrp="1"/>
          </p:cNvSpPr>
          <p:nvPr>
            <p:ph type="dt" sz="half" idx="10"/>
          </p:nvPr>
        </p:nvSpPr>
        <p:spPr/>
        <p:txBody>
          <a:bodyPr/>
          <a:lstStyle/>
          <a:p>
            <a:pPr defTabSz="844083"/>
            <a:fld id="{5672D342-D79F-44A5-9F5F-0E36A5F4DB17}" type="datetime1">
              <a:rPr lang="ja-JP" altLang="en-US" smtClean="0">
                <a:solidFill>
                  <a:prstClr val="black">
                    <a:tint val="75000"/>
                  </a:prstClr>
                </a:solidFill>
              </a:rPr>
              <a:t>2024/5/24</a:t>
            </a:fld>
            <a:endParaRPr lang="ja-JP" altLang="en-US">
              <a:solidFill>
                <a:prstClr val="black">
                  <a:tint val="75000"/>
                </a:prstClr>
              </a:solidFill>
            </a:endParaRPr>
          </a:p>
        </p:txBody>
      </p:sp>
      <p:sp>
        <p:nvSpPr>
          <p:cNvPr id="8" name="Footer Placeholder 7"/>
          <p:cNvSpPr>
            <a:spLocks noGrp="1"/>
          </p:cNvSpPr>
          <p:nvPr>
            <p:ph type="ftr" sz="quarter" idx="11"/>
          </p:nvPr>
        </p:nvSpPr>
        <p:spPr/>
        <p:txBody>
          <a:bodyPr/>
          <a:lstStyle/>
          <a:p>
            <a:pPr defTabSz="844083"/>
            <a:endParaRPr lang="ja-JP" altLang="en-US">
              <a:solidFill>
                <a:prstClr val="black">
                  <a:tint val="75000"/>
                </a:prstClr>
              </a:solidFill>
            </a:endParaRPr>
          </a:p>
        </p:txBody>
      </p:sp>
      <p:sp>
        <p:nvSpPr>
          <p:cNvPr id="9" name="Slide Number Placeholder 8"/>
          <p:cNvSpPr>
            <a:spLocks noGrp="1"/>
          </p:cNvSpPr>
          <p:nvPr>
            <p:ph type="sldNum" sz="quarter" idx="12"/>
          </p:nvPr>
        </p:nvSpPr>
        <p:spPr/>
        <p:txBody>
          <a:bodyPr/>
          <a:lstStyle/>
          <a:p>
            <a:pPr defTabSz="844083"/>
            <a:fld id="{79F0BFF3-A8A5-45A8-8188-F5824D90EB55}" type="slidenum">
              <a:rPr lang="ja-JP" altLang="en-US" smtClean="0">
                <a:solidFill>
                  <a:prstClr val="black">
                    <a:tint val="75000"/>
                  </a:prstClr>
                </a:solidFill>
              </a:rPr>
              <a:pPr defTabSz="844083"/>
              <a:t>‹#›</a:t>
            </a:fld>
            <a:endParaRPr lang="ja-JP" altLang="en-US">
              <a:solidFill>
                <a:prstClr val="black">
                  <a:tint val="75000"/>
                </a:prstClr>
              </a:solidFill>
            </a:endParaRPr>
          </a:p>
        </p:txBody>
      </p:sp>
    </p:spTree>
    <p:extLst>
      <p:ext uri="{BB962C8B-B14F-4D97-AF65-F5344CB8AC3E}">
        <p14:creationId xmlns:p14="http://schemas.microsoft.com/office/powerpoint/2010/main" val="3506758697"/>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Date Placeholder 2"/>
          <p:cNvSpPr>
            <a:spLocks noGrp="1"/>
          </p:cNvSpPr>
          <p:nvPr>
            <p:ph type="dt" sz="half" idx="10"/>
          </p:nvPr>
        </p:nvSpPr>
        <p:spPr/>
        <p:txBody>
          <a:bodyPr/>
          <a:lstStyle/>
          <a:p>
            <a:pPr defTabSz="844083"/>
            <a:fld id="{E7F7A1F5-47CF-4FCE-B194-A7EA5DDA731D}" type="datetime1">
              <a:rPr lang="ja-JP" altLang="en-US" smtClean="0">
                <a:solidFill>
                  <a:prstClr val="black">
                    <a:tint val="75000"/>
                  </a:prstClr>
                </a:solidFill>
              </a:rPr>
              <a:t>2024/5/24</a:t>
            </a:fld>
            <a:endParaRPr lang="ja-JP" altLang="en-US">
              <a:solidFill>
                <a:prstClr val="black">
                  <a:tint val="75000"/>
                </a:prstClr>
              </a:solidFill>
            </a:endParaRPr>
          </a:p>
        </p:txBody>
      </p:sp>
      <p:sp>
        <p:nvSpPr>
          <p:cNvPr id="4" name="Footer Placeholder 3"/>
          <p:cNvSpPr>
            <a:spLocks noGrp="1"/>
          </p:cNvSpPr>
          <p:nvPr>
            <p:ph type="ftr" sz="quarter" idx="11"/>
          </p:nvPr>
        </p:nvSpPr>
        <p:spPr/>
        <p:txBody>
          <a:bodyPr/>
          <a:lstStyle/>
          <a:p>
            <a:pPr defTabSz="844083"/>
            <a:endParaRPr lang="ja-JP" altLang="en-US">
              <a:solidFill>
                <a:prstClr val="black">
                  <a:tint val="75000"/>
                </a:prstClr>
              </a:solidFill>
            </a:endParaRPr>
          </a:p>
        </p:txBody>
      </p:sp>
      <p:sp>
        <p:nvSpPr>
          <p:cNvPr id="5" name="Slide Number Placeholder 4"/>
          <p:cNvSpPr>
            <a:spLocks noGrp="1"/>
          </p:cNvSpPr>
          <p:nvPr>
            <p:ph type="sldNum" sz="quarter" idx="12"/>
          </p:nvPr>
        </p:nvSpPr>
        <p:spPr/>
        <p:txBody>
          <a:bodyPr/>
          <a:lstStyle/>
          <a:p>
            <a:pPr defTabSz="844083"/>
            <a:fld id="{79F0BFF3-A8A5-45A8-8188-F5824D90EB55}" type="slidenum">
              <a:rPr lang="ja-JP" altLang="en-US" smtClean="0">
                <a:solidFill>
                  <a:prstClr val="black">
                    <a:tint val="75000"/>
                  </a:prstClr>
                </a:solidFill>
              </a:rPr>
              <a:pPr defTabSz="844083"/>
              <a:t>‹#›</a:t>
            </a:fld>
            <a:endParaRPr lang="ja-JP" altLang="en-US">
              <a:solidFill>
                <a:prstClr val="black">
                  <a:tint val="75000"/>
                </a:prstClr>
              </a:solidFill>
            </a:endParaRPr>
          </a:p>
        </p:txBody>
      </p:sp>
    </p:spTree>
    <p:extLst>
      <p:ext uri="{BB962C8B-B14F-4D97-AF65-F5344CB8AC3E}">
        <p14:creationId xmlns:p14="http://schemas.microsoft.com/office/powerpoint/2010/main" val="2743039222"/>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defTabSz="844083"/>
            <a:fld id="{61952040-1714-48FB-BA9F-8C9CF8688355}" type="datetime1">
              <a:rPr lang="ja-JP" altLang="en-US" smtClean="0">
                <a:solidFill>
                  <a:prstClr val="black">
                    <a:tint val="75000"/>
                  </a:prstClr>
                </a:solidFill>
              </a:rPr>
              <a:t>2024/5/24</a:t>
            </a:fld>
            <a:endParaRPr lang="ja-JP" altLang="en-US">
              <a:solidFill>
                <a:prstClr val="black">
                  <a:tint val="75000"/>
                </a:prstClr>
              </a:solidFill>
            </a:endParaRPr>
          </a:p>
        </p:txBody>
      </p:sp>
      <p:sp>
        <p:nvSpPr>
          <p:cNvPr id="3" name="Footer Placeholder 2"/>
          <p:cNvSpPr>
            <a:spLocks noGrp="1"/>
          </p:cNvSpPr>
          <p:nvPr>
            <p:ph type="ftr" sz="quarter" idx="11"/>
          </p:nvPr>
        </p:nvSpPr>
        <p:spPr/>
        <p:txBody>
          <a:bodyPr/>
          <a:lstStyle/>
          <a:p>
            <a:pPr defTabSz="844083"/>
            <a:endParaRPr lang="ja-JP" altLang="en-US">
              <a:solidFill>
                <a:prstClr val="black">
                  <a:tint val="75000"/>
                </a:prstClr>
              </a:solidFill>
            </a:endParaRPr>
          </a:p>
        </p:txBody>
      </p:sp>
      <p:sp>
        <p:nvSpPr>
          <p:cNvPr id="4" name="Slide Number Placeholder 3"/>
          <p:cNvSpPr>
            <a:spLocks noGrp="1"/>
          </p:cNvSpPr>
          <p:nvPr>
            <p:ph type="sldNum" sz="quarter" idx="12"/>
          </p:nvPr>
        </p:nvSpPr>
        <p:spPr/>
        <p:txBody>
          <a:bodyPr/>
          <a:lstStyle/>
          <a:p>
            <a:pPr defTabSz="844083"/>
            <a:fld id="{79F0BFF3-A8A5-45A8-8188-F5824D90EB55}" type="slidenum">
              <a:rPr lang="ja-JP" altLang="en-US" smtClean="0">
                <a:solidFill>
                  <a:prstClr val="black">
                    <a:tint val="75000"/>
                  </a:prstClr>
                </a:solidFill>
              </a:rPr>
              <a:pPr defTabSz="844083"/>
              <a:t>‹#›</a:t>
            </a:fld>
            <a:endParaRPr lang="ja-JP" altLang="en-US">
              <a:solidFill>
                <a:prstClr val="black">
                  <a:tint val="75000"/>
                </a:prstClr>
              </a:solidFill>
            </a:endParaRPr>
          </a:p>
        </p:txBody>
      </p:sp>
    </p:spTree>
    <p:extLst>
      <p:ext uri="{BB962C8B-B14F-4D97-AF65-F5344CB8AC3E}">
        <p14:creationId xmlns:p14="http://schemas.microsoft.com/office/powerpoint/2010/main" val="259864734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Title 1"/>
          <p:cNvSpPr>
            <a:spLocks noGrp="1"/>
          </p:cNvSpPr>
          <p:nvPr>
            <p:ph type="title"/>
          </p:nvPr>
        </p:nvSpPr>
        <p:spPr>
          <a:xfrm>
            <a:off x="675879" y="1709740"/>
            <a:ext cx="8543925" cy="2852737"/>
          </a:xfrm>
        </p:spPr>
        <p:txBody>
          <a:bodyPr anchor="b"/>
          <a:lstStyle>
            <a:lvl1pPr>
              <a:defRPr sz="6000"/>
            </a:lvl1pPr>
          </a:lstStyle>
          <a:p>
            <a:r>
              <a:rPr lang="ja-JP" altLang="en-US"/>
              <a:t>マスター タイトルの書式設定</a:t>
            </a:r>
            <a:endParaRPr lang="en-US" dirty="0"/>
          </a:p>
        </p:txBody>
      </p:sp>
      <p:sp>
        <p:nvSpPr>
          <p:cNvPr id="3" name="Text Placeholder 2"/>
          <p:cNvSpPr>
            <a:spLocks noGrp="1"/>
          </p:cNvSpPr>
          <p:nvPr>
            <p:ph type="body" idx="1"/>
          </p:nvPr>
        </p:nvSpPr>
        <p:spPr>
          <a:xfrm>
            <a:off x="675879" y="4589465"/>
            <a:ext cx="8543925"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ja-JP" altLang="en-US"/>
              <a:t>マスター テキストの書式設定</a:t>
            </a:r>
          </a:p>
        </p:txBody>
      </p:sp>
      <p:sp>
        <p:nvSpPr>
          <p:cNvPr id="4" name="Date Placeholder 3"/>
          <p:cNvSpPr>
            <a:spLocks noGrp="1"/>
          </p:cNvSpPr>
          <p:nvPr>
            <p:ph type="dt" sz="half" idx="10"/>
          </p:nvPr>
        </p:nvSpPr>
        <p:spPr/>
        <p:txBody>
          <a:bodyPr/>
          <a:lstStyle/>
          <a:p>
            <a:fld id="{A39476AF-A197-4B46-B5A0-913C4687001C}" type="datetime1">
              <a:rPr kumimoji="1" lang="ja-JP" altLang="en-US" smtClean="0"/>
              <a:t>2024/5/24</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F5E0FFD8-1193-47FE-97CA-8B356EED0836}" type="slidenum">
              <a:rPr kumimoji="1" lang="ja-JP" altLang="en-US" smtClean="0"/>
              <a:t>‹#›</a:t>
            </a:fld>
            <a:endParaRPr kumimoji="1" lang="ja-JP" altLang="en-US"/>
          </a:p>
        </p:txBody>
      </p:sp>
    </p:spTree>
    <p:extLst>
      <p:ext uri="{BB962C8B-B14F-4D97-AF65-F5344CB8AC3E}">
        <p14:creationId xmlns:p14="http://schemas.microsoft.com/office/powerpoint/2010/main" val="3408181739"/>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Title 1"/>
          <p:cNvSpPr>
            <a:spLocks noGrp="1"/>
          </p:cNvSpPr>
          <p:nvPr>
            <p:ph type="title"/>
          </p:nvPr>
        </p:nvSpPr>
        <p:spPr>
          <a:xfrm>
            <a:off x="682329" y="457200"/>
            <a:ext cx="3194943" cy="1600200"/>
          </a:xfrm>
        </p:spPr>
        <p:txBody>
          <a:bodyPr anchor="b"/>
          <a:lstStyle>
            <a:lvl1pPr>
              <a:defRPr sz="2954"/>
            </a:lvl1pPr>
          </a:lstStyle>
          <a:p>
            <a:r>
              <a:rPr lang="ja-JP" altLang="en-US"/>
              <a:t>マスター タイトルの書式設定</a:t>
            </a:r>
            <a:endParaRPr lang="en-US" dirty="0"/>
          </a:p>
        </p:txBody>
      </p:sp>
      <p:sp>
        <p:nvSpPr>
          <p:cNvPr id="3" name="Content Placeholder 2"/>
          <p:cNvSpPr>
            <a:spLocks noGrp="1"/>
          </p:cNvSpPr>
          <p:nvPr>
            <p:ph idx="1"/>
          </p:nvPr>
        </p:nvSpPr>
        <p:spPr>
          <a:xfrm>
            <a:off x="4211340" y="987429"/>
            <a:ext cx="5014913" cy="4873625"/>
          </a:xfrm>
        </p:spPr>
        <p:txBody>
          <a:bodyPr/>
          <a:lstStyle>
            <a:lvl1pPr>
              <a:defRPr sz="2954"/>
            </a:lvl1pPr>
            <a:lvl2pPr>
              <a:defRPr sz="2585"/>
            </a:lvl2pPr>
            <a:lvl3pPr>
              <a:defRPr sz="2215"/>
            </a:lvl3pPr>
            <a:lvl4pPr>
              <a:defRPr sz="1846"/>
            </a:lvl4pPr>
            <a:lvl5pPr>
              <a:defRPr sz="1846"/>
            </a:lvl5pPr>
            <a:lvl6pPr>
              <a:defRPr sz="1846"/>
            </a:lvl6pPr>
            <a:lvl7pPr>
              <a:defRPr sz="1846"/>
            </a:lvl7pPr>
            <a:lvl8pPr>
              <a:defRPr sz="1846"/>
            </a:lvl8pPr>
            <a:lvl9pPr>
              <a:defRPr sz="1846"/>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Text Placeholder 3"/>
          <p:cNvSpPr>
            <a:spLocks noGrp="1"/>
          </p:cNvSpPr>
          <p:nvPr>
            <p:ph type="body" sz="half" idx="2"/>
          </p:nvPr>
        </p:nvSpPr>
        <p:spPr>
          <a:xfrm>
            <a:off x="682329" y="2057400"/>
            <a:ext cx="3194943" cy="3811588"/>
          </a:xfrm>
        </p:spPr>
        <p:txBody>
          <a:bodyPr/>
          <a:lstStyle>
            <a:lvl1pPr marL="0" indent="0">
              <a:buNone/>
              <a:defRPr sz="1477"/>
            </a:lvl1pPr>
            <a:lvl2pPr marL="422041" indent="0">
              <a:buNone/>
              <a:defRPr sz="1292"/>
            </a:lvl2pPr>
            <a:lvl3pPr marL="844083" indent="0">
              <a:buNone/>
              <a:defRPr sz="1108"/>
            </a:lvl3pPr>
            <a:lvl4pPr marL="1266124" indent="0">
              <a:buNone/>
              <a:defRPr sz="923"/>
            </a:lvl4pPr>
            <a:lvl5pPr marL="1688165" indent="0">
              <a:buNone/>
              <a:defRPr sz="923"/>
            </a:lvl5pPr>
            <a:lvl6pPr marL="2110207" indent="0">
              <a:buNone/>
              <a:defRPr sz="923"/>
            </a:lvl6pPr>
            <a:lvl7pPr marL="2532248" indent="0">
              <a:buNone/>
              <a:defRPr sz="923"/>
            </a:lvl7pPr>
            <a:lvl8pPr marL="2954289" indent="0">
              <a:buNone/>
              <a:defRPr sz="923"/>
            </a:lvl8pPr>
            <a:lvl9pPr marL="3376331" indent="0">
              <a:buNone/>
              <a:defRPr sz="923"/>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pPr defTabSz="844083"/>
            <a:fld id="{9C999887-35A8-4915-834A-C2F8DDA4DCD4}" type="datetime1">
              <a:rPr lang="ja-JP" altLang="en-US" smtClean="0">
                <a:solidFill>
                  <a:prstClr val="black">
                    <a:tint val="75000"/>
                  </a:prstClr>
                </a:solidFill>
              </a:rPr>
              <a:t>2024/5/24</a:t>
            </a:fld>
            <a:endParaRPr lang="ja-JP" altLang="en-US">
              <a:solidFill>
                <a:prstClr val="black">
                  <a:tint val="75000"/>
                </a:prstClr>
              </a:solidFill>
            </a:endParaRPr>
          </a:p>
        </p:txBody>
      </p:sp>
      <p:sp>
        <p:nvSpPr>
          <p:cNvPr id="6" name="Footer Placeholder 5"/>
          <p:cNvSpPr>
            <a:spLocks noGrp="1"/>
          </p:cNvSpPr>
          <p:nvPr>
            <p:ph type="ftr" sz="quarter" idx="11"/>
          </p:nvPr>
        </p:nvSpPr>
        <p:spPr/>
        <p:txBody>
          <a:bodyPr/>
          <a:lstStyle/>
          <a:p>
            <a:pPr defTabSz="844083"/>
            <a:endParaRPr lang="ja-JP" altLang="en-US">
              <a:solidFill>
                <a:prstClr val="black">
                  <a:tint val="75000"/>
                </a:prstClr>
              </a:solidFill>
            </a:endParaRPr>
          </a:p>
        </p:txBody>
      </p:sp>
      <p:sp>
        <p:nvSpPr>
          <p:cNvPr id="7" name="Slide Number Placeholder 6"/>
          <p:cNvSpPr>
            <a:spLocks noGrp="1"/>
          </p:cNvSpPr>
          <p:nvPr>
            <p:ph type="sldNum" sz="quarter" idx="12"/>
          </p:nvPr>
        </p:nvSpPr>
        <p:spPr/>
        <p:txBody>
          <a:bodyPr/>
          <a:lstStyle/>
          <a:p>
            <a:pPr defTabSz="844083"/>
            <a:fld id="{79F0BFF3-A8A5-45A8-8188-F5824D90EB55}" type="slidenum">
              <a:rPr lang="ja-JP" altLang="en-US" smtClean="0">
                <a:solidFill>
                  <a:prstClr val="black">
                    <a:tint val="75000"/>
                  </a:prstClr>
                </a:solidFill>
              </a:rPr>
              <a:pPr defTabSz="844083"/>
              <a:t>‹#›</a:t>
            </a:fld>
            <a:endParaRPr lang="ja-JP" altLang="en-US">
              <a:solidFill>
                <a:prstClr val="black">
                  <a:tint val="75000"/>
                </a:prstClr>
              </a:solidFill>
            </a:endParaRPr>
          </a:p>
        </p:txBody>
      </p:sp>
    </p:spTree>
    <p:extLst>
      <p:ext uri="{BB962C8B-B14F-4D97-AF65-F5344CB8AC3E}">
        <p14:creationId xmlns:p14="http://schemas.microsoft.com/office/powerpoint/2010/main" val="502965945"/>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Title 1"/>
          <p:cNvSpPr>
            <a:spLocks noGrp="1"/>
          </p:cNvSpPr>
          <p:nvPr>
            <p:ph type="title"/>
          </p:nvPr>
        </p:nvSpPr>
        <p:spPr>
          <a:xfrm>
            <a:off x="682329" y="457200"/>
            <a:ext cx="3194943" cy="1600200"/>
          </a:xfrm>
        </p:spPr>
        <p:txBody>
          <a:bodyPr anchor="b"/>
          <a:lstStyle>
            <a:lvl1pPr>
              <a:defRPr sz="2954"/>
            </a:lvl1pPr>
          </a:lstStyle>
          <a:p>
            <a:r>
              <a:rPr lang="ja-JP" altLang="en-US"/>
              <a:t>マスター タイトルの書式設定</a:t>
            </a:r>
            <a:endParaRPr lang="en-US" dirty="0"/>
          </a:p>
        </p:txBody>
      </p:sp>
      <p:sp>
        <p:nvSpPr>
          <p:cNvPr id="3" name="Picture Placeholder 2"/>
          <p:cNvSpPr>
            <a:spLocks noGrp="1" noChangeAspect="1"/>
          </p:cNvSpPr>
          <p:nvPr>
            <p:ph type="pic" idx="1"/>
          </p:nvPr>
        </p:nvSpPr>
        <p:spPr>
          <a:xfrm>
            <a:off x="4211340" y="987429"/>
            <a:ext cx="5014913" cy="4873625"/>
          </a:xfrm>
        </p:spPr>
        <p:txBody>
          <a:bodyPr anchor="t"/>
          <a:lstStyle>
            <a:lvl1pPr marL="0" indent="0">
              <a:buNone/>
              <a:defRPr sz="2954"/>
            </a:lvl1pPr>
            <a:lvl2pPr marL="422041" indent="0">
              <a:buNone/>
              <a:defRPr sz="2585"/>
            </a:lvl2pPr>
            <a:lvl3pPr marL="844083" indent="0">
              <a:buNone/>
              <a:defRPr sz="2215"/>
            </a:lvl3pPr>
            <a:lvl4pPr marL="1266124" indent="0">
              <a:buNone/>
              <a:defRPr sz="1846"/>
            </a:lvl4pPr>
            <a:lvl5pPr marL="1688165" indent="0">
              <a:buNone/>
              <a:defRPr sz="1846"/>
            </a:lvl5pPr>
            <a:lvl6pPr marL="2110207" indent="0">
              <a:buNone/>
              <a:defRPr sz="1846"/>
            </a:lvl6pPr>
            <a:lvl7pPr marL="2532248" indent="0">
              <a:buNone/>
              <a:defRPr sz="1846"/>
            </a:lvl7pPr>
            <a:lvl8pPr marL="2954289" indent="0">
              <a:buNone/>
              <a:defRPr sz="1846"/>
            </a:lvl8pPr>
            <a:lvl9pPr marL="3376331" indent="0">
              <a:buNone/>
              <a:defRPr sz="1846"/>
            </a:lvl9pPr>
          </a:lstStyle>
          <a:p>
            <a:r>
              <a:rPr lang="ja-JP" altLang="en-US"/>
              <a:t>図を追加</a:t>
            </a:r>
            <a:endParaRPr lang="en-US" dirty="0"/>
          </a:p>
        </p:txBody>
      </p:sp>
      <p:sp>
        <p:nvSpPr>
          <p:cNvPr id="4" name="Text Placeholder 3"/>
          <p:cNvSpPr>
            <a:spLocks noGrp="1"/>
          </p:cNvSpPr>
          <p:nvPr>
            <p:ph type="body" sz="half" idx="2"/>
          </p:nvPr>
        </p:nvSpPr>
        <p:spPr>
          <a:xfrm>
            <a:off x="682329" y="2057400"/>
            <a:ext cx="3194943" cy="3811588"/>
          </a:xfrm>
        </p:spPr>
        <p:txBody>
          <a:bodyPr/>
          <a:lstStyle>
            <a:lvl1pPr marL="0" indent="0">
              <a:buNone/>
              <a:defRPr sz="1477"/>
            </a:lvl1pPr>
            <a:lvl2pPr marL="422041" indent="0">
              <a:buNone/>
              <a:defRPr sz="1292"/>
            </a:lvl2pPr>
            <a:lvl3pPr marL="844083" indent="0">
              <a:buNone/>
              <a:defRPr sz="1108"/>
            </a:lvl3pPr>
            <a:lvl4pPr marL="1266124" indent="0">
              <a:buNone/>
              <a:defRPr sz="923"/>
            </a:lvl4pPr>
            <a:lvl5pPr marL="1688165" indent="0">
              <a:buNone/>
              <a:defRPr sz="923"/>
            </a:lvl5pPr>
            <a:lvl6pPr marL="2110207" indent="0">
              <a:buNone/>
              <a:defRPr sz="923"/>
            </a:lvl6pPr>
            <a:lvl7pPr marL="2532248" indent="0">
              <a:buNone/>
              <a:defRPr sz="923"/>
            </a:lvl7pPr>
            <a:lvl8pPr marL="2954289" indent="0">
              <a:buNone/>
              <a:defRPr sz="923"/>
            </a:lvl8pPr>
            <a:lvl9pPr marL="3376331" indent="0">
              <a:buNone/>
              <a:defRPr sz="923"/>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pPr defTabSz="844083"/>
            <a:fld id="{1AC9FBCD-E68A-4293-9DA0-5F25C6E36663}" type="datetime1">
              <a:rPr lang="ja-JP" altLang="en-US" smtClean="0">
                <a:solidFill>
                  <a:prstClr val="black">
                    <a:tint val="75000"/>
                  </a:prstClr>
                </a:solidFill>
              </a:rPr>
              <a:t>2024/5/24</a:t>
            </a:fld>
            <a:endParaRPr lang="ja-JP" altLang="en-US">
              <a:solidFill>
                <a:prstClr val="black">
                  <a:tint val="75000"/>
                </a:prstClr>
              </a:solidFill>
            </a:endParaRPr>
          </a:p>
        </p:txBody>
      </p:sp>
      <p:sp>
        <p:nvSpPr>
          <p:cNvPr id="6" name="Footer Placeholder 5"/>
          <p:cNvSpPr>
            <a:spLocks noGrp="1"/>
          </p:cNvSpPr>
          <p:nvPr>
            <p:ph type="ftr" sz="quarter" idx="11"/>
          </p:nvPr>
        </p:nvSpPr>
        <p:spPr/>
        <p:txBody>
          <a:bodyPr/>
          <a:lstStyle/>
          <a:p>
            <a:pPr defTabSz="844083"/>
            <a:endParaRPr lang="ja-JP" altLang="en-US">
              <a:solidFill>
                <a:prstClr val="black">
                  <a:tint val="75000"/>
                </a:prstClr>
              </a:solidFill>
            </a:endParaRPr>
          </a:p>
        </p:txBody>
      </p:sp>
      <p:sp>
        <p:nvSpPr>
          <p:cNvPr id="7" name="Slide Number Placeholder 6"/>
          <p:cNvSpPr>
            <a:spLocks noGrp="1"/>
          </p:cNvSpPr>
          <p:nvPr>
            <p:ph type="sldNum" sz="quarter" idx="12"/>
          </p:nvPr>
        </p:nvSpPr>
        <p:spPr/>
        <p:txBody>
          <a:bodyPr/>
          <a:lstStyle/>
          <a:p>
            <a:pPr defTabSz="844083"/>
            <a:fld id="{79F0BFF3-A8A5-45A8-8188-F5824D90EB55}" type="slidenum">
              <a:rPr lang="ja-JP" altLang="en-US" smtClean="0">
                <a:solidFill>
                  <a:prstClr val="black">
                    <a:tint val="75000"/>
                  </a:prstClr>
                </a:solidFill>
              </a:rPr>
              <a:pPr defTabSz="844083"/>
              <a:t>‹#›</a:t>
            </a:fld>
            <a:endParaRPr lang="ja-JP" altLang="en-US">
              <a:solidFill>
                <a:prstClr val="black">
                  <a:tint val="75000"/>
                </a:prstClr>
              </a:solidFill>
            </a:endParaRPr>
          </a:p>
        </p:txBody>
      </p:sp>
    </p:spTree>
    <p:extLst>
      <p:ext uri="{BB962C8B-B14F-4D97-AF65-F5344CB8AC3E}">
        <p14:creationId xmlns:p14="http://schemas.microsoft.com/office/powerpoint/2010/main" val="1538933272"/>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Vertical Text Placeholder 2"/>
          <p:cNvSpPr>
            <a:spLocks noGrp="1"/>
          </p:cNvSpPr>
          <p:nvPr>
            <p:ph type="body" orient="vert" idx="1"/>
          </p:nvPr>
        </p:nvSpPr>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pPr defTabSz="844083"/>
            <a:fld id="{F3557EC7-6D3A-41C1-903A-2DD1A767F1D1}" type="datetime1">
              <a:rPr lang="ja-JP" altLang="en-US" smtClean="0">
                <a:solidFill>
                  <a:prstClr val="black">
                    <a:tint val="75000"/>
                  </a:prstClr>
                </a:solidFill>
              </a:rPr>
              <a:t>2024/5/24</a:t>
            </a:fld>
            <a:endParaRPr lang="ja-JP" altLang="en-US">
              <a:solidFill>
                <a:prstClr val="black">
                  <a:tint val="75000"/>
                </a:prstClr>
              </a:solidFill>
            </a:endParaRPr>
          </a:p>
        </p:txBody>
      </p:sp>
      <p:sp>
        <p:nvSpPr>
          <p:cNvPr id="5" name="Footer Placeholder 4"/>
          <p:cNvSpPr>
            <a:spLocks noGrp="1"/>
          </p:cNvSpPr>
          <p:nvPr>
            <p:ph type="ftr" sz="quarter" idx="11"/>
          </p:nvPr>
        </p:nvSpPr>
        <p:spPr/>
        <p:txBody>
          <a:bodyPr/>
          <a:lstStyle/>
          <a:p>
            <a:pPr defTabSz="844083"/>
            <a:endParaRPr lang="ja-JP" altLang="en-US">
              <a:solidFill>
                <a:prstClr val="black">
                  <a:tint val="75000"/>
                </a:prstClr>
              </a:solidFill>
            </a:endParaRPr>
          </a:p>
        </p:txBody>
      </p:sp>
      <p:sp>
        <p:nvSpPr>
          <p:cNvPr id="6" name="Slide Number Placeholder 5"/>
          <p:cNvSpPr>
            <a:spLocks noGrp="1"/>
          </p:cNvSpPr>
          <p:nvPr>
            <p:ph type="sldNum" sz="quarter" idx="12"/>
          </p:nvPr>
        </p:nvSpPr>
        <p:spPr/>
        <p:txBody>
          <a:bodyPr/>
          <a:lstStyle/>
          <a:p>
            <a:pPr defTabSz="844083"/>
            <a:fld id="{79F0BFF3-A8A5-45A8-8188-F5824D90EB55}" type="slidenum">
              <a:rPr lang="ja-JP" altLang="en-US" smtClean="0">
                <a:solidFill>
                  <a:prstClr val="black">
                    <a:tint val="75000"/>
                  </a:prstClr>
                </a:solidFill>
              </a:rPr>
              <a:pPr defTabSz="844083"/>
              <a:t>‹#›</a:t>
            </a:fld>
            <a:endParaRPr lang="ja-JP" altLang="en-US">
              <a:solidFill>
                <a:prstClr val="black">
                  <a:tint val="75000"/>
                </a:prstClr>
              </a:solidFill>
            </a:endParaRPr>
          </a:p>
        </p:txBody>
      </p:sp>
    </p:spTree>
    <p:extLst>
      <p:ext uri="{BB962C8B-B14F-4D97-AF65-F5344CB8AC3E}">
        <p14:creationId xmlns:p14="http://schemas.microsoft.com/office/powerpoint/2010/main" val="3437862911"/>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088983" y="365125"/>
            <a:ext cx="2135981" cy="5811838"/>
          </a:xfrm>
        </p:spPr>
        <p:txBody>
          <a:bodyPr vert="eaVert"/>
          <a:lstStyle/>
          <a:p>
            <a:r>
              <a:rPr lang="ja-JP" altLang="en-US"/>
              <a:t>マスター タイトルの書式設定</a:t>
            </a:r>
            <a:endParaRPr lang="en-US" dirty="0"/>
          </a:p>
        </p:txBody>
      </p:sp>
      <p:sp>
        <p:nvSpPr>
          <p:cNvPr id="3" name="Vertical Text Placeholder 2"/>
          <p:cNvSpPr>
            <a:spLocks noGrp="1"/>
          </p:cNvSpPr>
          <p:nvPr>
            <p:ph type="body" orient="vert" idx="1"/>
          </p:nvPr>
        </p:nvSpPr>
        <p:spPr>
          <a:xfrm>
            <a:off x="681039" y="365125"/>
            <a:ext cx="6284119" cy="5811838"/>
          </a:xfrm>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pPr defTabSz="844083"/>
            <a:fld id="{26068518-8EFD-4AB2-BB6D-2A1EE2F52960}" type="datetime1">
              <a:rPr lang="ja-JP" altLang="en-US" smtClean="0">
                <a:solidFill>
                  <a:prstClr val="black">
                    <a:tint val="75000"/>
                  </a:prstClr>
                </a:solidFill>
              </a:rPr>
              <a:t>2024/5/24</a:t>
            </a:fld>
            <a:endParaRPr lang="ja-JP" altLang="en-US">
              <a:solidFill>
                <a:prstClr val="black">
                  <a:tint val="75000"/>
                </a:prstClr>
              </a:solidFill>
            </a:endParaRPr>
          </a:p>
        </p:txBody>
      </p:sp>
      <p:sp>
        <p:nvSpPr>
          <p:cNvPr id="5" name="Footer Placeholder 4"/>
          <p:cNvSpPr>
            <a:spLocks noGrp="1"/>
          </p:cNvSpPr>
          <p:nvPr>
            <p:ph type="ftr" sz="quarter" idx="11"/>
          </p:nvPr>
        </p:nvSpPr>
        <p:spPr/>
        <p:txBody>
          <a:bodyPr/>
          <a:lstStyle/>
          <a:p>
            <a:pPr defTabSz="844083"/>
            <a:endParaRPr lang="ja-JP" altLang="en-US">
              <a:solidFill>
                <a:prstClr val="black">
                  <a:tint val="75000"/>
                </a:prstClr>
              </a:solidFill>
            </a:endParaRPr>
          </a:p>
        </p:txBody>
      </p:sp>
      <p:sp>
        <p:nvSpPr>
          <p:cNvPr id="6" name="Slide Number Placeholder 5"/>
          <p:cNvSpPr>
            <a:spLocks noGrp="1"/>
          </p:cNvSpPr>
          <p:nvPr>
            <p:ph type="sldNum" sz="quarter" idx="12"/>
          </p:nvPr>
        </p:nvSpPr>
        <p:spPr/>
        <p:txBody>
          <a:bodyPr/>
          <a:lstStyle/>
          <a:p>
            <a:pPr defTabSz="844083"/>
            <a:fld id="{79F0BFF3-A8A5-45A8-8188-F5824D90EB55}" type="slidenum">
              <a:rPr lang="ja-JP" altLang="en-US" smtClean="0">
                <a:solidFill>
                  <a:prstClr val="black">
                    <a:tint val="75000"/>
                  </a:prstClr>
                </a:solidFill>
              </a:rPr>
              <a:pPr defTabSz="844083"/>
              <a:t>‹#›</a:t>
            </a:fld>
            <a:endParaRPr lang="ja-JP" altLang="en-US">
              <a:solidFill>
                <a:prstClr val="black">
                  <a:tint val="75000"/>
                </a:prstClr>
              </a:solidFill>
            </a:endParaRPr>
          </a:p>
        </p:txBody>
      </p:sp>
    </p:spTree>
    <p:extLst>
      <p:ext uri="{BB962C8B-B14F-4D97-AF65-F5344CB8AC3E}">
        <p14:creationId xmlns:p14="http://schemas.microsoft.com/office/powerpoint/2010/main" val="766711624"/>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672D83DF-D343-1E22-1C73-6B6F0D79D827}"/>
              </a:ext>
            </a:extLst>
          </p:cNvPr>
          <p:cNvSpPr>
            <a:spLocks noGrp="1"/>
          </p:cNvSpPr>
          <p:nvPr>
            <p:ph type="ctrTitle"/>
          </p:nvPr>
        </p:nvSpPr>
        <p:spPr>
          <a:xfrm>
            <a:off x="1238250" y="1122363"/>
            <a:ext cx="7429500" cy="2387600"/>
          </a:xfrm>
        </p:spPr>
        <p:txBody>
          <a:bodyPr anchor="b"/>
          <a:lstStyle>
            <a:lvl1pPr algn="ctr">
              <a:defRPr sz="4875"/>
            </a:lvl1pPr>
          </a:lstStyle>
          <a:p>
            <a:r>
              <a:rPr kumimoji="1" lang="ja-JP" altLang="en-US"/>
              <a:t>マスター タイトルの書式設定</a:t>
            </a:r>
          </a:p>
        </p:txBody>
      </p:sp>
      <p:sp>
        <p:nvSpPr>
          <p:cNvPr id="3" name="字幕 2">
            <a:extLst>
              <a:ext uri="{FF2B5EF4-FFF2-40B4-BE49-F238E27FC236}">
                <a16:creationId xmlns:a16="http://schemas.microsoft.com/office/drawing/2014/main" id="{BD795D05-7A46-1453-AB7E-427DA4BC26A8}"/>
              </a:ext>
            </a:extLst>
          </p:cNvPr>
          <p:cNvSpPr>
            <a:spLocks noGrp="1"/>
          </p:cNvSpPr>
          <p:nvPr>
            <p:ph type="subTitle" idx="1"/>
          </p:nvPr>
        </p:nvSpPr>
        <p:spPr>
          <a:xfrm>
            <a:off x="1238250" y="3602038"/>
            <a:ext cx="7429500" cy="1655762"/>
          </a:xfrm>
        </p:spPr>
        <p:txBody>
          <a:bodyPr/>
          <a:lstStyle>
            <a:lvl1pPr marL="0" indent="0" algn="ctr">
              <a:buNone/>
              <a:defRPr sz="1950"/>
            </a:lvl1pPr>
            <a:lvl2pPr marL="371475" indent="0" algn="ctr">
              <a:buNone/>
              <a:defRPr sz="1625"/>
            </a:lvl2pPr>
            <a:lvl3pPr marL="742950" indent="0" algn="ctr">
              <a:buNone/>
              <a:defRPr sz="1463"/>
            </a:lvl3pPr>
            <a:lvl4pPr marL="1114425" indent="0" algn="ctr">
              <a:buNone/>
              <a:defRPr sz="1300"/>
            </a:lvl4pPr>
            <a:lvl5pPr marL="1485900" indent="0" algn="ctr">
              <a:buNone/>
              <a:defRPr sz="1300"/>
            </a:lvl5pPr>
            <a:lvl6pPr marL="1857375" indent="0" algn="ctr">
              <a:buNone/>
              <a:defRPr sz="1300"/>
            </a:lvl6pPr>
            <a:lvl7pPr marL="2228850" indent="0" algn="ctr">
              <a:buNone/>
              <a:defRPr sz="1300"/>
            </a:lvl7pPr>
            <a:lvl8pPr marL="2600325" indent="0" algn="ctr">
              <a:buNone/>
              <a:defRPr sz="1300"/>
            </a:lvl8pPr>
            <a:lvl9pPr marL="2971800" indent="0" algn="ctr">
              <a:buNone/>
              <a:defRPr sz="1300"/>
            </a:lvl9pPr>
          </a:lstStyle>
          <a:p>
            <a:r>
              <a:rPr kumimoji="1" lang="ja-JP" altLang="en-US"/>
              <a:t>マスター サブタイトルの書式設定</a:t>
            </a:r>
          </a:p>
        </p:txBody>
      </p:sp>
      <p:sp>
        <p:nvSpPr>
          <p:cNvPr id="4" name="日付プレースホルダー 3">
            <a:extLst>
              <a:ext uri="{FF2B5EF4-FFF2-40B4-BE49-F238E27FC236}">
                <a16:creationId xmlns:a16="http://schemas.microsoft.com/office/drawing/2014/main" id="{8D93371F-FB3C-1EC7-2F39-59AC98759C8B}"/>
              </a:ext>
            </a:extLst>
          </p:cNvPr>
          <p:cNvSpPr>
            <a:spLocks noGrp="1"/>
          </p:cNvSpPr>
          <p:nvPr>
            <p:ph type="dt" sz="half" idx="10"/>
          </p:nvPr>
        </p:nvSpPr>
        <p:spPr/>
        <p:txBody>
          <a:bodyPr/>
          <a:lstStyle/>
          <a:p>
            <a:fld id="{84C97832-7286-4965-83F3-25E7A537796C}" type="datetime1">
              <a:rPr kumimoji="1" lang="ja-JP" altLang="en-US" smtClean="0"/>
              <a:t>2024/5/24</a:t>
            </a:fld>
            <a:endParaRPr kumimoji="1" lang="ja-JP" altLang="en-US"/>
          </a:p>
        </p:txBody>
      </p:sp>
      <p:sp>
        <p:nvSpPr>
          <p:cNvPr id="5" name="フッター プレースホルダー 4">
            <a:extLst>
              <a:ext uri="{FF2B5EF4-FFF2-40B4-BE49-F238E27FC236}">
                <a16:creationId xmlns:a16="http://schemas.microsoft.com/office/drawing/2014/main" id="{9EA9DD02-E633-B4F6-C574-A8D7DC0F36D8}"/>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FCD038BE-CCF4-53C9-269A-82060D520A0F}"/>
              </a:ext>
            </a:extLst>
          </p:cNvPr>
          <p:cNvSpPr>
            <a:spLocks noGrp="1"/>
          </p:cNvSpPr>
          <p:nvPr>
            <p:ph type="sldNum" sz="quarter" idx="12"/>
          </p:nvPr>
        </p:nvSpPr>
        <p:spPr/>
        <p:txBody>
          <a:bodyPr/>
          <a:lstStyle/>
          <a:p>
            <a:fld id="{F5E0FFD8-1193-47FE-97CA-8B356EED0836}" type="slidenum">
              <a:rPr kumimoji="1" lang="ja-JP" altLang="en-US" smtClean="0"/>
              <a:t>‹#›</a:t>
            </a:fld>
            <a:endParaRPr kumimoji="1" lang="ja-JP" altLang="en-US"/>
          </a:p>
        </p:txBody>
      </p:sp>
    </p:spTree>
    <p:extLst>
      <p:ext uri="{BB962C8B-B14F-4D97-AF65-F5344CB8AC3E}">
        <p14:creationId xmlns:p14="http://schemas.microsoft.com/office/powerpoint/2010/main" val="733253974"/>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84CB9538-0248-BBE5-5A36-0FCF42ED318E}"/>
              </a:ext>
            </a:extLst>
          </p:cNvPr>
          <p:cNvSpPr>
            <a:spLocks noGrp="1"/>
          </p:cNvSpPr>
          <p:nvPr>
            <p:ph type="title"/>
          </p:nvPr>
        </p:nvSpPr>
        <p:spPr/>
        <p:txBody>
          <a:bodyPr/>
          <a:lstStyle/>
          <a:p>
            <a:r>
              <a:rPr kumimoji="1" lang="ja-JP" altLang="en-US"/>
              <a:t>マスター タイトルの書式設定</a:t>
            </a:r>
          </a:p>
        </p:txBody>
      </p:sp>
      <p:sp>
        <p:nvSpPr>
          <p:cNvPr id="3" name="コンテンツ プレースホルダー 2">
            <a:extLst>
              <a:ext uri="{FF2B5EF4-FFF2-40B4-BE49-F238E27FC236}">
                <a16:creationId xmlns:a16="http://schemas.microsoft.com/office/drawing/2014/main" id="{EF10D125-8922-50A8-DE85-CA53F4134FE0}"/>
              </a:ext>
            </a:extLst>
          </p:cNvPr>
          <p:cNvSpPr>
            <a:spLocks noGrp="1"/>
          </p:cNvSpPr>
          <p:nvPr>
            <p:ph idx="1"/>
          </p:nvPr>
        </p:nvSpPr>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0AC8A777-42AE-68D4-1C74-1C0DE4759E8A}"/>
              </a:ext>
            </a:extLst>
          </p:cNvPr>
          <p:cNvSpPr>
            <a:spLocks noGrp="1"/>
          </p:cNvSpPr>
          <p:nvPr>
            <p:ph type="dt" sz="half" idx="10"/>
          </p:nvPr>
        </p:nvSpPr>
        <p:spPr/>
        <p:txBody>
          <a:bodyPr/>
          <a:lstStyle/>
          <a:p>
            <a:fld id="{1F623D0E-AE4A-44A5-8AB0-39D516C166A7}" type="datetime1">
              <a:rPr kumimoji="1" lang="ja-JP" altLang="en-US" smtClean="0"/>
              <a:t>2024/5/24</a:t>
            </a:fld>
            <a:endParaRPr kumimoji="1" lang="ja-JP" altLang="en-US"/>
          </a:p>
        </p:txBody>
      </p:sp>
      <p:sp>
        <p:nvSpPr>
          <p:cNvPr id="5" name="フッター プレースホルダー 4">
            <a:extLst>
              <a:ext uri="{FF2B5EF4-FFF2-40B4-BE49-F238E27FC236}">
                <a16:creationId xmlns:a16="http://schemas.microsoft.com/office/drawing/2014/main" id="{CBF452C9-C994-CF49-72D1-340E6715A55B}"/>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1487ED55-F31D-7DE2-C891-8141B2514EBE}"/>
              </a:ext>
            </a:extLst>
          </p:cNvPr>
          <p:cNvSpPr>
            <a:spLocks noGrp="1"/>
          </p:cNvSpPr>
          <p:nvPr>
            <p:ph type="sldNum" sz="quarter" idx="12"/>
          </p:nvPr>
        </p:nvSpPr>
        <p:spPr/>
        <p:txBody>
          <a:bodyPr/>
          <a:lstStyle/>
          <a:p>
            <a:fld id="{F5E0FFD8-1193-47FE-97CA-8B356EED0836}" type="slidenum">
              <a:rPr kumimoji="1" lang="ja-JP" altLang="en-US" smtClean="0"/>
              <a:t>‹#›</a:t>
            </a:fld>
            <a:endParaRPr kumimoji="1" lang="ja-JP" altLang="en-US"/>
          </a:p>
        </p:txBody>
      </p:sp>
    </p:spTree>
    <p:extLst>
      <p:ext uri="{BB962C8B-B14F-4D97-AF65-F5344CB8AC3E}">
        <p14:creationId xmlns:p14="http://schemas.microsoft.com/office/powerpoint/2010/main" val="3584560322"/>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AC83782A-62B1-DBDC-D1CE-4ED74EDCEF6E}"/>
              </a:ext>
            </a:extLst>
          </p:cNvPr>
          <p:cNvSpPr>
            <a:spLocks noGrp="1"/>
          </p:cNvSpPr>
          <p:nvPr>
            <p:ph type="title"/>
          </p:nvPr>
        </p:nvSpPr>
        <p:spPr>
          <a:xfrm>
            <a:off x="675878" y="1709739"/>
            <a:ext cx="8543925" cy="2852737"/>
          </a:xfrm>
        </p:spPr>
        <p:txBody>
          <a:bodyPr anchor="b"/>
          <a:lstStyle>
            <a:lvl1pPr>
              <a:defRPr sz="4875"/>
            </a:lvl1pPr>
          </a:lstStyle>
          <a:p>
            <a:r>
              <a:rPr kumimoji="1" lang="ja-JP" altLang="en-US"/>
              <a:t>マスター タイトルの書式設定</a:t>
            </a:r>
          </a:p>
        </p:txBody>
      </p:sp>
      <p:sp>
        <p:nvSpPr>
          <p:cNvPr id="3" name="テキスト プレースホルダー 2">
            <a:extLst>
              <a:ext uri="{FF2B5EF4-FFF2-40B4-BE49-F238E27FC236}">
                <a16:creationId xmlns:a16="http://schemas.microsoft.com/office/drawing/2014/main" id="{AF9D2662-5D75-9C88-0892-D25CB32C9326}"/>
              </a:ext>
            </a:extLst>
          </p:cNvPr>
          <p:cNvSpPr>
            <a:spLocks noGrp="1"/>
          </p:cNvSpPr>
          <p:nvPr>
            <p:ph type="body" idx="1"/>
          </p:nvPr>
        </p:nvSpPr>
        <p:spPr>
          <a:xfrm>
            <a:off x="675878" y="4589464"/>
            <a:ext cx="8543925" cy="1500187"/>
          </a:xfrm>
        </p:spPr>
        <p:txBody>
          <a:bodyPr/>
          <a:lstStyle>
            <a:lvl1pPr marL="0" indent="0">
              <a:buNone/>
              <a:defRPr sz="1950">
                <a:solidFill>
                  <a:schemeClr val="tx1">
                    <a:tint val="75000"/>
                  </a:schemeClr>
                </a:solidFill>
              </a:defRPr>
            </a:lvl1pPr>
            <a:lvl2pPr marL="371475" indent="0">
              <a:buNone/>
              <a:defRPr sz="1625">
                <a:solidFill>
                  <a:schemeClr val="tx1">
                    <a:tint val="75000"/>
                  </a:schemeClr>
                </a:solidFill>
              </a:defRPr>
            </a:lvl2pPr>
            <a:lvl3pPr marL="742950" indent="0">
              <a:buNone/>
              <a:defRPr sz="1463">
                <a:solidFill>
                  <a:schemeClr val="tx1">
                    <a:tint val="75000"/>
                  </a:schemeClr>
                </a:solidFill>
              </a:defRPr>
            </a:lvl3pPr>
            <a:lvl4pPr marL="1114425" indent="0">
              <a:buNone/>
              <a:defRPr sz="1300">
                <a:solidFill>
                  <a:schemeClr val="tx1">
                    <a:tint val="75000"/>
                  </a:schemeClr>
                </a:solidFill>
              </a:defRPr>
            </a:lvl4pPr>
            <a:lvl5pPr marL="1485900" indent="0">
              <a:buNone/>
              <a:defRPr sz="1300">
                <a:solidFill>
                  <a:schemeClr val="tx1">
                    <a:tint val="75000"/>
                  </a:schemeClr>
                </a:solidFill>
              </a:defRPr>
            </a:lvl5pPr>
            <a:lvl6pPr marL="1857375" indent="0">
              <a:buNone/>
              <a:defRPr sz="1300">
                <a:solidFill>
                  <a:schemeClr val="tx1">
                    <a:tint val="75000"/>
                  </a:schemeClr>
                </a:solidFill>
              </a:defRPr>
            </a:lvl6pPr>
            <a:lvl7pPr marL="2228850" indent="0">
              <a:buNone/>
              <a:defRPr sz="1300">
                <a:solidFill>
                  <a:schemeClr val="tx1">
                    <a:tint val="75000"/>
                  </a:schemeClr>
                </a:solidFill>
              </a:defRPr>
            </a:lvl7pPr>
            <a:lvl8pPr marL="2600325" indent="0">
              <a:buNone/>
              <a:defRPr sz="1300">
                <a:solidFill>
                  <a:schemeClr val="tx1">
                    <a:tint val="75000"/>
                  </a:schemeClr>
                </a:solidFill>
              </a:defRPr>
            </a:lvl8pPr>
            <a:lvl9pPr marL="2971800" indent="0">
              <a:buNone/>
              <a:defRPr sz="1300">
                <a:solidFill>
                  <a:schemeClr val="tx1">
                    <a:tint val="75000"/>
                  </a:schemeClr>
                </a:solidFill>
              </a:defRPr>
            </a:lvl9pPr>
          </a:lstStyle>
          <a:p>
            <a:pPr lvl="0"/>
            <a:r>
              <a:rPr kumimoji="1" lang="ja-JP" altLang="en-US"/>
              <a:t>マスター テキストの書式設定</a:t>
            </a:r>
          </a:p>
        </p:txBody>
      </p:sp>
      <p:sp>
        <p:nvSpPr>
          <p:cNvPr id="4" name="日付プレースホルダー 3">
            <a:extLst>
              <a:ext uri="{FF2B5EF4-FFF2-40B4-BE49-F238E27FC236}">
                <a16:creationId xmlns:a16="http://schemas.microsoft.com/office/drawing/2014/main" id="{0C1E731F-6D5E-FF37-AD62-B7350293DA34}"/>
              </a:ext>
            </a:extLst>
          </p:cNvPr>
          <p:cNvSpPr>
            <a:spLocks noGrp="1"/>
          </p:cNvSpPr>
          <p:nvPr>
            <p:ph type="dt" sz="half" idx="10"/>
          </p:nvPr>
        </p:nvSpPr>
        <p:spPr/>
        <p:txBody>
          <a:bodyPr/>
          <a:lstStyle/>
          <a:p>
            <a:fld id="{338FABE2-646A-4CB6-B787-0DD1BB20266A}" type="datetime1">
              <a:rPr kumimoji="1" lang="ja-JP" altLang="en-US" smtClean="0"/>
              <a:t>2024/5/24</a:t>
            </a:fld>
            <a:endParaRPr kumimoji="1" lang="ja-JP" altLang="en-US"/>
          </a:p>
        </p:txBody>
      </p:sp>
      <p:sp>
        <p:nvSpPr>
          <p:cNvPr id="5" name="フッター プレースホルダー 4">
            <a:extLst>
              <a:ext uri="{FF2B5EF4-FFF2-40B4-BE49-F238E27FC236}">
                <a16:creationId xmlns:a16="http://schemas.microsoft.com/office/drawing/2014/main" id="{4A4824E2-7AB9-1E22-863F-B0BA0B656AD1}"/>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FFD3FBE4-00A0-32C6-2294-F55BE0000F94}"/>
              </a:ext>
            </a:extLst>
          </p:cNvPr>
          <p:cNvSpPr>
            <a:spLocks noGrp="1"/>
          </p:cNvSpPr>
          <p:nvPr>
            <p:ph type="sldNum" sz="quarter" idx="12"/>
          </p:nvPr>
        </p:nvSpPr>
        <p:spPr/>
        <p:txBody>
          <a:bodyPr/>
          <a:lstStyle/>
          <a:p>
            <a:fld id="{F5E0FFD8-1193-47FE-97CA-8B356EED0836}" type="slidenum">
              <a:rPr kumimoji="1" lang="ja-JP" altLang="en-US" smtClean="0"/>
              <a:t>‹#›</a:t>
            </a:fld>
            <a:endParaRPr kumimoji="1" lang="ja-JP" altLang="en-US"/>
          </a:p>
        </p:txBody>
      </p:sp>
    </p:spTree>
    <p:extLst>
      <p:ext uri="{BB962C8B-B14F-4D97-AF65-F5344CB8AC3E}">
        <p14:creationId xmlns:p14="http://schemas.microsoft.com/office/powerpoint/2010/main" val="1154503962"/>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7CDEB17C-6FFF-4E77-6A3E-72D3C13C018A}"/>
              </a:ext>
            </a:extLst>
          </p:cNvPr>
          <p:cNvSpPr>
            <a:spLocks noGrp="1"/>
          </p:cNvSpPr>
          <p:nvPr>
            <p:ph type="title"/>
          </p:nvPr>
        </p:nvSpPr>
        <p:spPr/>
        <p:txBody>
          <a:bodyPr/>
          <a:lstStyle/>
          <a:p>
            <a:r>
              <a:rPr kumimoji="1" lang="ja-JP" altLang="en-US"/>
              <a:t>マスター タイトルの書式設定</a:t>
            </a:r>
          </a:p>
        </p:txBody>
      </p:sp>
      <p:sp>
        <p:nvSpPr>
          <p:cNvPr id="3" name="コンテンツ プレースホルダー 2">
            <a:extLst>
              <a:ext uri="{FF2B5EF4-FFF2-40B4-BE49-F238E27FC236}">
                <a16:creationId xmlns:a16="http://schemas.microsoft.com/office/drawing/2014/main" id="{CCA2F9B7-97AB-35CB-8A29-9D8FB7799FD4}"/>
              </a:ext>
            </a:extLst>
          </p:cNvPr>
          <p:cNvSpPr>
            <a:spLocks noGrp="1"/>
          </p:cNvSpPr>
          <p:nvPr>
            <p:ph sz="half" idx="1"/>
          </p:nvPr>
        </p:nvSpPr>
        <p:spPr>
          <a:xfrm>
            <a:off x="681038" y="1825625"/>
            <a:ext cx="4210050" cy="435133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コンテンツ プレースホルダー 3">
            <a:extLst>
              <a:ext uri="{FF2B5EF4-FFF2-40B4-BE49-F238E27FC236}">
                <a16:creationId xmlns:a16="http://schemas.microsoft.com/office/drawing/2014/main" id="{259EC2FB-FCCE-7CBC-9381-A67F104A59F5}"/>
              </a:ext>
            </a:extLst>
          </p:cNvPr>
          <p:cNvSpPr>
            <a:spLocks noGrp="1"/>
          </p:cNvSpPr>
          <p:nvPr>
            <p:ph sz="half" idx="2"/>
          </p:nvPr>
        </p:nvSpPr>
        <p:spPr>
          <a:xfrm>
            <a:off x="5014913" y="1825625"/>
            <a:ext cx="4210050" cy="435133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日付プレースホルダー 4">
            <a:extLst>
              <a:ext uri="{FF2B5EF4-FFF2-40B4-BE49-F238E27FC236}">
                <a16:creationId xmlns:a16="http://schemas.microsoft.com/office/drawing/2014/main" id="{0EE3B15C-BCE8-AC7B-1F93-860442B43026}"/>
              </a:ext>
            </a:extLst>
          </p:cNvPr>
          <p:cNvSpPr>
            <a:spLocks noGrp="1"/>
          </p:cNvSpPr>
          <p:nvPr>
            <p:ph type="dt" sz="half" idx="10"/>
          </p:nvPr>
        </p:nvSpPr>
        <p:spPr/>
        <p:txBody>
          <a:bodyPr/>
          <a:lstStyle/>
          <a:p>
            <a:fld id="{879D22E0-734B-4FB3-AAEA-F7C9FF2065DA}" type="datetime1">
              <a:rPr kumimoji="1" lang="ja-JP" altLang="en-US" smtClean="0"/>
              <a:t>2024/5/24</a:t>
            </a:fld>
            <a:endParaRPr kumimoji="1" lang="ja-JP" altLang="en-US"/>
          </a:p>
        </p:txBody>
      </p:sp>
      <p:sp>
        <p:nvSpPr>
          <p:cNvPr id="6" name="フッター プレースホルダー 5">
            <a:extLst>
              <a:ext uri="{FF2B5EF4-FFF2-40B4-BE49-F238E27FC236}">
                <a16:creationId xmlns:a16="http://schemas.microsoft.com/office/drawing/2014/main" id="{5B87129B-9034-E307-F4CE-81906D6ECDA2}"/>
              </a:ext>
            </a:extLst>
          </p:cNvPr>
          <p:cNvSpPr>
            <a:spLocks noGrp="1"/>
          </p:cNvSpPr>
          <p:nvPr>
            <p:ph type="ftr" sz="quarter" idx="11"/>
          </p:nvPr>
        </p:nvSpPr>
        <p:spPr/>
        <p:txBody>
          <a:bodyPr/>
          <a:lstStyle/>
          <a:p>
            <a:endParaRPr kumimoji="1" lang="ja-JP" altLang="en-US"/>
          </a:p>
        </p:txBody>
      </p:sp>
      <p:sp>
        <p:nvSpPr>
          <p:cNvPr id="7" name="スライド番号プレースホルダー 6">
            <a:extLst>
              <a:ext uri="{FF2B5EF4-FFF2-40B4-BE49-F238E27FC236}">
                <a16:creationId xmlns:a16="http://schemas.microsoft.com/office/drawing/2014/main" id="{7175542B-CB13-E25F-8463-E6093694EB2C}"/>
              </a:ext>
            </a:extLst>
          </p:cNvPr>
          <p:cNvSpPr>
            <a:spLocks noGrp="1"/>
          </p:cNvSpPr>
          <p:nvPr>
            <p:ph type="sldNum" sz="quarter" idx="12"/>
          </p:nvPr>
        </p:nvSpPr>
        <p:spPr/>
        <p:txBody>
          <a:bodyPr/>
          <a:lstStyle/>
          <a:p>
            <a:fld id="{F5E0FFD8-1193-47FE-97CA-8B356EED0836}" type="slidenum">
              <a:rPr kumimoji="1" lang="ja-JP" altLang="en-US" smtClean="0"/>
              <a:t>‹#›</a:t>
            </a:fld>
            <a:endParaRPr kumimoji="1" lang="ja-JP" altLang="en-US"/>
          </a:p>
        </p:txBody>
      </p:sp>
    </p:spTree>
    <p:extLst>
      <p:ext uri="{BB962C8B-B14F-4D97-AF65-F5344CB8AC3E}">
        <p14:creationId xmlns:p14="http://schemas.microsoft.com/office/powerpoint/2010/main" val="1641428266"/>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E44834DA-070B-97F1-EDC6-259CB0583666}"/>
              </a:ext>
            </a:extLst>
          </p:cNvPr>
          <p:cNvSpPr>
            <a:spLocks noGrp="1"/>
          </p:cNvSpPr>
          <p:nvPr>
            <p:ph type="title"/>
          </p:nvPr>
        </p:nvSpPr>
        <p:spPr>
          <a:xfrm>
            <a:off x="682328" y="365126"/>
            <a:ext cx="8543925" cy="1325563"/>
          </a:xfrm>
        </p:spPr>
        <p:txBody>
          <a:bodyPr/>
          <a:lstStyle/>
          <a:p>
            <a:r>
              <a:rPr kumimoji="1" lang="ja-JP" altLang="en-US"/>
              <a:t>マスター タイトルの書式設定</a:t>
            </a:r>
          </a:p>
        </p:txBody>
      </p:sp>
      <p:sp>
        <p:nvSpPr>
          <p:cNvPr id="3" name="テキスト プレースホルダー 2">
            <a:extLst>
              <a:ext uri="{FF2B5EF4-FFF2-40B4-BE49-F238E27FC236}">
                <a16:creationId xmlns:a16="http://schemas.microsoft.com/office/drawing/2014/main" id="{03B35DAD-C947-253E-0331-A1EEA0DEEA5F}"/>
              </a:ext>
            </a:extLst>
          </p:cNvPr>
          <p:cNvSpPr>
            <a:spLocks noGrp="1"/>
          </p:cNvSpPr>
          <p:nvPr>
            <p:ph type="body" idx="1"/>
          </p:nvPr>
        </p:nvSpPr>
        <p:spPr>
          <a:xfrm>
            <a:off x="682328" y="1681163"/>
            <a:ext cx="4190702" cy="823912"/>
          </a:xfrm>
        </p:spPr>
        <p:txBody>
          <a:bodyPr anchor="b"/>
          <a:lstStyle>
            <a:lvl1pPr marL="0" indent="0">
              <a:buNone/>
              <a:defRPr sz="1950" b="1"/>
            </a:lvl1pPr>
            <a:lvl2pPr marL="371475" indent="0">
              <a:buNone/>
              <a:defRPr sz="1625" b="1"/>
            </a:lvl2pPr>
            <a:lvl3pPr marL="742950" indent="0">
              <a:buNone/>
              <a:defRPr sz="1463" b="1"/>
            </a:lvl3pPr>
            <a:lvl4pPr marL="1114425" indent="0">
              <a:buNone/>
              <a:defRPr sz="1300" b="1"/>
            </a:lvl4pPr>
            <a:lvl5pPr marL="1485900" indent="0">
              <a:buNone/>
              <a:defRPr sz="1300" b="1"/>
            </a:lvl5pPr>
            <a:lvl6pPr marL="1857375" indent="0">
              <a:buNone/>
              <a:defRPr sz="1300" b="1"/>
            </a:lvl6pPr>
            <a:lvl7pPr marL="2228850" indent="0">
              <a:buNone/>
              <a:defRPr sz="1300" b="1"/>
            </a:lvl7pPr>
            <a:lvl8pPr marL="2600325" indent="0">
              <a:buNone/>
              <a:defRPr sz="1300" b="1"/>
            </a:lvl8pPr>
            <a:lvl9pPr marL="2971800" indent="0">
              <a:buNone/>
              <a:defRPr sz="1300" b="1"/>
            </a:lvl9pPr>
          </a:lstStyle>
          <a:p>
            <a:pPr lvl="0"/>
            <a:r>
              <a:rPr kumimoji="1" lang="ja-JP" altLang="en-US"/>
              <a:t>マスター テキストの書式設定</a:t>
            </a:r>
          </a:p>
        </p:txBody>
      </p:sp>
      <p:sp>
        <p:nvSpPr>
          <p:cNvPr id="4" name="コンテンツ プレースホルダー 3">
            <a:extLst>
              <a:ext uri="{FF2B5EF4-FFF2-40B4-BE49-F238E27FC236}">
                <a16:creationId xmlns:a16="http://schemas.microsoft.com/office/drawing/2014/main" id="{100CBC11-EC1E-5020-C038-293042967F5F}"/>
              </a:ext>
            </a:extLst>
          </p:cNvPr>
          <p:cNvSpPr>
            <a:spLocks noGrp="1"/>
          </p:cNvSpPr>
          <p:nvPr>
            <p:ph sz="half" idx="2"/>
          </p:nvPr>
        </p:nvSpPr>
        <p:spPr>
          <a:xfrm>
            <a:off x="682328" y="2505075"/>
            <a:ext cx="4190702" cy="368458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テキスト プレースホルダー 4">
            <a:extLst>
              <a:ext uri="{FF2B5EF4-FFF2-40B4-BE49-F238E27FC236}">
                <a16:creationId xmlns:a16="http://schemas.microsoft.com/office/drawing/2014/main" id="{EBFA6792-B93D-31BC-3710-B8E0AA0124E7}"/>
              </a:ext>
            </a:extLst>
          </p:cNvPr>
          <p:cNvSpPr>
            <a:spLocks noGrp="1"/>
          </p:cNvSpPr>
          <p:nvPr>
            <p:ph type="body" sz="quarter" idx="3"/>
          </p:nvPr>
        </p:nvSpPr>
        <p:spPr>
          <a:xfrm>
            <a:off x="5014913" y="1681163"/>
            <a:ext cx="4211340" cy="823912"/>
          </a:xfrm>
        </p:spPr>
        <p:txBody>
          <a:bodyPr anchor="b"/>
          <a:lstStyle>
            <a:lvl1pPr marL="0" indent="0">
              <a:buNone/>
              <a:defRPr sz="1950" b="1"/>
            </a:lvl1pPr>
            <a:lvl2pPr marL="371475" indent="0">
              <a:buNone/>
              <a:defRPr sz="1625" b="1"/>
            </a:lvl2pPr>
            <a:lvl3pPr marL="742950" indent="0">
              <a:buNone/>
              <a:defRPr sz="1463" b="1"/>
            </a:lvl3pPr>
            <a:lvl4pPr marL="1114425" indent="0">
              <a:buNone/>
              <a:defRPr sz="1300" b="1"/>
            </a:lvl4pPr>
            <a:lvl5pPr marL="1485900" indent="0">
              <a:buNone/>
              <a:defRPr sz="1300" b="1"/>
            </a:lvl5pPr>
            <a:lvl6pPr marL="1857375" indent="0">
              <a:buNone/>
              <a:defRPr sz="1300" b="1"/>
            </a:lvl6pPr>
            <a:lvl7pPr marL="2228850" indent="0">
              <a:buNone/>
              <a:defRPr sz="1300" b="1"/>
            </a:lvl7pPr>
            <a:lvl8pPr marL="2600325" indent="0">
              <a:buNone/>
              <a:defRPr sz="1300" b="1"/>
            </a:lvl8pPr>
            <a:lvl9pPr marL="2971800" indent="0">
              <a:buNone/>
              <a:defRPr sz="1300" b="1"/>
            </a:lvl9pPr>
          </a:lstStyle>
          <a:p>
            <a:pPr lvl="0"/>
            <a:r>
              <a:rPr kumimoji="1" lang="ja-JP" altLang="en-US"/>
              <a:t>マスター テキストの書式設定</a:t>
            </a:r>
          </a:p>
        </p:txBody>
      </p:sp>
      <p:sp>
        <p:nvSpPr>
          <p:cNvPr id="6" name="コンテンツ プレースホルダー 5">
            <a:extLst>
              <a:ext uri="{FF2B5EF4-FFF2-40B4-BE49-F238E27FC236}">
                <a16:creationId xmlns:a16="http://schemas.microsoft.com/office/drawing/2014/main" id="{2A408858-9925-3DB8-2081-4496CB2D3D6D}"/>
              </a:ext>
            </a:extLst>
          </p:cNvPr>
          <p:cNvSpPr>
            <a:spLocks noGrp="1"/>
          </p:cNvSpPr>
          <p:nvPr>
            <p:ph sz="quarter" idx="4"/>
          </p:nvPr>
        </p:nvSpPr>
        <p:spPr>
          <a:xfrm>
            <a:off x="5014913" y="2505075"/>
            <a:ext cx="4211340" cy="368458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7" name="日付プレースホルダー 6">
            <a:extLst>
              <a:ext uri="{FF2B5EF4-FFF2-40B4-BE49-F238E27FC236}">
                <a16:creationId xmlns:a16="http://schemas.microsoft.com/office/drawing/2014/main" id="{FD2490BC-EEC7-95CD-C002-521FE0A045C9}"/>
              </a:ext>
            </a:extLst>
          </p:cNvPr>
          <p:cNvSpPr>
            <a:spLocks noGrp="1"/>
          </p:cNvSpPr>
          <p:nvPr>
            <p:ph type="dt" sz="half" idx="10"/>
          </p:nvPr>
        </p:nvSpPr>
        <p:spPr/>
        <p:txBody>
          <a:bodyPr/>
          <a:lstStyle/>
          <a:p>
            <a:fld id="{240E034F-0415-4FA8-AA95-8997460DFAF1}" type="datetime1">
              <a:rPr kumimoji="1" lang="ja-JP" altLang="en-US" smtClean="0"/>
              <a:t>2024/5/24</a:t>
            </a:fld>
            <a:endParaRPr kumimoji="1" lang="ja-JP" altLang="en-US"/>
          </a:p>
        </p:txBody>
      </p:sp>
      <p:sp>
        <p:nvSpPr>
          <p:cNvPr id="8" name="フッター プレースホルダー 7">
            <a:extLst>
              <a:ext uri="{FF2B5EF4-FFF2-40B4-BE49-F238E27FC236}">
                <a16:creationId xmlns:a16="http://schemas.microsoft.com/office/drawing/2014/main" id="{76617A6A-7311-6EF8-ED27-4BE5777767FA}"/>
              </a:ext>
            </a:extLst>
          </p:cNvPr>
          <p:cNvSpPr>
            <a:spLocks noGrp="1"/>
          </p:cNvSpPr>
          <p:nvPr>
            <p:ph type="ftr" sz="quarter" idx="11"/>
          </p:nvPr>
        </p:nvSpPr>
        <p:spPr/>
        <p:txBody>
          <a:bodyPr/>
          <a:lstStyle/>
          <a:p>
            <a:endParaRPr kumimoji="1" lang="ja-JP" altLang="en-US"/>
          </a:p>
        </p:txBody>
      </p:sp>
      <p:sp>
        <p:nvSpPr>
          <p:cNvPr id="9" name="スライド番号プレースホルダー 8">
            <a:extLst>
              <a:ext uri="{FF2B5EF4-FFF2-40B4-BE49-F238E27FC236}">
                <a16:creationId xmlns:a16="http://schemas.microsoft.com/office/drawing/2014/main" id="{3EBB6748-431C-5565-D40A-DF3EF6D1B5E7}"/>
              </a:ext>
            </a:extLst>
          </p:cNvPr>
          <p:cNvSpPr>
            <a:spLocks noGrp="1"/>
          </p:cNvSpPr>
          <p:nvPr>
            <p:ph type="sldNum" sz="quarter" idx="12"/>
          </p:nvPr>
        </p:nvSpPr>
        <p:spPr/>
        <p:txBody>
          <a:bodyPr/>
          <a:lstStyle/>
          <a:p>
            <a:fld id="{F5E0FFD8-1193-47FE-97CA-8B356EED0836}" type="slidenum">
              <a:rPr kumimoji="1" lang="ja-JP" altLang="en-US" smtClean="0"/>
              <a:t>‹#›</a:t>
            </a:fld>
            <a:endParaRPr kumimoji="1" lang="ja-JP" altLang="en-US"/>
          </a:p>
        </p:txBody>
      </p:sp>
    </p:spTree>
    <p:extLst>
      <p:ext uri="{BB962C8B-B14F-4D97-AF65-F5344CB8AC3E}">
        <p14:creationId xmlns:p14="http://schemas.microsoft.com/office/powerpoint/2010/main" val="2961200058"/>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859228FC-1F07-F137-92C5-DD830AFC47A1}"/>
              </a:ext>
            </a:extLst>
          </p:cNvPr>
          <p:cNvSpPr>
            <a:spLocks noGrp="1"/>
          </p:cNvSpPr>
          <p:nvPr>
            <p:ph type="title"/>
          </p:nvPr>
        </p:nvSpPr>
        <p:spPr/>
        <p:txBody>
          <a:bodyPr/>
          <a:lstStyle/>
          <a:p>
            <a:r>
              <a:rPr kumimoji="1" lang="ja-JP" altLang="en-US"/>
              <a:t>マスター タイトルの書式設定</a:t>
            </a:r>
          </a:p>
        </p:txBody>
      </p:sp>
      <p:sp>
        <p:nvSpPr>
          <p:cNvPr id="3" name="日付プレースホルダー 2">
            <a:extLst>
              <a:ext uri="{FF2B5EF4-FFF2-40B4-BE49-F238E27FC236}">
                <a16:creationId xmlns:a16="http://schemas.microsoft.com/office/drawing/2014/main" id="{2C33C49B-D03A-6572-50B3-7A90158A674C}"/>
              </a:ext>
            </a:extLst>
          </p:cNvPr>
          <p:cNvSpPr>
            <a:spLocks noGrp="1"/>
          </p:cNvSpPr>
          <p:nvPr>
            <p:ph type="dt" sz="half" idx="10"/>
          </p:nvPr>
        </p:nvSpPr>
        <p:spPr/>
        <p:txBody>
          <a:bodyPr/>
          <a:lstStyle/>
          <a:p>
            <a:fld id="{DF10D5D8-D295-4394-802D-B4537F4927CC}" type="datetime1">
              <a:rPr kumimoji="1" lang="ja-JP" altLang="en-US" smtClean="0"/>
              <a:t>2024/5/24</a:t>
            </a:fld>
            <a:endParaRPr kumimoji="1" lang="ja-JP" altLang="en-US"/>
          </a:p>
        </p:txBody>
      </p:sp>
      <p:sp>
        <p:nvSpPr>
          <p:cNvPr id="4" name="フッター プレースホルダー 3">
            <a:extLst>
              <a:ext uri="{FF2B5EF4-FFF2-40B4-BE49-F238E27FC236}">
                <a16:creationId xmlns:a16="http://schemas.microsoft.com/office/drawing/2014/main" id="{4192F2B1-D489-E319-FB1A-609BB2EDBC9A}"/>
              </a:ext>
            </a:extLst>
          </p:cNvPr>
          <p:cNvSpPr>
            <a:spLocks noGrp="1"/>
          </p:cNvSpPr>
          <p:nvPr>
            <p:ph type="ftr" sz="quarter" idx="11"/>
          </p:nvPr>
        </p:nvSpPr>
        <p:spPr/>
        <p:txBody>
          <a:bodyPr/>
          <a:lstStyle/>
          <a:p>
            <a:endParaRPr kumimoji="1" lang="ja-JP" altLang="en-US"/>
          </a:p>
        </p:txBody>
      </p:sp>
      <p:sp>
        <p:nvSpPr>
          <p:cNvPr id="5" name="スライド番号プレースホルダー 4">
            <a:extLst>
              <a:ext uri="{FF2B5EF4-FFF2-40B4-BE49-F238E27FC236}">
                <a16:creationId xmlns:a16="http://schemas.microsoft.com/office/drawing/2014/main" id="{D77015CD-A573-29F2-BB90-80D68C76991F}"/>
              </a:ext>
            </a:extLst>
          </p:cNvPr>
          <p:cNvSpPr>
            <a:spLocks noGrp="1"/>
          </p:cNvSpPr>
          <p:nvPr>
            <p:ph type="sldNum" sz="quarter" idx="12"/>
          </p:nvPr>
        </p:nvSpPr>
        <p:spPr/>
        <p:txBody>
          <a:bodyPr/>
          <a:lstStyle/>
          <a:p>
            <a:fld id="{F5E0FFD8-1193-47FE-97CA-8B356EED0836}" type="slidenum">
              <a:rPr kumimoji="1" lang="ja-JP" altLang="en-US" smtClean="0"/>
              <a:t>‹#›</a:t>
            </a:fld>
            <a:endParaRPr kumimoji="1" lang="ja-JP" altLang="en-US"/>
          </a:p>
        </p:txBody>
      </p:sp>
    </p:spTree>
    <p:extLst>
      <p:ext uri="{BB962C8B-B14F-4D97-AF65-F5344CB8AC3E}">
        <p14:creationId xmlns:p14="http://schemas.microsoft.com/office/powerpoint/2010/main" val="72258777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Content Placeholder 2"/>
          <p:cNvSpPr>
            <a:spLocks noGrp="1"/>
          </p:cNvSpPr>
          <p:nvPr>
            <p:ph sz="half" idx="1"/>
          </p:nvPr>
        </p:nvSpPr>
        <p:spPr>
          <a:xfrm>
            <a:off x="681038" y="1825625"/>
            <a:ext cx="4210050" cy="435133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Content Placeholder 3"/>
          <p:cNvSpPr>
            <a:spLocks noGrp="1"/>
          </p:cNvSpPr>
          <p:nvPr>
            <p:ph sz="half" idx="2"/>
          </p:nvPr>
        </p:nvSpPr>
        <p:spPr>
          <a:xfrm>
            <a:off x="5014913" y="1825625"/>
            <a:ext cx="4210050" cy="435133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Date Placeholder 4"/>
          <p:cNvSpPr>
            <a:spLocks noGrp="1"/>
          </p:cNvSpPr>
          <p:nvPr>
            <p:ph type="dt" sz="half" idx="10"/>
          </p:nvPr>
        </p:nvSpPr>
        <p:spPr/>
        <p:txBody>
          <a:bodyPr/>
          <a:lstStyle/>
          <a:p>
            <a:fld id="{DAC7AA2D-A762-425A-8BC4-21F905F954D1}" type="datetime1">
              <a:rPr kumimoji="1" lang="ja-JP" altLang="en-US" smtClean="0"/>
              <a:t>2024/5/24</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F5E0FFD8-1193-47FE-97CA-8B356EED0836}" type="slidenum">
              <a:rPr kumimoji="1" lang="ja-JP" altLang="en-US" smtClean="0"/>
              <a:t>‹#›</a:t>
            </a:fld>
            <a:endParaRPr kumimoji="1" lang="ja-JP" altLang="en-US"/>
          </a:p>
        </p:txBody>
      </p:sp>
    </p:spTree>
    <p:extLst>
      <p:ext uri="{BB962C8B-B14F-4D97-AF65-F5344CB8AC3E}">
        <p14:creationId xmlns:p14="http://schemas.microsoft.com/office/powerpoint/2010/main" val="1604696430"/>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ー 1">
            <a:extLst>
              <a:ext uri="{FF2B5EF4-FFF2-40B4-BE49-F238E27FC236}">
                <a16:creationId xmlns:a16="http://schemas.microsoft.com/office/drawing/2014/main" id="{51F99279-5957-77FB-6EF3-A7193FEF4BB5}"/>
              </a:ext>
            </a:extLst>
          </p:cNvPr>
          <p:cNvSpPr>
            <a:spLocks noGrp="1"/>
          </p:cNvSpPr>
          <p:nvPr>
            <p:ph type="dt" sz="half" idx="10"/>
          </p:nvPr>
        </p:nvSpPr>
        <p:spPr/>
        <p:txBody>
          <a:bodyPr/>
          <a:lstStyle/>
          <a:p>
            <a:fld id="{D194BD67-000A-4DF4-9D7D-CAB665AA63FC}" type="datetime1">
              <a:rPr kumimoji="1" lang="ja-JP" altLang="en-US" smtClean="0"/>
              <a:t>2024/5/24</a:t>
            </a:fld>
            <a:endParaRPr kumimoji="1" lang="ja-JP" altLang="en-US"/>
          </a:p>
        </p:txBody>
      </p:sp>
      <p:sp>
        <p:nvSpPr>
          <p:cNvPr id="3" name="フッター プレースホルダー 2">
            <a:extLst>
              <a:ext uri="{FF2B5EF4-FFF2-40B4-BE49-F238E27FC236}">
                <a16:creationId xmlns:a16="http://schemas.microsoft.com/office/drawing/2014/main" id="{CE8CEF76-A1F0-4533-1F42-D8B126E60227}"/>
              </a:ext>
            </a:extLst>
          </p:cNvPr>
          <p:cNvSpPr>
            <a:spLocks noGrp="1"/>
          </p:cNvSpPr>
          <p:nvPr>
            <p:ph type="ftr" sz="quarter" idx="1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D411181E-9EE5-4820-A3E6-934A2FE96D57}"/>
              </a:ext>
            </a:extLst>
          </p:cNvPr>
          <p:cNvSpPr>
            <a:spLocks noGrp="1"/>
          </p:cNvSpPr>
          <p:nvPr>
            <p:ph type="sldNum" sz="quarter" idx="12"/>
          </p:nvPr>
        </p:nvSpPr>
        <p:spPr/>
        <p:txBody>
          <a:bodyPr/>
          <a:lstStyle/>
          <a:p>
            <a:fld id="{F5E0FFD8-1193-47FE-97CA-8B356EED0836}" type="slidenum">
              <a:rPr kumimoji="1" lang="ja-JP" altLang="en-US" smtClean="0"/>
              <a:t>‹#›</a:t>
            </a:fld>
            <a:endParaRPr kumimoji="1" lang="ja-JP" altLang="en-US"/>
          </a:p>
        </p:txBody>
      </p:sp>
    </p:spTree>
    <p:extLst>
      <p:ext uri="{BB962C8B-B14F-4D97-AF65-F5344CB8AC3E}">
        <p14:creationId xmlns:p14="http://schemas.microsoft.com/office/powerpoint/2010/main" val="1903717233"/>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05DB182E-F7F8-738B-5918-92C87C89DCD1}"/>
              </a:ext>
            </a:extLst>
          </p:cNvPr>
          <p:cNvSpPr>
            <a:spLocks noGrp="1"/>
          </p:cNvSpPr>
          <p:nvPr>
            <p:ph type="title"/>
          </p:nvPr>
        </p:nvSpPr>
        <p:spPr>
          <a:xfrm>
            <a:off x="682328" y="457200"/>
            <a:ext cx="3194943" cy="1600200"/>
          </a:xfrm>
        </p:spPr>
        <p:txBody>
          <a:bodyPr anchor="b"/>
          <a:lstStyle>
            <a:lvl1pPr>
              <a:defRPr sz="2600"/>
            </a:lvl1pPr>
          </a:lstStyle>
          <a:p>
            <a:r>
              <a:rPr kumimoji="1" lang="ja-JP" altLang="en-US"/>
              <a:t>マスター タイトルの書式設定</a:t>
            </a:r>
          </a:p>
        </p:txBody>
      </p:sp>
      <p:sp>
        <p:nvSpPr>
          <p:cNvPr id="3" name="コンテンツ プレースホルダー 2">
            <a:extLst>
              <a:ext uri="{FF2B5EF4-FFF2-40B4-BE49-F238E27FC236}">
                <a16:creationId xmlns:a16="http://schemas.microsoft.com/office/drawing/2014/main" id="{6CA22D57-FAD6-ACB3-0CDD-16DDB60B8284}"/>
              </a:ext>
            </a:extLst>
          </p:cNvPr>
          <p:cNvSpPr>
            <a:spLocks noGrp="1"/>
          </p:cNvSpPr>
          <p:nvPr>
            <p:ph idx="1"/>
          </p:nvPr>
        </p:nvSpPr>
        <p:spPr>
          <a:xfrm>
            <a:off x="4211340" y="987426"/>
            <a:ext cx="5014913" cy="4873625"/>
          </a:xfrm>
        </p:spPr>
        <p:txBody>
          <a:bodyPr/>
          <a:lstStyle>
            <a:lvl1pPr>
              <a:defRPr sz="2600"/>
            </a:lvl1pPr>
            <a:lvl2pPr>
              <a:defRPr sz="2275"/>
            </a:lvl2pPr>
            <a:lvl3pPr>
              <a:defRPr sz="1950"/>
            </a:lvl3pPr>
            <a:lvl4pPr>
              <a:defRPr sz="1625"/>
            </a:lvl4pPr>
            <a:lvl5pPr>
              <a:defRPr sz="1625"/>
            </a:lvl5pPr>
            <a:lvl6pPr>
              <a:defRPr sz="1625"/>
            </a:lvl6pPr>
            <a:lvl7pPr>
              <a:defRPr sz="1625"/>
            </a:lvl7pPr>
            <a:lvl8pPr>
              <a:defRPr sz="1625"/>
            </a:lvl8pPr>
            <a:lvl9pPr>
              <a:defRPr sz="1625"/>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テキスト プレースホルダー 3">
            <a:extLst>
              <a:ext uri="{FF2B5EF4-FFF2-40B4-BE49-F238E27FC236}">
                <a16:creationId xmlns:a16="http://schemas.microsoft.com/office/drawing/2014/main" id="{2188E621-CCF8-DF73-187C-A15E31559CDC}"/>
              </a:ext>
            </a:extLst>
          </p:cNvPr>
          <p:cNvSpPr>
            <a:spLocks noGrp="1"/>
          </p:cNvSpPr>
          <p:nvPr>
            <p:ph type="body" sz="half" idx="2"/>
          </p:nvPr>
        </p:nvSpPr>
        <p:spPr>
          <a:xfrm>
            <a:off x="682328" y="2057400"/>
            <a:ext cx="3194943" cy="3811588"/>
          </a:xfrm>
        </p:spPr>
        <p:txBody>
          <a:bodyPr/>
          <a:lstStyle>
            <a:lvl1pPr marL="0" indent="0">
              <a:buNone/>
              <a:defRPr sz="1300"/>
            </a:lvl1pPr>
            <a:lvl2pPr marL="371475" indent="0">
              <a:buNone/>
              <a:defRPr sz="1138"/>
            </a:lvl2pPr>
            <a:lvl3pPr marL="742950" indent="0">
              <a:buNone/>
              <a:defRPr sz="975"/>
            </a:lvl3pPr>
            <a:lvl4pPr marL="1114425" indent="0">
              <a:buNone/>
              <a:defRPr sz="813"/>
            </a:lvl4pPr>
            <a:lvl5pPr marL="1485900" indent="0">
              <a:buNone/>
              <a:defRPr sz="813"/>
            </a:lvl5pPr>
            <a:lvl6pPr marL="1857375" indent="0">
              <a:buNone/>
              <a:defRPr sz="813"/>
            </a:lvl6pPr>
            <a:lvl7pPr marL="2228850" indent="0">
              <a:buNone/>
              <a:defRPr sz="813"/>
            </a:lvl7pPr>
            <a:lvl8pPr marL="2600325" indent="0">
              <a:buNone/>
              <a:defRPr sz="813"/>
            </a:lvl8pPr>
            <a:lvl9pPr marL="2971800" indent="0">
              <a:buNone/>
              <a:defRPr sz="813"/>
            </a:lvl9pPr>
          </a:lstStyle>
          <a:p>
            <a:pPr lvl="0"/>
            <a:r>
              <a:rPr kumimoji="1" lang="ja-JP" altLang="en-US"/>
              <a:t>マスター テキストの書式設定</a:t>
            </a:r>
          </a:p>
        </p:txBody>
      </p:sp>
      <p:sp>
        <p:nvSpPr>
          <p:cNvPr id="5" name="日付プレースホルダー 4">
            <a:extLst>
              <a:ext uri="{FF2B5EF4-FFF2-40B4-BE49-F238E27FC236}">
                <a16:creationId xmlns:a16="http://schemas.microsoft.com/office/drawing/2014/main" id="{CF271AC7-6289-B517-BF87-7103DF3D5217}"/>
              </a:ext>
            </a:extLst>
          </p:cNvPr>
          <p:cNvSpPr>
            <a:spLocks noGrp="1"/>
          </p:cNvSpPr>
          <p:nvPr>
            <p:ph type="dt" sz="half" idx="10"/>
          </p:nvPr>
        </p:nvSpPr>
        <p:spPr/>
        <p:txBody>
          <a:bodyPr/>
          <a:lstStyle/>
          <a:p>
            <a:fld id="{F2B6A024-936B-49F6-9CD6-59682493655D}" type="datetime1">
              <a:rPr kumimoji="1" lang="ja-JP" altLang="en-US" smtClean="0"/>
              <a:t>2024/5/24</a:t>
            </a:fld>
            <a:endParaRPr kumimoji="1" lang="ja-JP" altLang="en-US"/>
          </a:p>
        </p:txBody>
      </p:sp>
      <p:sp>
        <p:nvSpPr>
          <p:cNvPr id="6" name="フッター プレースホルダー 5">
            <a:extLst>
              <a:ext uri="{FF2B5EF4-FFF2-40B4-BE49-F238E27FC236}">
                <a16:creationId xmlns:a16="http://schemas.microsoft.com/office/drawing/2014/main" id="{9F5C07FB-CBA3-68E9-38D8-CB3641B8B54B}"/>
              </a:ext>
            </a:extLst>
          </p:cNvPr>
          <p:cNvSpPr>
            <a:spLocks noGrp="1"/>
          </p:cNvSpPr>
          <p:nvPr>
            <p:ph type="ftr" sz="quarter" idx="11"/>
          </p:nvPr>
        </p:nvSpPr>
        <p:spPr/>
        <p:txBody>
          <a:bodyPr/>
          <a:lstStyle/>
          <a:p>
            <a:endParaRPr kumimoji="1" lang="ja-JP" altLang="en-US"/>
          </a:p>
        </p:txBody>
      </p:sp>
      <p:sp>
        <p:nvSpPr>
          <p:cNvPr id="7" name="スライド番号プレースホルダー 6">
            <a:extLst>
              <a:ext uri="{FF2B5EF4-FFF2-40B4-BE49-F238E27FC236}">
                <a16:creationId xmlns:a16="http://schemas.microsoft.com/office/drawing/2014/main" id="{298025AF-5045-1795-CE8A-2C36CC7EF905}"/>
              </a:ext>
            </a:extLst>
          </p:cNvPr>
          <p:cNvSpPr>
            <a:spLocks noGrp="1"/>
          </p:cNvSpPr>
          <p:nvPr>
            <p:ph type="sldNum" sz="quarter" idx="12"/>
          </p:nvPr>
        </p:nvSpPr>
        <p:spPr/>
        <p:txBody>
          <a:bodyPr/>
          <a:lstStyle/>
          <a:p>
            <a:fld id="{F5E0FFD8-1193-47FE-97CA-8B356EED0836}" type="slidenum">
              <a:rPr kumimoji="1" lang="ja-JP" altLang="en-US" smtClean="0"/>
              <a:t>‹#›</a:t>
            </a:fld>
            <a:endParaRPr kumimoji="1" lang="ja-JP" altLang="en-US"/>
          </a:p>
        </p:txBody>
      </p:sp>
    </p:spTree>
    <p:extLst>
      <p:ext uri="{BB962C8B-B14F-4D97-AF65-F5344CB8AC3E}">
        <p14:creationId xmlns:p14="http://schemas.microsoft.com/office/powerpoint/2010/main" val="415629231"/>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AB81B035-5AF3-4662-AD26-00EAE4F3D31C}"/>
              </a:ext>
            </a:extLst>
          </p:cNvPr>
          <p:cNvSpPr>
            <a:spLocks noGrp="1"/>
          </p:cNvSpPr>
          <p:nvPr>
            <p:ph type="title"/>
          </p:nvPr>
        </p:nvSpPr>
        <p:spPr>
          <a:xfrm>
            <a:off x="682328" y="457200"/>
            <a:ext cx="3194943" cy="1600200"/>
          </a:xfrm>
        </p:spPr>
        <p:txBody>
          <a:bodyPr anchor="b"/>
          <a:lstStyle>
            <a:lvl1pPr>
              <a:defRPr sz="2600"/>
            </a:lvl1pPr>
          </a:lstStyle>
          <a:p>
            <a:r>
              <a:rPr kumimoji="1" lang="ja-JP" altLang="en-US"/>
              <a:t>マスター タイトルの書式設定</a:t>
            </a:r>
          </a:p>
        </p:txBody>
      </p:sp>
      <p:sp>
        <p:nvSpPr>
          <p:cNvPr id="3" name="図プレースホルダー 2">
            <a:extLst>
              <a:ext uri="{FF2B5EF4-FFF2-40B4-BE49-F238E27FC236}">
                <a16:creationId xmlns:a16="http://schemas.microsoft.com/office/drawing/2014/main" id="{BD85EB43-06A0-3D4B-74F3-4FA3B525EFFA}"/>
              </a:ext>
            </a:extLst>
          </p:cNvPr>
          <p:cNvSpPr>
            <a:spLocks noGrp="1"/>
          </p:cNvSpPr>
          <p:nvPr>
            <p:ph type="pic" idx="1"/>
          </p:nvPr>
        </p:nvSpPr>
        <p:spPr>
          <a:xfrm>
            <a:off x="4211340" y="987426"/>
            <a:ext cx="5014913" cy="4873625"/>
          </a:xfrm>
        </p:spPr>
        <p:txBody>
          <a:bodyPr/>
          <a:lstStyle>
            <a:lvl1pPr marL="0" indent="0">
              <a:buNone/>
              <a:defRPr sz="2600"/>
            </a:lvl1pPr>
            <a:lvl2pPr marL="371475" indent="0">
              <a:buNone/>
              <a:defRPr sz="2275"/>
            </a:lvl2pPr>
            <a:lvl3pPr marL="742950" indent="0">
              <a:buNone/>
              <a:defRPr sz="1950"/>
            </a:lvl3pPr>
            <a:lvl4pPr marL="1114425" indent="0">
              <a:buNone/>
              <a:defRPr sz="1625"/>
            </a:lvl4pPr>
            <a:lvl5pPr marL="1485900" indent="0">
              <a:buNone/>
              <a:defRPr sz="1625"/>
            </a:lvl5pPr>
            <a:lvl6pPr marL="1857375" indent="0">
              <a:buNone/>
              <a:defRPr sz="1625"/>
            </a:lvl6pPr>
            <a:lvl7pPr marL="2228850" indent="0">
              <a:buNone/>
              <a:defRPr sz="1625"/>
            </a:lvl7pPr>
            <a:lvl8pPr marL="2600325" indent="0">
              <a:buNone/>
              <a:defRPr sz="1625"/>
            </a:lvl8pPr>
            <a:lvl9pPr marL="2971800" indent="0">
              <a:buNone/>
              <a:defRPr sz="1625"/>
            </a:lvl9pPr>
          </a:lstStyle>
          <a:p>
            <a:endParaRPr kumimoji="1" lang="ja-JP" altLang="en-US"/>
          </a:p>
        </p:txBody>
      </p:sp>
      <p:sp>
        <p:nvSpPr>
          <p:cNvPr id="4" name="テキスト プレースホルダー 3">
            <a:extLst>
              <a:ext uri="{FF2B5EF4-FFF2-40B4-BE49-F238E27FC236}">
                <a16:creationId xmlns:a16="http://schemas.microsoft.com/office/drawing/2014/main" id="{2FADEB1E-9B99-55F1-BEF5-921063876B0A}"/>
              </a:ext>
            </a:extLst>
          </p:cNvPr>
          <p:cNvSpPr>
            <a:spLocks noGrp="1"/>
          </p:cNvSpPr>
          <p:nvPr>
            <p:ph type="body" sz="half" idx="2"/>
          </p:nvPr>
        </p:nvSpPr>
        <p:spPr>
          <a:xfrm>
            <a:off x="682328" y="2057400"/>
            <a:ext cx="3194943" cy="3811588"/>
          </a:xfrm>
        </p:spPr>
        <p:txBody>
          <a:bodyPr/>
          <a:lstStyle>
            <a:lvl1pPr marL="0" indent="0">
              <a:buNone/>
              <a:defRPr sz="1300"/>
            </a:lvl1pPr>
            <a:lvl2pPr marL="371475" indent="0">
              <a:buNone/>
              <a:defRPr sz="1138"/>
            </a:lvl2pPr>
            <a:lvl3pPr marL="742950" indent="0">
              <a:buNone/>
              <a:defRPr sz="975"/>
            </a:lvl3pPr>
            <a:lvl4pPr marL="1114425" indent="0">
              <a:buNone/>
              <a:defRPr sz="813"/>
            </a:lvl4pPr>
            <a:lvl5pPr marL="1485900" indent="0">
              <a:buNone/>
              <a:defRPr sz="813"/>
            </a:lvl5pPr>
            <a:lvl6pPr marL="1857375" indent="0">
              <a:buNone/>
              <a:defRPr sz="813"/>
            </a:lvl6pPr>
            <a:lvl7pPr marL="2228850" indent="0">
              <a:buNone/>
              <a:defRPr sz="813"/>
            </a:lvl7pPr>
            <a:lvl8pPr marL="2600325" indent="0">
              <a:buNone/>
              <a:defRPr sz="813"/>
            </a:lvl8pPr>
            <a:lvl9pPr marL="2971800" indent="0">
              <a:buNone/>
              <a:defRPr sz="813"/>
            </a:lvl9pPr>
          </a:lstStyle>
          <a:p>
            <a:pPr lvl="0"/>
            <a:r>
              <a:rPr kumimoji="1" lang="ja-JP" altLang="en-US"/>
              <a:t>マスター テキストの書式設定</a:t>
            </a:r>
          </a:p>
        </p:txBody>
      </p:sp>
      <p:sp>
        <p:nvSpPr>
          <p:cNvPr id="5" name="日付プレースホルダー 4">
            <a:extLst>
              <a:ext uri="{FF2B5EF4-FFF2-40B4-BE49-F238E27FC236}">
                <a16:creationId xmlns:a16="http://schemas.microsoft.com/office/drawing/2014/main" id="{D8BBDE67-7C48-33AB-19AC-6B849B86B15D}"/>
              </a:ext>
            </a:extLst>
          </p:cNvPr>
          <p:cNvSpPr>
            <a:spLocks noGrp="1"/>
          </p:cNvSpPr>
          <p:nvPr>
            <p:ph type="dt" sz="half" idx="10"/>
          </p:nvPr>
        </p:nvSpPr>
        <p:spPr/>
        <p:txBody>
          <a:bodyPr/>
          <a:lstStyle/>
          <a:p>
            <a:fld id="{C8CF6B20-1E24-436B-B936-A07A7BA53E1F}" type="datetime1">
              <a:rPr kumimoji="1" lang="ja-JP" altLang="en-US" smtClean="0"/>
              <a:t>2024/5/24</a:t>
            </a:fld>
            <a:endParaRPr kumimoji="1" lang="ja-JP" altLang="en-US"/>
          </a:p>
        </p:txBody>
      </p:sp>
      <p:sp>
        <p:nvSpPr>
          <p:cNvPr id="6" name="フッター プレースホルダー 5">
            <a:extLst>
              <a:ext uri="{FF2B5EF4-FFF2-40B4-BE49-F238E27FC236}">
                <a16:creationId xmlns:a16="http://schemas.microsoft.com/office/drawing/2014/main" id="{402F25EE-A831-B195-C893-ED39C3DD70E8}"/>
              </a:ext>
            </a:extLst>
          </p:cNvPr>
          <p:cNvSpPr>
            <a:spLocks noGrp="1"/>
          </p:cNvSpPr>
          <p:nvPr>
            <p:ph type="ftr" sz="quarter" idx="11"/>
          </p:nvPr>
        </p:nvSpPr>
        <p:spPr/>
        <p:txBody>
          <a:bodyPr/>
          <a:lstStyle/>
          <a:p>
            <a:endParaRPr kumimoji="1" lang="ja-JP" altLang="en-US"/>
          </a:p>
        </p:txBody>
      </p:sp>
      <p:sp>
        <p:nvSpPr>
          <p:cNvPr id="7" name="スライド番号プレースホルダー 6">
            <a:extLst>
              <a:ext uri="{FF2B5EF4-FFF2-40B4-BE49-F238E27FC236}">
                <a16:creationId xmlns:a16="http://schemas.microsoft.com/office/drawing/2014/main" id="{33C55FFB-C0B6-DB96-D4C2-C530D34EA3B6}"/>
              </a:ext>
            </a:extLst>
          </p:cNvPr>
          <p:cNvSpPr>
            <a:spLocks noGrp="1"/>
          </p:cNvSpPr>
          <p:nvPr>
            <p:ph type="sldNum" sz="quarter" idx="12"/>
          </p:nvPr>
        </p:nvSpPr>
        <p:spPr/>
        <p:txBody>
          <a:bodyPr/>
          <a:lstStyle/>
          <a:p>
            <a:fld id="{F5E0FFD8-1193-47FE-97CA-8B356EED0836}" type="slidenum">
              <a:rPr kumimoji="1" lang="ja-JP" altLang="en-US" smtClean="0"/>
              <a:t>‹#›</a:t>
            </a:fld>
            <a:endParaRPr kumimoji="1" lang="ja-JP" altLang="en-US"/>
          </a:p>
        </p:txBody>
      </p:sp>
    </p:spTree>
    <p:extLst>
      <p:ext uri="{BB962C8B-B14F-4D97-AF65-F5344CB8AC3E}">
        <p14:creationId xmlns:p14="http://schemas.microsoft.com/office/powerpoint/2010/main" val="1539379220"/>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044D030D-9575-5017-1DC4-A8B685438A36}"/>
              </a:ext>
            </a:extLst>
          </p:cNvPr>
          <p:cNvSpPr>
            <a:spLocks noGrp="1"/>
          </p:cNvSpPr>
          <p:nvPr>
            <p:ph type="title"/>
          </p:nvPr>
        </p:nvSpPr>
        <p:spPr/>
        <p:txBody>
          <a:bodyPr/>
          <a:lstStyle/>
          <a:p>
            <a:r>
              <a:rPr kumimoji="1" lang="ja-JP" altLang="en-US"/>
              <a:t>マスター タイトルの書式設定</a:t>
            </a:r>
          </a:p>
        </p:txBody>
      </p:sp>
      <p:sp>
        <p:nvSpPr>
          <p:cNvPr id="3" name="縦書きテキスト プレースホルダー 2">
            <a:extLst>
              <a:ext uri="{FF2B5EF4-FFF2-40B4-BE49-F238E27FC236}">
                <a16:creationId xmlns:a16="http://schemas.microsoft.com/office/drawing/2014/main" id="{1518490E-FE12-8EB9-FAA6-5E8FCD873893}"/>
              </a:ext>
            </a:extLst>
          </p:cNvPr>
          <p:cNvSpPr>
            <a:spLocks noGrp="1"/>
          </p:cNvSpPr>
          <p:nvPr>
            <p:ph type="body" orient="vert" idx="1"/>
          </p:nvPr>
        </p:nvSpPr>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0ECABCB8-2673-8EFA-B020-C7E59B79F5EF}"/>
              </a:ext>
            </a:extLst>
          </p:cNvPr>
          <p:cNvSpPr>
            <a:spLocks noGrp="1"/>
          </p:cNvSpPr>
          <p:nvPr>
            <p:ph type="dt" sz="half" idx="10"/>
          </p:nvPr>
        </p:nvSpPr>
        <p:spPr/>
        <p:txBody>
          <a:bodyPr/>
          <a:lstStyle/>
          <a:p>
            <a:fld id="{0CEC33E4-0EFF-4DEC-8E18-D4E83CB668CA}" type="datetime1">
              <a:rPr kumimoji="1" lang="ja-JP" altLang="en-US" smtClean="0"/>
              <a:t>2024/5/24</a:t>
            </a:fld>
            <a:endParaRPr kumimoji="1" lang="ja-JP" altLang="en-US"/>
          </a:p>
        </p:txBody>
      </p:sp>
      <p:sp>
        <p:nvSpPr>
          <p:cNvPr id="5" name="フッター プレースホルダー 4">
            <a:extLst>
              <a:ext uri="{FF2B5EF4-FFF2-40B4-BE49-F238E27FC236}">
                <a16:creationId xmlns:a16="http://schemas.microsoft.com/office/drawing/2014/main" id="{B544DE9E-7B26-B785-2249-3DCEE5145A4F}"/>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8D9CBEC9-04A3-942E-0928-6A32B279098F}"/>
              </a:ext>
            </a:extLst>
          </p:cNvPr>
          <p:cNvSpPr>
            <a:spLocks noGrp="1"/>
          </p:cNvSpPr>
          <p:nvPr>
            <p:ph type="sldNum" sz="quarter" idx="12"/>
          </p:nvPr>
        </p:nvSpPr>
        <p:spPr/>
        <p:txBody>
          <a:bodyPr/>
          <a:lstStyle/>
          <a:p>
            <a:fld id="{F5E0FFD8-1193-47FE-97CA-8B356EED0836}" type="slidenum">
              <a:rPr kumimoji="1" lang="ja-JP" altLang="en-US" smtClean="0"/>
              <a:t>‹#›</a:t>
            </a:fld>
            <a:endParaRPr kumimoji="1" lang="ja-JP" altLang="en-US"/>
          </a:p>
        </p:txBody>
      </p:sp>
    </p:spTree>
    <p:extLst>
      <p:ext uri="{BB962C8B-B14F-4D97-AF65-F5344CB8AC3E}">
        <p14:creationId xmlns:p14="http://schemas.microsoft.com/office/powerpoint/2010/main" val="3185182422"/>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a:extLst>
              <a:ext uri="{FF2B5EF4-FFF2-40B4-BE49-F238E27FC236}">
                <a16:creationId xmlns:a16="http://schemas.microsoft.com/office/drawing/2014/main" id="{64365A41-CAD9-C9EA-266C-BECB9A3E83FB}"/>
              </a:ext>
            </a:extLst>
          </p:cNvPr>
          <p:cNvSpPr>
            <a:spLocks noGrp="1"/>
          </p:cNvSpPr>
          <p:nvPr>
            <p:ph type="title" orient="vert"/>
          </p:nvPr>
        </p:nvSpPr>
        <p:spPr>
          <a:xfrm>
            <a:off x="7088981" y="365125"/>
            <a:ext cx="2135981" cy="5811838"/>
          </a:xfrm>
        </p:spPr>
        <p:txBody>
          <a:bodyPr vert="eaVert"/>
          <a:lstStyle/>
          <a:p>
            <a:r>
              <a:rPr kumimoji="1" lang="ja-JP" altLang="en-US"/>
              <a:t>マスター タイトルの書式設定</a:t>
            </a:r>
          </a:p>
        </p:txBody>
      </p:sp>
      <p:sp>
        <p:nvSpPr>
          <p:cNvPr id="3" name="縦書きテキスト プレースホルダー 2">
            <a:extLst>
              <a:ext uri="{FF2B5EF4-FFF2-40B4-BE49-F238E27FC236}">
                <a16:creationId xmlns:a16="http://schemas.microsoft.com/office/drawing/2014/main" id="{6C853515-B83C-ECC4-86FA-A2FF4C13D2CC}"/>
              </a:ext>
            </a:extLst>
          </p:cNvPr>
          <p:cNvSpPr>
            <a:spLocks noGrp="1"/>
          </p:cNvSpPr>
          <p:nvPr>
            <p:ph type="body" orient="vert" idx="1"/>
          </p:nvPr>
        </p:nvSpPr>
        <p:spPr>
          <a:xfrm>
            <a:off x="681037" y="365125"/>
            <a:ext cx="6284119" cy="5811838"/>
          </a:xfrm>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25F4A6B5-39A1-2568-5059-04505F7ED12B}"/>
              </a:ext>
            </a:extLst>
          </p:cNvPr>
          <p:cNvSpPr>
            <a:spLocks noGrp="1"/>
          </p:cNvSpPr>
          <p:nvPr>
            <p:ph type="dt" sz="half" idx="10"/>
          </p:nvPr>
        </p:nvSpPr>
        <p:spPr/>
        <p:txBody>
          <a:bodyPr/>
          <a:lstStyle/>
          <a:p>
            <a:fld id="{573C2628-6D3E-4F01-BFED-A6DAAE2E739A}" type="datetime1">
              <a:rPr kumimoji="1" lang="ja-JP" altLang="en-US" smtClean="0"/>
              <a:t>2024/5/24</a:t>
            </a:fld>
            <a:endParaRPr kumimoji="1" lang="ja-JP" altLang="en-US"/>
          </a:p>
        </p:txBody>
      </p:sp>
      <p:sp>
        <p:nvSpPr>
          <p:cNvPr id="5" name="フッター プレースホルダー 4">
            <a:extLst>
              <a:ext uri="{FF2B5EF4-FFF2-40B4-BE49-F238E27FC236}">
                <a16:creationId xmlns:a16="http://schemas.microsoft.com/office/drawing/2014/main" id="{BB2567C9-5598-ECBB-6DB3-DC07F6A189C0}"/>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93B96E89-5E9E-71EB-090C-6C428DAC3FA3}"/>
              </a:ext>
            </a:extLst>
          </p:cNvPr>
          <p:cNvSpPr>
            <a:spLocks noGrp="1"/>
          </p:cNvSpPr>
          <p:nvPr>
            <p:ph type="sldNum" sz="quarter" idx="12"/>
          </p:nvPr>
        </p:nvSpPr>
        <p:spPr/>
        <p:txBody>
          <a:bodyPr/>
          <a:lstStyle/>
          <a:p>
            <a:fld id="{F5E0FFD8-1193-47FE-97CA-8B356EED0836}" type="slidenum">
              <a:rPr kumimoji="1" lang="ja-JP" altLang="en-US" smtClean="0"/>
              <a:t>‹#›</a:t>
            </a:fld>
            <a:endParaRPr kumimoji="1" lang="ja-JP" altLang="en-US"/>
          </a:p>
        </p:txBody>
      </p:sp>
    </p:spTree>
    <p:extLst>
      <p:ext uri="{BB962C8B-B14F-4D97-AF65-F5344CB8AC3E}">
        <p14:creationId xmlns:p14="http://schemas.microsoft.com/office/powerpoint/2010/main" val="2515174618"/>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742950" y="2130426"/>
            <a:ext cx="8420100" cy="1470025"/>
          </a:xfrm>
        </p:spPr>
        <p:txBody>
          <a:bodyPr/>
          <a:lstStyle/>
          <a:p>
            <a:r>
              <a:rPr lang="ja-JP" altLang="en-US"/>
              <a:t>マスタ タイトルの書式設定</a:t>
            </a:r>
          </a:p>
        </p:txBody>
      </p:sp>
      <p:sp>
        <p:nvSpPr>
          <p:cNvPr id="3" name="サブタイトル 2"/>
          <p:cNvSpPr>
            <a:spLocks noGrp="1"/>
          </p:cNvSpPr>
          <p:nvPr>
            <p:ph type="subTitle" idx="1"/>
          </p:nvPr>
        </p:nvSpPr>
        <p:spPr>
          <a:xfrm>
            <a:off x="1485900" y="3886200"/>
            <a:ext cx="69342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fld id="{FB00441B-914E-4777-860F-E8EBCBE775DB}" type="datetime1">
              <a:rPr lang="ja-JP" altLang="en-US" smtClean="0">
                <a:solidFill>
                  <a:srgbClr val="000000"/>
                </a:solidFill>
              </a:rPr>
              <a:t>2024/5/24</a:t>
            </a:fld>
            <a:endParaRPr lang="en-US" altLang="ja-JP">
              <a:solidFill>
                <a:srgbClr val="000000"/>
              </a:solidFill>
            </a:endParaRPr>
          </a:p>
        </p:txBody>
      </p:sp>
      <p:sp>
        <p:nvSpPr>
          <p:cNvPr id="5" name="フッター プレースホルダ 4"/>
          <p:cNvSpPr>
            <a:spLocks noGrp="1"/>
          </p:cNvSpPr>
          <p:nvPr>
            <p:ph type="ftr" sz="quarter" idx="11"/>
          </p:nvPr>
        </p:nvSpPr>
        <p:spPr/>
        <p:txBody>
          <a:bodyPr/>
          <a:lstStyle>
            <a:lvl1pPr>
              <a:defRPr/>
            </a:lvl1pPr>
          </a:lstStyle>
          <a:p>
            <a:endParaRPr lang="en-US" altLang="ja-JP">
              <a:solidFill>
                <a:srgbClr val="000000"/>
              </a:solidFill>
            </a:endParaRPr>
          </a:p>
        </p:txBody>
      </p:sp>
      <p:sp>
        <p:nvSpPr>
          <p:cNvPr id="6" name="スライド番号プレースホルダ 5"/>
          <p:cNvSpPr>
            <a:spLocks noGrp="1"/>
          </p:cNvSpPr>
          <p:nvPr>
            <p:ph type="sldNum" sz="quarter" idx="12"/>
          </p:nvPr>
        </p:nvSpPr>
        <p:spPr/>
        <p:txBody>
          <a:bodyPr/>
          <a:lstStyle>
            <a:lvl1pPr>
              <a:defRPr/>
            </a:lvl1pPr>
          </a:lstStyle>
          <a:p>
            <a:fld id="{74EF44FD-4003-4370-83A4-A234E9E41790}" type="slidenum">
              <a:rPr lang="en-US" altLang="ja-JP">
                <a:solidFill>
                  <a:srgbClr val="000000"/>
                </a:solidFill>
              </a:rPr>
              <a:pPr/>
              <a:t>‹#›</a:t>
            </a:fld>
            <a:endParaRPr lang="en-US" altLang="ja-JP">
              <a:solidFill>
                <a:srgbClr val="000000"/>
              </a:solidFill>
            </a:endParaRPr>
          </a:p>
        </p:txBody>
      </p:sp>
    </p:spTree>
    <p:extLst>
      <p:ext uri="{BB962C8B-B14F-4D97-AF65-F5344CB8AC3E}">
        <p14:creationId xmlns:p14="http://schemas.microsoft.com/office/powerpoint/2010/main" val="1836583731"/>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fld id="{ABF1D2C0-7DAA-41A7-9266-BA05AC4E10C7}" type="datetime1">
              <a:rPr lang="ja-JP" altLang="en-US" smtClean="0">
                <a:solidFill>
                  <a:srgbClr val="000000"/>
                </a:solidFill>
              </a:rPr>
              <a:t>2024/5/24</a:t>
            </a:fld>
            <a:endParaRPr lang="en-US" altLang="ja-JP">
              <a:solidFill>
                <a:srgbClr val="000000"/>
              </a:solidFill>
            </a:endParaRPr>
          </a:p>
        </p:txBody>
      </p:sp>
      <p:sp>
        <p:nvSpPr>
          <p:cNvPr id="5" name="フッター プレースホルダ 4"/>
          <p:cNvSpPr>
            <a:spLocks noGrp="1"/>
          </p:cNvSpPr>
          <p:nvPr>
            <p:ph type="ftr" sz="quarter" idx="11"/>
          </p:nvPr>
        </p:nvSpPr>
        <p:spPr/>
        <p:txBody>
          <a:bodyPr/>
          <a:lstStyle>
            <a:lvl1pPr>
              <a:defRPr/>
            </a:lvl1pPr>
          </a:lstStyle>
          <a:p>
            <a:endParaRPr lang="en-US" altLang="ja-JP">
              <a:solidFill>
                <a:srgbClr val="000000"/>
              </a:solidFill>
            </a:endParaRPr>
          </a:p>
        </p:txBody>
      </p:sp>
      <p:sp>
        <p:nvSpPr>
          <p:cNvPr id="6" name="スライド番号プレースホルダ 5"/>
          <p:cNvSpPr>
            <a:spLocks noGrp="1"/>
          </p:cNvSpPr>
          <p:nvPr>
            <p:ph type="sldNum" sz="quarter" idx="12"/>
          </p:nvPr>
        </p:nvSpPr>
        <p:spPr/>
        <p:txBody>
          <a:bodyPr/>
          <a:lstStyle>
            <a:lvl1pPr>
              <a:defRPr/>
            </a:lvl1pPr>
          </a:lstStyle>
          <a:p>
            <a:fld id="{748BD9E0-E934-4D9E-B150-87BD97354E97}" type="slidenum">
              <a:rPr lang="en-US" altLang="ja-JP">
                <a:solidFill>
                  <a:srgbClr val="000000"/>
                </a:solidFill>
              </a:rPr>
              <a:pPr/>
              <a:t>‹#›</a:t>
            </a:fld>
            <a:endParaRPr lang="en-US" altLang="ja-JP">
              <a:solidFill>
                <a:srgbClr val="000000"/>
              </a:solidFill>
            </a:endParaRPr>
          </a:p>
        </p:txBody>
      </p:sp>
    </p:spTree>
    <p:extLst>
      <p:ext uri="{BB962C8B-B14F-4D97-AF65-F5344CB8AC3E}">
        <p14:creationId xmlns:p14="http://schemas.microsoft.com/office/powerpoint/2010/main" val="3824993361"/>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82506" y="4406901"/>
            <a:ext cx="8420100" cy="1362075"/>
          </a:xfrm>
        </p:spPr>
        <p:txBody>
          <a:bodyPr anchor="t"/>
          <a:lstStyle>
            <a:lvl1pPr algn="l">
              <a:defRPr sz="4000" b="1" cap="all"/>
            </a:lvl1pPr>
          </a:lstStyle>
          <a:p>
            <a:r>
              <a:rPr lang="ja-JP" altLang="en-US"/>
              <a:t>マスタ タイトルの書式設定</a:t>
            </a:r>
          </a:p>
        </p:txBody>
      </p:sp>
      <p:sp>
        <p:nvSpPr>
          <p:cNvPr id="3" name="テキスト プレースホルダ 2"/>
          <p:cNvSpPr>
            <a:spLocks noGrp="1"/>
          </p:cNvSpPr>
          <p:nvPr>
            <p:ph type="body" idx="1"/>
          </p:nvPr>
        </p:nvSpPr>
        <p:spPr>
          <a:xfrm>
            <a:off x="782506" y="2906713"/>
            <a:ext cx="84201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fld id="{F8D06E7C-92C5-4F2A-A1F9-F8420088CF6C}" type="datetime1">
              <a:rPr lang="ja-JP" altLang="en-US" smtClean="0">
                <a:solidFill>
                  <a:srgbClr val="000000"/>
                </a:solidFill>
              </a:rPr>
              <a:t>2024/5/24</a:t>
            </a:fld>
            <a:endParaRPr lang="en-US" altLang="ja-JP">
              <a:solidFill>
                <a:srgbClr val="000000"/>
              </a:solidFill>
            </a:endParaRPr>
          </a:p>
        </p:txBody>
      </p:sp>
      <p:sp>
        <p:nvSpPr>
          <p:cNvPr id="5" name="フッター プレースホルダ 4"/>
          <p:cNvSpPr>
            <a:spLocks noGrp="1"/>
          </p:cNvSpPr>
          <p:nvPr>
            <p:ph type="ftr" sz="quarter" idx="11"/>
          </p:nvPr>
        </p:nvSpPr>
        <p:spPr/>
        <p:txBody>
          <a:bodyPr/>
          <a:lstStyle>
            <a:lvl1pPr>
              <a:defRPr/>
            </a:lvl1pPr>
          </a:lstStyle>
          <a:p>
            <a:endParaRPr lang="en-US" altLang="ja-JP">
              <a:solidFill>
                <a:srgbClr val="000000"/>
              </a:solidFill>
            </a:endParaRPr>
          </a:p>
        </p:txBody>
      </p:sp>
      <p:sp>
        <p:nvSpPr>
          <p:cNvPr id="6" name="スライド番号プレースホルダ 5"/>
          <p:cNvSpPr>
            <a:spLocks noGrp="1"/>
          </p:cNvSpPr>
          <p:nvPr>
            <p:ph type="sldNum" sz="quarter" idx="12"/>
          </p:nvPr>
        </p:nvSpPr>
        <p:spPr/>
        <p:txBody>
          <a:bodyPr/>
          <a:lstStyle>
            <a:lvl1pPr>
              <a:defRPr/>
            </a:lvl1pPr>
          </a:lstStyle>
          <a:p>
            <a:fld id="{6AE63750-90FF-4029-AB99-57E7B4273B24}" type="slidenum">
              <a:rPr lang="en-US" altLang="ja-JP">
                <a:solidFill>
                  <a:srgbClr val="000000"/>
                </a:solidFill>
              </a:rPr>
              <a:pPr/>
              <a:t>‹#›</a:t>
            </a:fld>
            <a:endParaRPr lang="en-US" altLang="ja-JP">
              <a:solidFill>
                <a:srgbClr val="000000"/>
              </a:solidFill>
            </a:endParaRPr>
          </a:p>
        </p:txBody>
      </p:sp>
    </p:spTree>
    <p:extLst>
      <p:ext uri="{BB962C8B-B14F-4D97-AF65-F5344CB8AC3E}">
        <p14:creationId xmlns:p14="http://schemas.microsoft.com/office/powerpoint/2010/main" val="4167491195"/>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495300" y="1600201"/>
            <a:ext cx="437515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035550" y="1600201"/>
            <a:ext cx="437515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4"/>
          <p:cNvSpPr>
            <a:spLocks noGrp="1"/>
          </p:cNvSpPr>
          <p:nvPr>
            <p:ph type="dt" sz="half" idx="10"/>
          </p:nvPr>
        </p:nvSpPr>
        <p:spPr/>
        <p:txBody>
          <a:bodyPr/>
          <a:lstStyle>
            <a:lvl1pPr>
              <a:defRPr/>
            </a:lvl1pPr>
          </a:lstStyle>
          <a:p>
            <a:fld id="{608AE94F-AC56-4C6D-B2F6-8997FA257D5B}" type="datetime1">
              <a:rPr lang="ja-JP" altLang="en-US" smtClean="0">
                <a:solidFill>
                  <a:srgbClr val="000000"/>
                </a:solidFill>
              </a:rPr>
              <a:t>2024/5/24</a:t>
            </a:fld>
            <a:endParaRPr lang="en-US" altLang="ja-JP">
              <a:solidFill>
                <a:srgbClr val="000000"/>
              </a:solidFill>
            </a:endParaRPr>
          </a:p>
        </p:txBody>
      </p:sp>
      <p:sp>
        <p:nvSpPr>
          <p:cNvPr id="6" name="フッター プレースホルダ 5"/>
          <p:cNvSpPr>
            <a:spLocks noGrp="1"/>
          </p:cNvSpPr>
          <p:nvPr>
            <p:ph type="ftr" sz="quarter" idx="11"/>
          </p:nvPr>
        </p:nvSpPr>
        <p:spPr/>
        <p:txBody>
          <a:bodyPr/>
          <a:lstStyle>
            <a:lvl1pPr>
              <a:defRPr/>
            </a:lvl1pPr>
          </a:lstStyle>
          <a:p>
            <a:endParaRPr lang="en-US" altLang="ja-JP">
              <a:solidFill>
                <a:srgbClr val="000000"/>
              </a:solidFill>
            </a:endParaRPr>
          </a:p>
        </p:txBody>
      </p:sp>
      <p:sp>
        <p:nvSpPr>
          <p:cNvPr id="7" name="スライド番号プレースホルダ 6"/>
          <p:cNvSpPr>
            <a:spLocks noGrp="1"/>
          </p:cNvSpPr>
          <p:nvPr>
            <p:ph type="sldNum" sz="quarter" idx="12"/>
          </p:nvPr>
        </p:nvSpPr>
        <p:spPr/>
        <p:txBody>
          <a:bodyPr/>
          <a:lstStyle>
            <a:lvl1pPr>
              <a:defRPr/>
            </a:lvl1pPr>
          </a:lstStyle>
          <a:p>
            <a:fld id="{A7ABA3FC-BAB0-4340-BBB2-17780D8FA60E}" type="slidenum">
              <a:rPr lang="en-US" altLang="ja-JP">
                <a:solidFill>
                  <a:srgbClr val="000000"/>
                </a:solidFill>
              </a:rPr>
              <a:pPr/>
              <a:t>‹#›</a:t>
            </a:fld>
            <a:endParaRPr lang="en-US" altLang="ja-JP">
              <a:solidFill>
                <a:srgbClr val="000000"/>
              </a:solidFill>
            </a:endParaRPr>
          </a:p>
        </p:txBody>
      </p:sp>
    </p:spTree>
    <p:extLst>
      <p:ext uri="{BB962C8B-B14F-4D97-AF65-F5344CB8AC3E}">
        <p14:creationId xmlns:p14="http://schemas.microsoft.com/office/powerpoint/2010/main" val="2765633528"/>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6"/>
          <p:cNvSpPr>
            <a:spLocks noGrp="1"/>
          </p:cNvSpPr>
          <p:nvPr>
            <p:ph type="dt" sz="half" idx="10"/>
          </p:nvPr>
        </p:nvSpPr>
        <p:spPr/>
        <p:txBody>
          <a:bodyPr/>
          <a:lstStyle>
            <a:lvl1pPr>
              <a:defRPr/>
            </a:lvl1pPr>
          </a:lstStyle>
          <a:p>
            <a:fld id="{8FEAF0AE-C113-4553-A7C5-760BB70008B3}" type="datetime1">
              <a:rPr lang="ja-JP" altLang="en-US" smtClean="0">
                <a:solidFill>
                  <a:srgbClr val="000000"/>
                </a:solidFill>
              </a:rPr>
              <a:t>2024/5/24</a:t>
            </a:fld>
            <a:endParaRPr lang="en-US" altLang="ja-JP">
              <a:solidFill>
                <a:srgbClr val="000000"/>
              </a:solidFill>
            </a:endParaRPr>
          </a:p>
        </p:txBody>
      </p:sp>
      <p:sp>
        <p:nvSpPr>
          <p:cNvPr id="8" name="フッター プレースホルダ 7"/>
          <p:cNvSpPr>
            <a:spLocks noGrp="1"/>
          </p:cNvSpPr>
          <p:nvPr>
            <p:ph type="ftr" sz="quarter" idx="11"/>
          </p:nvPr>
        </p:nvSpPr>
        <p:spPr/>
        <p:txBody>
          <a:bodyPr/>
          <a:lstStyle>
            <a:lvl1pPr>
              <a:defRPr/>
            </a:lvl1pPr>
          </a:lstStyle>
          <a:p>
            <a:endParaRPr lang="en-US" altLang="ja-JP">
              <a:solidFill>
                <a:srgbClr val="000000"/>
              </a:solidFill>
            </a:endParaRPr>
          </a:p>
        </p:txBody>
      </p:sp>
      <p:sp>
        <p:nvSpPr>
          <p:cNvPr id="9" name="スライド番号プレースホルダ 8"/>
          <p:cNvSpPr>
            <a:spLocks noGrp="1"/>
          </p:cNvSpPr>
          <p:nvPr>
            <p:ph type="sldNum" sz="quarter" idx="12"/>
          </p:nvPr>
        </p:nvSpPr>
        <p:spPr/>
        <p:txBody>
          <a:bodyPr/>
          <a:lstStyle>
            <a:lvl1pPr>
              <a:defRPr/>
            </a:lvl1pPr>
          </a:lstStyle>
          <a:p>
            <a:fld id="{27A0E4F2-5B17-4FB7-A47B-3BD2AAE689EB}" type="slidenum">
              <a:rPr lang="en-US" altLang="ja-JP">
                <a:solidFill>
                  <a:srgbClr val="000000"/>
                </a:solidFill>
              </a:rPr>
              <a:pPr/>
              <a:t>‹#›</a:t>
            </a:fld>
            <a:endParaRPr lang="en-US" altLang="ja-JP">
              <a:solidFill>
                <a:srgbClr val="000000"/>
              </a:solidFill>
            </a:endParaRPr>
          </a:p>
        </p:txBody>
      </p:sp>
    </p:spTree>
    <p:extLst>
      <p:ext uri="{BB962C8B-B14F-4D97-AF65-F5344CB8AC3E}">
        <p14:creationId xmlns:p14="http://schemas.microsoft.com/office/powerpoint/2010/main" val="341011973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Title 1"/>
          <p:cNvSpPr>
            <a:spLocks noGrp="1"/>
          </p:cNvSpPr>
          <p:nvPr>
            <p:ph type="title"/>
          </p:nvPr>
        </p:nvSpPr>
        <p:spPr>
          <a:xfrm>
            <a:off x="682328" y="365127"/>
            <a:ext cx="8543925" cy="1325563"/>
          </a:xfrm>
        </p:spPr>
        <p:txBody>
          <a:bodyPr/>
          <a:lstStyle/>
          <a:p>
            <a:r>
              <a:rPr lang="ja-JP" altLang="en-US"/>
              <a:t>マスター タイトルの書式設定</a:t>
            </a:r>
            <a:endParaRPr lang="en-US" dirty="0"/>
          </a:p>
        </p:txBody>
      </p:sp>
      <p:sp>
        <p:nvSpPr>
          <p:cNvPr id="3" name="Text Placeholder 2"/>
          <p:cNvSpPr>
            <a:spLocks noGrp="1"/>
          </p:cNvSpPr>
          <p:nvPr>
            <p:ph type="body" idx="1"/>
          </p:nvPr>
        </p:nvSpPr>
        <p:spPr>
          <a:xfrm>
            <a:off x="682329" y="1681163"/>
            <a:ext cx="4190702"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4" name="Content Placeholder 3"/>
          <p:cNvSpPr>
            <a:spLocks noGrp="1"/>
          </p:cNvSpPr>
          <p:nvPr>
            <p:ph sz="half" idx="2"/>
          </p:nvPr>
        </p:nvSpPr>
        <p:spPr>
          <a:xfrm>
            <a:off x="682329" y="2505075"/>
            <a:ext cx="4190702" cy="368458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Text Placeholder 4"/>
          <p:cNvSpPr>
            <a:spLocks noGrp="1"/>
          </p:cNvSpPr>
          <p:nvPr>
            <p:ph type="body" sz="quarter" idx="3"/>
          </p:nvPr>
        </p:nvSpPr>
        <p:spPr>
          <a:xfrm>
            <a:off x="5014913" y="1681163"/>
            <a:ext cx="4211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6" name="Content Placeholder 5"/>
          <p:cNvSpPr>
            <a:spLocks noGrp="1"/>
          </p:cNvSpPr>
          <p:nvPr>
            <p:ph sz="quarter" idx="4"/>
          </p:nvPr>
        </p:nvSpPr>
        <p:spPr>
          <a:xfrm>
            <a:off x="5014913" y="2505075"/>
            <a:ext cx="4211340" cy="368458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7" name="Date Placeholder 6"/>
          <p:cNvSpPr>
            <a:spLocks noGrp="1"/>
          </p:cNvSpPr>
          <p:nvPr>
            <p:ph type="dt" sz="half" idx="10"/>
          </p:nvPr>
        </p:nvSpPr>
        <p:spPr/>
        <p:txBody>
          <a:bodyPr/>
          <a:lstStyle/>
          <a:p>
            <a:fld id="{400A4E2A-DA28-4935-B18D-69FA4F2560A5}" type="datetime1">
              <a:rPr kumimoji="1" lang="ja-JP" altLang="en-US" smtClean="0"/>
              <a:t>2024/5/24</a:t>
            </a:fld>
            <a:endParaRPr kumimoji="1" lang="ja-JP" altLang="en-US"/>
          </a:p>
        </p:txBody>
      </p:sp>
      <p:sp>
        <p:nvSpPr>
          <p:cNvPr id="8" name="Footer Placeholder 7"/>
          <p:cNvSpPr>
            <a:spLocks noGrp="1"/>
          </p:cNvSpPr>
          <p:nvPr>
            <p:ph type="ftr" sz="quarter" idx="11"/>
          </p:nvPr>
        </p:nvSpPr>
        <p:spPr/>
        <p:txBody>
          <a:bodyPr/>
          <a:lstStyle/>
          <a:p>
            <a:endParaRPr kumimoji="1" lang="ja-JP" altLang="en-US"/>
          </a:p>
        </p:txBody>
      </p:sp>
      <p:sp>
        <p:nvSpPr>
          <p:cNvPr id="9" name="Slide Number Placeholder 8"/>
          <p:cNvSpPr>
            <a:spLocks noGrp="1"/>
          </p:cNvSpPr>
          <p:nvPr>
            <p:ph type="sldNum" sz="quarter" idx="12"/>
          </p:nvPr>
        </p:nvSpPr>
        <p:spPr/>
        <p:txBody>
          <a:bodyPr/>
          <a:lstStyle/>
          <a:p>
            <a:fld id="{F5E0FFD8-1193-47FE-97CA-8B356EED0836}" type="slidenum">
              <a:rPr kumimoji="1" lang="ja-JP" altLang="en-US" smtClean="0"/>
              <a:t>‹#›</a:t>
            </a:fld>
            <a:endParaRPr kumimoji="1" lang="ja-JP" altLang="en-US"/>
          </a:p>
        </p:txBody>
      </p:sp>
    </p:spTree>
    <p:extLst>
      <p:ext uri="{BB962C8B-B14F-4D97-AF65-F5344CB8AC3E}">
        <p14:creationId xmlns:p14="http://schemas.microsoft.com/office/powerpoint/2010/main" val="1185908169"/>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2"/>
          <p:cNvSpPr>
            <a:spLocks noGrp="1"/>
          </p:cNvSpPr>
          <p:nvPr>
            <p:ph type="dt" sz="half" idx="10"/>
          </p:nvPr>
        </p:nvSpPr>
        <p:spPr/>
        <p:txBody>
          <a:bodyPr/>
          <a:lstStyle>
            <a:lvl1pPr>
              <a:defRPr/>
            </a:lvl1pPr>
          </a:lstStyle>
          <a:p>
            <a:fld id="{F74A0C89-30D1-4F9E-8BA0-B658BFA602E3}" type="datetime1">
              <a:rPr lang="ja-JP" altLang="en-US" smtClean="0">
                <a:solidFill>
                  <a:srgbClr val="000000"/>
                </a:solidFill>
              </a:rPr>
              <a:t>2024/5/24</a:t>
            </a:fld>
            <a:endParaRPr lang="en-US" altLang="ja-JP">
              <a:solidFill>
                <a:srgbClr val="000000"/>
              </a:solidFill>
            </a:endParaRPr>
          </a:p>
        </p:txBody>
      </p:sp>
      <p:sp>
        <p:nvSpPr>
          <p:cNvPr id="4" name="フッター プレースホルダ 3"/>
          <p:cNvSpPr>
            <a:spLocks noGrp="1"/>
          </p:cNvSpPr>
          <p:nvPr>
            <p:ph type="ftr" sz="quarter" idx="11"/>
          </p:nvPr>
        </p:nvSpPr>
        <p:spPr/>
        <p:txBody>
          <a:bodyPr/>
          <a:lstStyle>
            <a:lvl1pPr>
              <a:defRPr/>
            </a:lvl1pPr>
          </a:lstStyle>
          <a:p>
            <a:endParaRPr lang="en-US" altLang="ja-JP">
              <a:solidFill>
                <a:srgbClr val="000000"/>
              </a:solidFill>
            </a:endParaRPr>
          </a:p>
        </p:txBody>
      </p:sp>
      <p:sp>
        <p:nvSpPr>
          <p:cNvPr id="5" name="スライド番号プレースホルダ 4"/>
          <p:cNvSpPr>
            <a:spLocks noGrp="1"/>
          </p:cNvSpPr>
          <p:nvPr>
            <p:ph type="sldNum" sz="quarter" idx="12"/>
          </p:nvPr>
        </p:nvSpPr>
        <p:spPr/>
        <p:txBody>
          <a:bodyPr/>
          <a:lstStyle>
            <a:lvl1pPr>
              <a:defRPr/>
            </a:lvl1pPr>
          </a:lstStyle>
          <a:p>
            <a:fld id="{E1CBD1CE-A48B-41C8-A12B-E7581EB12012}" type="slidenum">
              <a:rPr lang="en-US" altLang="ja-JP">
                <a:solidFill>
                  <a:srgbClr val="000000"/>
                </a:solidFill>
              </a:rPr>
              <a:pPr/>
              <a:t>‹#›</a:t>
            </a:fld>
            <a:endParaRPr lang="en-US" altLang="ja-JP">
              <a:solidFill>
                <a:srgbClr val="000000"/>
              </a:solidFill>
            </a:endParaRPr>
          </a:p>
        </p:txBody>
      </p:sp>
    </p:spTree>
    <p:extLst>
      <p:ext uri="{BB962C8B-B14F-4D97-AF65-F5344CB8AC3E}">
        <p14:creationId xmlns:p14="http://schemas.microsoft.com/office/powerpoint/2010/main" val="4169267200"/>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1"/>
          <p:cNvSpPr>
            <a:spLocks noGrp="1"/>
          </p:cNvSpPr>
          <p:nvPr>
            <p:ph type="dt" sz="half" idx="10"/>
          </p:nvPr>
        </p:nvSpPr>
        <p:spPr/>
        <p:txBody>
          <a:bodyPr/>
          <a:lstStyle>
            <a:lvl1pPr>
              <a:defRPr/>
            </a:lvl1pPr>
          </a:lstStyle>
          <a:p>
            <a:fld id="{516CFCD8-784E-411D-8E85-B92ED2943E9E}" type="datetime1">
              <a:rPr lang="ja-JP" altLang="en-US" smtClean="0">
                <a:solidFill>
                  <a:srgbClr val="000000"/>
                </a:solidFill>
              </a:rPr>
              <a:t>2024/5/24</a:t>
            </a:fld>
            <a:endParaRPr lang="en-US" altLang="ja-JP">
              <a:solidFill>
                <a:srgbClr val="000000"/>
              </a:solidFill>
            </a:endParaRPr>
          </a:p>
        </p:txBody>
      </p:sp>
      <p:sp>
        <p:nvSpPr>
          <p:cNvPr id="3" name="フッター プレースホルダ 2"/>
          <p:cNvSpPr>
            <a:spLocks noGrp="1"/>
          </p:cNvSpPr>
          <p:nvPr>
            <p:ph type="ftr" sz="quarter" idx="11"/>
          </p:nvPr>
        </p:nvSpPr>
        <p:spPr/>
        <p:txBody>
          <a:bodyPr/>
          <a:lstStyle>
            <a:lvl1pPr>
              <a:defRPr/>
            </a:lvl1pPr>
          </a:lstStyle>
          <a:p>
            <a:endParaRPr lang="en-US" altLang="ja-JP">
              <a:solidFill>
                <a:srgbClr val="000000"/>
              </a:solidFill>
            </a:endParaRPr>
          </a:p>
        </p:txBody>
      </p:sp>
      <p:sp>
        <p:nvSpPr>
          <p:cNvPr id="4" name="スライド番号プレースホルダ 3"/>
          <p:cNvSpPr>
            <a:spLocks noGrp="1"/>
          </p:cNvSpPr>
          <p:nvPr>
            <p:ph type="sldNum" sz="quarter" idx="12"/>
          </p:nvPr>
        </p:nvSpPr>
        <p:spPr/>
        <p:txBody>
          <a:bodyPr/>
          <a:lstStyle>
            <a:lvl1pPr>
              <a:defRPr/>
            </a:lvl1pPr>
          </a:lstStyle>
          <a:p>
            <a:fld id="{AE42893B-D4C6-46E8-A0A1-C69285FCA6C7}" type="slidenum">
              <a:rPr lang="en-US" altLang="ja-JP">
                <a:solidFill>
                  <a:srgbClr val="000000"/>
                </a:solidFill>
              </a:rPr>
              <a:pPr/>
              <a:t>‹#›</a:t>
            </a:fld>
            <a:endParaRPr lang="en-US" altLang="ja-JP">
              <a:solidFill>
                <a:srgbClr val="000000"/>
              </a:solidFill>
            </a:endParaRPr>
          </a:p>
        </p:txBody>
      </p:sp>
    </p:spTree>
    <p:extLst>
      <p:ext uri="{BB962C8B-B14F-4D97-AF65-F5344CB8AC3E}">
        <p14:creationId xmlns:p14="http://schemas.microsoft.com/office/powerpoint/2010/main" val="2716005894"/>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95300" y="273050"/>
            <a:ext cx="3259006" cy="1162050"/>
          </a:xfrm>
        </p:spPr>
        <p:txBody>
          <a:bodyPr anchor="b"/>
          <a:lstStyle>
            <a:lvl1pPr algn="l">
              <a:defRPr sz="2000" b="1"/>
            </a:lvl1pPr>
          </a:lstStyle>
          <a:p>
            <a:r>
              <a:rPr lang="ja-JP" altLang="en-US"/>
              <a:t>マスタ タイトルの書式設定</a:t>
            </a:r>
          </a:p>
        </p:txBody>
      </p:sp>
      <p:sp>
        <p:nvSpPr>
          <p:cNvPr id="3" name="コンテンツ プレースホルダ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a:t>マスタ テキストの書式設定</a:t>
            </a:r>
          </a:p>
        </p:txBody>
      </p:sp>
      <p:sp>
        <p:nvSpPr>
          <p:cNvPr id="5" name="日付プレースホルダ 4"/>
          <p:cNvSpPr>
            <a:spLocks noGrp="1"/>
          </p:cNvSpPr>
          <p:nvPr>
            <p:ph type="dt" sz="half" idx="10"/>
          </p:nvPr>
        </p:nvSpPr>
        <p:spPr/>
        <p:txBody>
          <a:bodyPr/>
          <a:lstStyle>
            <a:lvl1pPr>
              <a:defRPr/>
            </a:lvl1pPr>
          </a:lstStyle>
          <a:p>
            <a:fld id="{A4004A43-FC52-4AC8-B699-3FDBA927CBFB}" type="datetime1">
              <a:rPr lang="ja-JP" altLang="en-US" smtClean="0">
                <a:solidFill>
                  <a:srgbClr val="000000"/>
                </a:solidFill>
              </a:rPr>
              <a:t>2024/5/24</a:t>
            </a:fld>
            <a:endParaRPr lang="en-US" altLang="ja-JP">
              <a:solidFill>
                <a:srgbClr val="000000"/>
              </a:solidFill>
            </a:endParaRPr>
          </a:p>
        </p:txBody>
      </p:sp>
      <p:sp>
        <p:nvSpPr>
          <p:cNvPr id="6" name="フッター プレースホルダ 5"/>
          <p:cNvSpPr>
            <a:spLocks noGrp="1"/>
          </p:cNvSpPr>
          <p:nvPr>
            <p:ph type="ftr" sz="quarter" idx="11"/>
          </p:nvPr>
        </p:nvSpPr>
        <p:spPr/>
        <p:txBody>
          <a:bodyPr/>
          <a:lstStyle>
            <a:lvl1pPr>
              <a:defRPr/>
            </a:lvl1pPr>
          </a:lstStyle>
          <a:p>
            <a:endParaRPr lang="en-US" altLang="ja-JP">
              <a:solidFill>
                <a:srgbClr val="000000"/>
              </a:solidFill>
            </a:endParaRPr>
          </a:p>
        </p:txBody>
      </p:sp>
      <p:sp>
        <p:nvSpPr>
          <p:cNvPr id="7" name="スライド番号プレースホルダ 6"/>
          <p:cNvSpPr>
            <a:spLocks noGrp="1"/>
          </p:cNvSpPr>
          <p:nvPr>
            <p:ph type="sldNum" sz="quarter" idx="12"/>
          </p:nvPr>
        </p:nvSpPr>
        <p:spPr/>
        <p:txBody>
          <a:bodyPr/>
          <a:lstStyle>
            <a:lvl1pPr>
              <a:defRPr/>
            </a:lvl1pPr>
          </a:lstStyle>
          <a:p>
            <a:fld id="{CBC2C940-FDD3-44FA-91AF-81D2E3D95EBD}" type="slidenum">
              <a:rPr lang="en-US" altLang="ja-JP">
                <a:solidFill>
                  <a:srgbClr val="000000"/>
                </a:solidFill>
              </a:rPr>
              <a:pPr/>
              <a:t>‹#›</a:t>
            </a:fld>
            <a:endParaRPr lang="en-US" altLang="ja-JP">
              <a:solidFill>
                <a:srgbClr val="000000"/>
              </a:solidFill>
            </a:endParaRPr>
          </a:p>
        </p:txBody>
      </p:sp>
    </p:spTree>
    <p:extLst>
      <p:ext uri="{BB962C8B-B14F-4D97-AF65-F5344CB8AC3E}">
        <p14:creationId xmlns:p14="http://schemas.microsoft.com/office/powerpoint/2010/main" val="3005324990"/>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941645" y="4800600"/>
            <a:ext cx="5943600" cy="566738"/>
          </a:xfrm>
        </p:spPr>
        <p:txBody>
          <a:bodyPr anchor="b"/>
          <a:lstStyle>
            <a:lvl1pPr algn="l">
              <a:defRPr sz="2000" b="1"/>
            </a:lvl1pPr>
          </a:lstStyle>
          <a:p>
            <a:r>
              <a:rPr lang="ja-JP" altLang="en-US"/>
              <a:t>マスタ タイトルの書式設定</a:t>
            </a:r>
          </a:p>
        </p:txBody>
      </p:sp>
      <p:sp>
        <p:nvSpPr>
          <p:cNvPr id="3" name="図プレースホルダ 2"/>
          <p:cNvSpPr>
            <a:spLocks noGrp="1"/>
          </p:cNvSpPr>
          <p:nvPr>
            <p:ph type="pic" idx="1"/>
          </p:nvPr>
        </p:nvSpPr>
        <p:spPr>
          <a:xfrm>
            <a:off x="1941645" y="612775"/>
            <a:ext cx="59436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ja-JP" altLang="en-US"/>
          </a:p>
        </p:txBody>
      </p:sp>
      <p:sp>
        <p:nvSpPr>
          <p:cNvPr id="4" name="テキスト プレースホルダ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a:t>マスタ テキストの書式設定</a:t>
            </a:r>
          </a:p>
        </p:txBody>
      </p:sp>
      <p:sp>
        <p:nvSpPr>
          <p:cNvPr id="5" name="日付プレースホルダ 4"/>
          <p:cNvSpPr>
            <a:spLocks noGrp="1"/>
          </p:cNvSpPr>
          <p:nvPr>
            <p:ph type="dt" sz="half" idx="10"/>
          </p:nvPr>
        </p:nvSpPr>
        <p:spPr/>
        <p:txBody>
          <a:bodyPr/>
          <a:lstStyle>
            <a:lvl1pPr>
              <a:defRPr/>
            </a:lvl1pPr>
          </a:lstStyle>
          <a:p>
            <a:fld id="{1D02BDAC-99E0-40D8-B238-A350B430C131}" type="datetime1">
              <a:rPr lang="ja-JP" altLang="en-US" smtClean="0">
                <a:solidFill>
                  <a:srgbClr val="000000"/>
                </a:solidFill>
              </a:rPr>
              <a:t>2024/5/24</a:t>
            </a:fld>
            <a:endParaRPr lang="en-US" altLang="ja-JP">
              <a:solidFill>
                <a:srgbClr val="000000"/>
              </a:solidFill>
            </a:endParaRPr>
          </a:p>
        </p:txBody>
      </p:sp>
      <p:sp>
        <p:nvSpPr>
          <p:cNvPr id="6" name="フッター プレースホルダ 5"/>
          <p:cNvSpPr>
            <a:spLocks noGrp="1"/>
          </p:cNvSpPr>
          <p:nvPr>
            <p:ph type="ftr" sz="quarter" idx="11"/>
          </p:nvPr>
        </p:nvSpPr>
        <p:spPr/>
        <p:txBody>
          <a:bodyPr/>
          <a:lstStyle>
            <a:lvl1pPr>
              <a:defRPr/>
            </a:lvl1pPr>
          </a:lstStyle>
          <a:p>
            <a:endParaRPr lang="en-US" altLang="ja-JP">
              <a:solidFill>
                <a:srgbClr val="000000"/>
              </a:solidFill>
            </a:endParaRPr>
          </a:p>
        </p:txBody>
      </p:sp>
      <p:sp>
        <p:nvSpPr>
          <p:cNvPr id="7" name="スライド番号プレースホルダ 6"/>
          <p:cNvSpPr>
            <a:spLocks noGrp="1"/>
          </p:cNvSpPr>
          <p:nvPr>
            <p:ph type="sldNum" sz="quarter" idx="12"/>
          </p:nvPr>
        </p:nvSpPr>
        <p:spPr/>
        <p:txBody>
          <a:bodyPr/>
          <a:lstStyle>
            <a:lvl1pPr>
              <a:defRPr/>
            </a:lvl1pPr>
          </a:lstStyle>
          <a:p>
            <a:fld id="{182B7B6E-E4BE-4E0B-A892-58CF25C31BD4}" type="slidenum">
              <a:rPr lang="en-US" altLang="ja-JP">
                <a:solidFill>
                  <a:srgbClr val="000000"/>
                </a:solidFill>
              </a:rPr>
              <a:pPr/>
              <a:t>‹#›</a:t>
            </a:fld>
            <a:endParaRPr lang="en-US" altLang="ja-JP">
              <a:solidFill>
                <a:srgbClr val="000000"/>
              </a:solidFill>
            </a:endParaRPr>
          </a:p>
        </p:txBody>
      </p:sp>
    </p:spTree>
    <p:extLst>
      <p:ext uri="{BB962C8B-B14F-4D97-AF65-F5344CB8AC3E}">
        <p14:creationId xmlns:p14="http://schemas.microsoft.com/office/powerpoint/2010/main" val="1545566892"/>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fld id="{69AE2C9A-05D4-4066-8E18-2F268F9B4BBB}" type="datetime1">
              <a:rPr lang="ja-JP" altLang="en-US" smtClean="0">
                <a:solidFill>
                  <a:srgbClr val="000000"/>
                </a:solidFill>
              </a:rPr>
              <a:t>2024/5/24</a:t>
            </a:fld>
            <a:endParaRPr lang="en-US" altLang="ja-JP">
              <a:solidFill>
                <a:srgbClr val="000000"/>
              </a:solidFill>
            </a:endParaRPr>
          </a:p>
        </p:txBody>
      </p:sp>
      <p:sp>
        <p:nvSpPr>
          <p:cNvPr id="5" name="フッター プレースホルダ 4"/>
          <p:cNvSpPr>
            <a:spLocks noGrp="1"/>
          </p:cNvSpPr>
          <p:nvPr>
            <p:ph type="ftr" sz="quarter" idx="11"/>
          </p:nvPr>
        </p:nvSpPr>
        <p:spPr/>
        <p:txBody>
          <a:bodyPr/>
          <a:lstStyle>
            <a:lvl1pPr>
              <a:defRPr/>
            </a:lvl1pPr>
          </a:lstStyle>
          <a:p>
            <a:endParaRPr lang="en-US" altLang="ja-JP">
              <a:solidFill>
                <a:srgbClr val="000000"/>
              </a:solidFill>
            </a:endParaRPr>
          </a:p>
        </p:txBody>
      </p:sp>
      <p:sp>
        <p:nvSpPr>
          <p:cNvPr id="6" name="スライド番号プレースホルダ 5"/>
          <p:cNvSpPr>
            <a:spLocks noGrp="1"/>
          </p:cNvSpPr>
          <p:nvPr>
            <p:ph type="sldNum" sz="quarter" idx="12"/>
          </p:nvPr>
        </p:nvSpPr>
        <p:spPr/>
        <p:txBody>
          <a:bodyPr/>
          <a:lstStyle>
            <a:lvl1pPr>
              <a:defRPr/>
            </a:lvl1pPr>
          </a:lstStyle>
          <a:p>
            <a:fld id="{21B63677-2D15-455F-9AD8-1E307C32BCBF}" type="slidenum">
              <a:rPr lang="en-US" altLang="ja-JP">
                <a:solidFill>
                  <a:srgbClr val="000000"/>
                </a:solidFill>
              </a:rPr>
              <a:pPr/>
              <a:t>‹#›</a:t>
            </a:fld>
            <a:endParaRPr lang="en-US" altLang="ja-JP">
              <a:solidFill>
                <a:srgbClr val="000000"/>
              </a:solidFill>
            </a:endParaRPr>
          </a:p>
        </p:txBody>
      </p:sp>
    </p:spTree>
    <p:extLst>
      <p:ext uri="{BB962C8B-B14F-4D97-AF65-F5344CB8AC3E}">
        <p14:creationId xmlns:p14="http://schemas.microsoft.com/office/powerpoint/2010/main" val="3008794515"/>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vertTitleAndTx" preserve="1">
  <p:cSld name="縦書きタイトルと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181850" y="274639"/>
            <a:ext cx="2228850" cy="5851525"/>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495300" y="274639"/>
            <a:ext cx="6521450" cy="5851525"/>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fld id="{52350DBC-2F54-4BF8-B38D-92C26026A767}" type="datetime1">
              <a:rPr lang="ja-JP" altLang="en-US" smtClean="0">
                <a:solidFill>
                  <a:srgbClr val="000000"/>
                </a:solidFill>
              </a:rPr>
              <a:t>2024/5/24</a:t>
            </a:fld>
            <a:endParaRPr lang="en-US" altLang="ja-JP">
              <a:solidFill>
                <a:srgbClr val="000000"/>
              </a:solidFill>
            </a:endParaRPr>
          </a:p>
        </p:txBody>
      </p:sp>
      <p:sp>
        <p:nvSpPr>
          <p:cNvPr id="5" name="フッター プレースホルダ 4"/>
          <p:cNvSpPr>
            <a:spLocks noGrp="1"/>
          </p:cNvSpPr>
          <p:nvPr>
            <p:ph type="ftr" sz="quarter" idx="11"/>
          </p:nvPr>
        </p:nvSpPr>
        <p:spPr/>
        <p:txBody>
          <a:bodyPr/>
          <a:lstStyle>
            <a:lvl1pPr>
              <a:defRPr/>
            </a:lvl1pPr>
          </a:lstStyle>
          <a:p>
            <a:endParaRPr lang="en-US" altLang="ja-JP">
              <a:solidFill>
                <a:srgbClr val="000000"/>
              </a:solidFill>
            </a:endParaRPr>
          </a:p>
        </p:txBody>
      </p:sp>
      <p:sp>
        <p:nvSpPr>
          <p:cNvPr id="6" name="スライド番号プレースホルダ 5"/>
          <p:cNvSpPr>
            <a:spLocks noGrp="1"/>
          </p:cNvSpPr>
          <p:nvPr>
            <p:ph type="sldNum" sz="quarter" idx="12"/>
          </p:nvPr>
        </p:nvSpPr>
        <p:spPr/>
        <p:txBody>
          <a:bodyPr/>
          <a:lstStyle>
            <a:lvl1pPr>
              <a:defRPr/>
            </a:lvl1pPr>
          </a:lstStyle>
          <a:p>
            <a:fld id="{F75D8F23-D565-4CA6-8877-09282379A0AF}" type="slidenum">
              <a:rPr lang="en-US" altLang="ja-JP">
                <a:solidFill>
                  <a:srgbClr val="000000"/>
                </a:solidFill>
              </a:rPr>
              <a:pPr/>
              <a:t>‹#›</a:t>
            </a:fld>
            <a:endParaRPr lang="en-US" altLang="ja-JP">
              <a:solidFill>
                <a:srgbClr val="000000"/>
              </a:solidFill>
            </a:endParaRPr>
          </a:p>
        </p:txBody>
      </p:sp>
    </p:spTree>
    <p:extLst>
      <p:ext uri="{BB962C8B-B14F-4D97-AF65-F5344CB8AC3E}">
        <p14:creationId xmlns:p14="http://schemas.microsoft.com/office/powerpoint/2010/main" val="3244535647"/>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742950" y="2130426"/>
            <a:ext cx="8420100" cy="1470025"/>
          </a:xfrm>
        </p:spPr>
        <p:txBody>
          <a:bodyPr/>
          <a:lstStyle/>
          <a:p>
            <a:r>
              <a:rPr lang="ja-JP" altLang="en-US"/>
              <a:t>マスタ タイトルの書式設定</a:t>
            </a:r>
          </a:p>
        </p:txBody>
      </p:sp>
      <p:sp>
        <p:nvSpPr>
          <p:cNvPr id="3" name="サブタイトル 2"/>
          <p:cNvSpPr>
            <a:spLocks noGrp="1"/>
          </p:cNvSpPr>
          <p:nvPr>
            <p:ph type="subTitle" idx="1"/>
          </p:nvPr>
        </p:nvSpPr>
        <p:spPr>
          <a:xfrm>
            <a:off x="1485900" y="3886200"/>
            <a:ext cx="69342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fld id="{673B5850-5DFB-42D5-BD72-96ABA2F89E21}" type="datetime1">
              <a:rPr lang="ja-JP" altLang="en-US" smtClean="0">
                <a:solidFill>
                  <a:srgbClr val="000000"/>
                </a:solidFill>
              </a:rPr>
              <a:t>2024/5/24</a:t>
            </a:fld>
            <a:endParaRPr lang="en-US" altLang="ja-JP">
              <a:solidFill>
                <a:srgbClr val="000000"/>
              </a:solidFill>
            </a:endParaRPr>
          </a:p>
        </p:txBody>
      </p:sp>
      <p:sp>
        <p:nvSpPr>
          <p:cNvPr id="5" name="フッター プレースホルダ 4"/>
          <p:cNvSpPr>
            <a:spLocks noGrp="1"/>
          </p:cNvSpPr>
          <p:nvPr>
            <p:ph type="ftr" sz="quarter" idx="11"/>
          </p:nvPr>
        </p:nvSpPr>
        <p:spPr/>
        <p:txBody>
          <a:bodyPr/>
          <a:lstStyle>
            <a:lvl1pPr>
              <a:defRPr/>
            </a:lvl1pPr>
          </a:lstStyle>
          <a:p>
            <a:endParaRPr lang="en-US" altLang="ja-JP">
              <a:solidFill>
                <a:srgbClr val="000000"/>
              </a:solidFill>
            </a:endParaRPr>
          </a:p>
        </p:txBody>
      </p:sp>
      <p:sp>
        <p:nvSpPr>
          <p:cNvPr id="6" name="スライド番号プレースホルダ 5"/>
          <p:cNvSpPr>
            <a:spLocks noGrp="1"/>
          </p:cNvSpPr>
          <p:nvPr>
            <p:ph type="sldNum" sz="quarter" idx="12"/>
          </p:nvPr>
        </p:nvSpPr>
        <p:spPr/>
        <p:txBody>
          <a:bodyPr/>
          <a:lstStyle>
            <a:lvl1pPr>
              <a:defRPr/>
            </a:lvl1pPr>
          </a:lstStyle>
          <a:p>
            <a:fld id="{C048792C-938D-439F-9379-B690179B14CD}" type="slidenum">
              <a:rPr lang="en-US" altLang="ja-JP">
                <a:solidFill>
                  <a:srgbClr val="000000"/>
                </a:solidFill>
              </a:rPr>
              <a:pPr/>
              <a:t>‹#›</a:t>
            </a:fld>
            <a:endParaRPr lang="en-US" altLang="ja-JP">
              <a:solidFill>
                <a:srgbClr val="000000"/>
              </a:solidFill>
            </a:endParaRPr>
          </a:p>
        </p:txBody>
      </p:sp>
    </p:spTree>
    <p:extLst>
      <p:ext uri="{BB962C8B-B14F-4D97-AF65-F5344CB8AC3E}">
        <p14:creationId xmlns:p14="http://schemas.microsoft.com/office/powerpoint/2010/main" val="2900497574"/>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fld id="{DB213EA5-A44E-431A-895F-11E8767897B6}" type="datetime1">
              <a:rPr lang="ja-JP" altLang="en-US" smtClean="0">
                <a:solidFill>
                  <a:srgbClr val="000000"/>
                </a:solidFill>
              </a:rPr>
              <a:t>2024/5/24</a:t>
            </a:fld>
            <a:endParaRPr lang="en-US" altLang="ja-JP">
              <a:solidFill>
                <a:srgbClr val="000000"/>
              </a:solidFill>
            </a:endParaRPr>
          </a:p>
        </p:txBody>
      </p:sp>
      <p:sp>
        <p:nvSpPr>
          <p:cNvPr id="5" name="フッター プレースホルダ 4"/>
          <p:cNvSpPr>
            <a:spLocks noGrp="1"/>
          </p:cNvSpPr>
          <p:nvPr>
            <p:ph type="ftr" sz="quarter" idx="11"/>
          </p:nvPr>
        </p:nvSpPr>
        <p:spPr/>
        <p:txBody>
          <a:bodyPr/>
          <a:lstStyle>
            <a:lvl1pPr>
              <a:defRPr/>
            </a:lvl1pPr>
          </a:lstStyle>
          <a:p>
            <a:endParaRPr lang="en-US" altLang="ja-JP">
              <a:solidFill>
                <a:srgbClr val="000000"/>
              </a:solidFill>
            </a:endParaRPr>
          </a:p>
        </p:txBody>
      </p:sp>
      <p:sp>
        <p:nvSpPr>
          <p:cNvPr id="6" name="スライド番号プレースホルダ 5"/>
          <p:cNvSpPr>
            <a:spLocks noGrp="1"/>
          </p:cNvSpPr>
          <p:nvPr>
            <p:ph type="sldNum" sz="quarter" idx="12"/>
          </p:nvPr>
        </p:nvSpPr>
        <p:spPr/>
        <p:txBody>
          <a:bodyPr/>
          <a:lstStyle>
            <a:lvl1pPr>
              <a:defRPr/>
            </a:lvl1pPr>
          </a:lstStyle>
          <a:p>
            <a:fld id="{6670F79E-DAD7-472E-B898-89D2C2D7FC7D}" type="slidenum">
              <a:rPr lang="en-US" altLang="ja-JP">
                <a:solidFill>
                  <a:srgbClr val="000000"/>
                </a:solidFill>
              </a:rPr>
              <a:pPr/>
              <a:t>‹#›</a:t>
            </a:fld>
            <a:endParaRPr lang="en-US" altLang="ja-JP">
              <a:solidFill>
                <a:srgbClr val="000000"/>
              </a:solidFill>
            </a:endParaRPr>
          </a:p>
        </p:txBody>
      </p:sp>
    </p:spTree>
    <p:extLst>
      <p:ext uri="{BB962C8B-B14F-4D97-AF65-F5344CB8AC3E}">
        <p14:creationId xmlns:p14="http://schemas.microsoft.com/office/powerpoint/2010/main" val="148580284"/>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82506" y="4406901"/>
            <a:ext cx="8420100" cy="1362075"/>
          </a:xfrm>
        </p:spPr>
        <p:txBody>
          <a:bodyPr anchor="t"/>
          <a:lstStyle>
            <a:lvl1pPr algn="l">
              <a:defRPr sz="4000" b="1" cap="all"/>
            </a:lvl1pPr>
          </a:lstStyle>
          <a:p>
            <a:r>
              <a:rPr lang="ja-JP" altLang="en-US"/>
              <a:t>マスタ タイトルの書式設定</a:t>
            </a:r>
          </a:p>
        </p:txBody>
      </p:sp>
      <p:sp>
        <p:nvSpPr>
          <p:cNvPr id="3" name="テキスト プレースホルダ 2"/>
          <p:cNvSpPr>
            <a:spLocks noGrp="1"/>
          </p:cNvSpPr>
          <p:nvPr>
            <p:ph type="body" idx="1"/>
          </p:nvPr>
        </p:nvSpPr>
        <p:spPr>
          <a:xfrm>
            <a:off x="782506" y="2906713"/>
            <a:ext cx="84201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fld id="{4E5605A9-83D1-4080-8CAC-3829FE7E36D9}" type="datetime1">
              <a:rPr lang="ja-JP" altLang="en-US" smtClean="0">
                <a:solidFill>
                  <a:srgbClr val="000000"/>
                </a:solidFill>
              </a:rPr>
              <a:t>2024/5/24</a:t>
            </a:fld>
            <a:endParaRPr lang="en-US" altLang="ja-JP">
              <a:solidFill>
                <a:srgbClr val="000000"/>
              </a:solidFill>
            </a:endParaRPr>
          </a:p>
        </p:txBody>
      </p:sp>
      <p:sp>
        <p:nvSpPr>
          <p:cNvPr id="5" name="フッター プレースホルダ 4"/>
          <p:cNvSpPr>
            <a:spLocks noGrp="1"/>
          </p:cNvSpPr>
          <p:nvPr>
            <p:ph type="ftr" sz="quarter" idx="11"/>
          </p:nvPr>
        </p:nvSpPr>
        <p:spPr/>
        <p:txBody>
          <a:bodyPr/>
          <a:lstStyle>
            <a:lvl1pPr>
              <a:defRPr/>
            </a:lvl1pPr>
          </a:lstStyle>
          <a:p>
            <a:endParaRPr lang="en-US" altLang="ja-JP">
              <a:solidFill>
                <a:srgbClr val="000000"/>
              </a:solidFill>
            </a:endParaRPr>
          </a:p>
        </p:txBody>
      </p:sp>
      <p:sp>
        <p:nvSpPr>
          <p:cNvPr id="6" name="スライド番号プレースホルダ 5"/>
          <p:cNvSpPr>
            <a:spLocks noGrp="1"/>
          </p:cNvSpPr>
          <p:nvPr>
            <p:ph type="sldNum" sz="quarter" idx="12"/>
          </p:nvPr>
        </p:nvSpPr>
        <p:spPr/>
        <p:txBody>
          <a:bodyPr/>
          <a:lstStyle>
            <a:lvl1pPr>
              <a:defRPr/>
            </a:lvl1pPr>
          </a:lstStyle>
          <a:p>
            <a:fld id="{BC43DC02-BDD5-4CCB-832F-D9A134C0E116}" type="slidenum">
              <a:rPr lang="en-US" altLang="ja-JP">
                <a:solidFill>
                  <a:srgbClr val="000000"/>
                </a:solidFill>
              </a:rPr>
              <a:pPr/>
              <a:t>‹#›</a:t>
            </a:fld>
            <a:endParaRPr lang="en-US" altLang="ja-JP">
              <a:solidFill>
                <a:srgbClr val="000000"/>
              </a:solidFill>
            </a:endParaRPr>
          </a:p>
        </p:txBody>
      </p:sp>
    </p:spTree>
    <p:extLst>
      <p:ext uri="{BB962C8B-B14F-4D97-AF65-F5344CB8AC3E}">
        <p14:creationId xmlns:p14="http://schemas.microsoft.com/office/powerpoint/2010/main" val="1944396513"/>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495300" y="1600201"/>
            <a:ext cx="437515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035550" y="1600201"/>
            <a:ext cx="437515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4"/>
          <p:cNvSpPr>
            <a:spLocks noGrp="1"/>
          </p:cNvSpPr>
          <p:nvPr>
            <p:ph type="dt" sz="half" idx="10"/>
          </p:nvPr>
        </p:nvSpPr>
        <p:spPr/>
        <p:txBody>
          <a:bodyPr/>
          <a:lstStyle>
            <a:lvl1pPr>
              <a:defRPr/>
            </a:lvl1pPr>
          </a:lstStyle>
          <a:p>
            <a:fld id="{2DDAEDFD-4D1D-432A-B26C-F3D9898C68E5}" type="datetime1">
              <a:rPr lang="ja-JP" altLang="en-US" smtClean="0">
                <a:solidFill>
                  <a:srgbClr val="000000"/>
                </a:solidFill>
              </a:rPr>
              <a:t>2024/5/24</a:t>
            </a:fld>
            <a:endParaRPr lang="en-US" altLang="ja-JP">
              <a:solidFill>
                <a:srgbClr val="000000"/>
              </a:solidFill>
            </a:endParaRPr>
          </a:p>
        </p:txBody>
      </p:sp>
      <p:sp>
        <p:nvSpPr>
          <p:cNvPr id="6" name="フッター プレースホルダ 5"/>
          <p:cNvSpPr>
            <a:spLocks noGrp="1"/>
          </p:cNvSpPr>
          <p:nvPr>
            <p:ph type="ftr" sz="quarter" idx="11"/>
          </p:nvPr>
        </p:nvSpPr>
        <p:spPr/>
        <p:txBody>
          <a:bodyPr/>
          <a:lstStyle>
            <a:lvl1pPr>
              <a:defRPr/>
            </a:lvl1pPr>
          </a:lstStyle>
          <a:p>
            <a:endParaRPr lang="en-US" altLang="ja-JP">
              <a:solidFill>
                <a:srgbClr val="000000"/>
              </a:solidFill>
            </a:endParaRPr>
          </a:p>
        </p:txBody>
      </p:sp>
      <p:sp>
        <p:nvSpPr>
          <p:cNvPr id="7" name="スライド番号プレースホルダ 6"/>
          <p:cNvSpPr>
            <a:spLocks noGrp="1"/>
          </p:cNvSpPr>
          <p:nvPr>
            <p:ph type="sldNum" sz="quarter" idx="12"/>
          </p:nvPr>
        </p:nvSpPr>
        <p:spPr/>
        <p:txBody>
          <a:bodyPr/>
          <a:lstStyle>
            <a:lvl1pPr>
              <a:defRPr/>
            </a:lvl1pPr>
          </a:lstStyle>
          <a:p>
            <a:fld id="{18EB9CE7-0F9C-4AAE-8D74-AF03D4E52351}" type="slidenum">
              <a:rPr lang="en-US" altLang="ja-JP">
                <a:solidFill>
                  <a:srgbClr val="000000"/>
                </a:solidFill>
              </a:rPr>
              <a:pPr/>
              <a:t>‹#›</a:t>
            </a:fld>
            <a:endParaRPr lang="en-US" altLang="ja-JP">
              <a:solidFill>
                <a:srgbClr val="000000"/>
              </a:solidFill>
            </a:endParaRPr>
          </a:p>
        </p:txBody>
      </p:sp>
    </p:spTree>
    <p:extLst>
      <p:ext uri="{BB962C8B-B14F-4D97-AF65-F5344CB8AC3E}">
        <p14:creationId xmlns:p14="http://schemas.microsoft.com/office/powerpoint/2010/main" val="229146973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Date Placeholder 2"/>
          <p:cNvSpPr>
            <a:spLocks noGrp="1"/>
          </p:cNvSpPr>
          <p:nvPr>
            <p:ph type="dt" sz="half" idx="10"/>
          </p:nvPr>
        </p:nvSpPr>
        <p:spPr/>
        <p:txBody>
          <a:bodyPr/>
          <a:lstStyle/>
          <a:p>
            <a:fld id="{6F83F5B6-3CE2-4BC8-BAA7-916730CC02B1}" type="datetime1">
              <a:rPr kumimoji="1" lang="ja-JP" altLang="en-US" smtClean="0"/>
              <a:t>2024/5/24</a:t>
            </a:fld>
            <a:endParaRPr kumimoji="1" lang="ja-JP" altLang="en-US"/>
          </a:p>
        </p:txBody>
      </p:sp>
      <p:sp>
        <p:nvSpPr>
          <p:cNvPr id="4" name="Footer Placeholder 3"/>
          <p:cNvSpPr>
            <a:spLocks noGrp="1"/>
          </p:cNvSpPr>
          <p:nvPr>
            <p:ph type="ftr" sz="quarter" idx="11"/>
          </p:nvPr>
        </p:nvSpPr>
        <p:spPr/>
        <p:txBody>
          <a:bodyPr/>
          <a:lstStyle/>
          <a:p>
            <a:endParaRPr kumimoji="1" lang="ja-JP" altLang="en-US"/>
          </a:p>
        </p:txBody>
      </p:sp>
      <p:sp>
        <p:nvSpPr>
          <p:cNvPr id="5" name="Slide Number Placeholder 4"/>
          <p:cNvSpPr>
            <a:spLocks noGrp="1"/>
          </p:cNvSpPr>
          <p:nvPr>
            <p:ph type="sldNum" sz="quarter" idx="12"/>
          </p:nvPr>
        </p:nvSpPr>
        <p:spPr/>
        <p:txBody>
          <a:bodyPr/>
          <a:lstStyle/>
          <a:p>
            <a:fld id="{F5E0FFD8-1193-47FE-97CA-8B356EED0836}" type="slidenum">
              <a:rPr kumimoji="1" lang="ja-JP" altLang="en-US" smtClean="0"/>
              <a:t>‹#›</a:t>
            </a:fld>
            <a:endParaRPr kumimoji="1" lang="ja-JP" altLang="en-US"/>
          </a:p>
        </p:txBody>
      </p:sp>
    </p:spTree>
    <p:extLst>
      <p:ext uri="{BB962C8B-B14F-4D97-AF65-F5344CB8AC3E}">
        <p14:creationId xmlns:p14="http://schemas.microsoft.com/office/powerpoint/2010/main" val="2783970879"/>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6"/>
          <p:cNvSpPr>
            <a:spLocks noGrp="1"/>
          </p:cNvSpPr>
          <p:nvPr>
            <p:ph type="dt" sz="half" idx="10"/>
          </p:nvPr>
        </p:nvSpPr>
        <p:spPr/>
        <p:txBody>
          <a:bodyPr/>
          <a:lstStyle>
            <a:lvl1pPr>
              <a:defRPr/>
            </a:lvl1pPr>
          </a:lstStyle>
          <a:p>
            <a:fld id="{D5BCE239-88C3-417F-94DB-FA9A4EC8EE05}" type="datetime1">
              <a:rPr lang="ja-JP" altLang="en-US" smtClean="0">
                <a:solidFill>
                  <a:srgbClr val="000000"/>
                </a:solidFill>
              </a:rPr>
              <a:t>2024/5/24</a:t>
            </a:fld>
            <a:endParaRPr lang="en-US" altLang="ja-JP">
              <a:solidFill>
                <a:srgbClr val="000000"/>
              </a:solidFill>
            </a:endParaRPr>
          </a:p>
        </p:txBody>
      </p:sp>
      <p:sp>
        <p:nvSpPr>
          <p:cNvPr id="8" name="フッター プレースホルダ 7"/>
          <p:cNvSpPr>
            <a:spLocks noGrp="1"/>
          </p:cNvSpPr>
          <p:nvPr>
            <p:ph type="ftr" sz="quarter" idx="11"/>
          </p:nvPr>
        </p:nvSpPr>
        <p:spPr/>
        <p:txBody>
          <a:bodyPr/>
          <a:lstStyle>
            <a:lvl1pPr>
              <a:defRPr/>
            </a:lvl1pPr>
          </a:lstStyle>
          <a:p>
            <a:endParaRPr lang="en-US" altLang="ja-JP">
              <a:solidFill>
                <a:srgbClr val="000000"/>
              </a:solidFill>
            </a:endParaRPr>
          </a:p>
        </p:txBody>
      </p:sp>
      <p:sp>
        <p:nvSpPr>
          <p:cNvPr id="9" name="スライド番号プレースホルダ 8"/>
          <p:cNvSpPr>
            <a:spLocks noGrp="1"/>
          </p:cNvSpPr>
          <p:nvPr>
            <p:ph type="sldNum" sz="quarter" idx="12"/>
          </p:nvPr>
        </p:nvSpPr>
        <p:spPr/>
        <p:txBody>
          <a:bodyPr/>
          <a:lstStyle>
            <a:lvl1pPr>
              <a:defRPr/>
            </a:lvl1pPr>
          </a:lstStyle>
          <a:p>
            <a:fld id="{8EED7136-2559-4472-8C37-DBC480690767}" type="slidenum">
              <a:rPr lang="en-US" altLang="ja-JP">
                <a:solidFill>
                  <a:srgbClr val="000000"/>
                </a:solidFill>
              </a:rPr>
              <a:pPr/>
              <a:t>‹#›</a:t>
            </a:fld>
            <a:endParaRPr lang="en-US" altLang="ja-JP">
              <a:solidFill>
                <a:srgbClr val="000000"/>
              </a:solidFill>
            </a:endParaRPr>
          </a:p>
        </p:txBody>
      </p:sp>
    </p:spTree>
    <p:extLst>
      <p:ext uri="{BB962C8B-B14F-4D97-AF65-F5344CB8AC3E}">
        <p14:creationId xmlns:p14="http://schemas.microsoft.com/office/powerpoint/2010/main" val="4167013057"/>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2"/>
          <p:cNvSpPr>
            <a:spLocks noGrp="1"/>
          </p:cNvSpPr>
          <p:nvPr>
            <p:ph type="dt" sz="half" idx="10"/>
          </p:nvPr>
        </p:nvSpPr>
        <p:spPr/>
        <p:txBody>
          <a:bodyPr/>
          <a:lstStyle>
            <a:lvl1pPr>
              <a:defRPr/>
            </a:lvl1pPr>
          </a:lstStyle>
          <a:p>
            <a:fld id="{D83BA5F5-B2FC-4416-9843-A3DD24B89624}" type="datetime1">
              <a:rPr lang="ja-JP" altLang="en-US" smtClean="0">
                <a:solidFill>
                  <a:srgbClr val="000000"/>
                </a:solidFill>
              </a:rPr>
              <a:t>2024/5/24</a:t>
            </a:fld>
            <a:endParaRPr lang="en-US" altLang="ja-JP">
              <a:solidFill>
                <a:srgbClr val="000000"/>
              </a:solidFill>
            </a:endParaRPr>
          </a:p>
        </p:txBody>
      </p:sp>
      <p:sp>
        <p:nvSpPr>
          <p:cNvPr id="4" name="フッター プレースホルダ 3"/>
          <p:cNvSpPr>
            <a:spLocks noGrp="1"/>
          </p:cNvSpPr>
          <p:nvPr>
            <p:ph type="ftr" sz="quarter" idx="11"/>
          </p:nvPr>
        </p:nvSpPr>
        <p:spPr/>
        <p:txBody>
          <a:bodyPr/>
          <a:lstStyle>
            <a:lvl1pPr>
              <a:defRPr/>
            </a:lvl1pPr>
          </a:lstStyle>
          <a:p>
            <a:endParaRPr lang="en-US" altLang="ja-JP">
              <a:solidFill>
                <a:srgbClr val="000000"/>
              </a:solidFill>
            </a:endParaRPr>
          </a:p>
        </p:txBody>
      </p:sp>
      <p:sp>
        <p:nvSpPr>
          <p:cNvPr id="5" name="スライド番号プレースホルダ 4"/>
          <p:cNvSpPr>
            <a:spLocks noGrp="1"/>
          </p:cNvSpPr>
          <p:nvPr>
            <p:ph type="sldNum" sz="quarter" idx="12"/>
          </p:nvPr>
        </p:nvSpPr>
        <p:spPr/>
        <p:txBody>
          <a:bodyPr/>
          <a:lstStyle>
            <a:lvl1pPr>
              <a:defRPr/>
            </a:lvl1pPr>
          </a:lstStyle>
          <a:p>
            <a:fld id="{9BA55732-FDC8-4969-BD3C-42FFC1C2CA62}" type="slidenum">
              <a:rPr lang="en-US" altLang="ja-JP">
                <a:solidFill>
                  <a:srgbClr val="000000"/>
                </a:solidFill>
              </a:rPr>
              <a:pPr/>
              <a:t>‹#›</a:t>
            </a:fld>
            <a:endParaRPr lang="en-US" altLang="ja-JP">
              <a:solidFill>
                <a:srgbClr val="000000"/>
              </a:solidFill>
            </a:endParaRPr>
          </a:p>
        </p:txBody>
      </p:sp>
    </p:spTree>
    <p:extLst>
      <p:ext uri="{BB962C8B-B14F-4D97-AF65-F5344CB8AC3E}">
        <p14:creationId xmlns:p14="http://schemas.microsoft.com/office/powerpoint/2010/main" val="581892326"/>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1"/>
          <p:cNvSpPr>
            <a:spLocks noGrp="1"/>
          </p:cNvSpPr>
          <p:nvPr>
            <p:ph type="dt" sz="half" idx="10"/>
          </p:nvPr>
        </p:nvSpPr>
        <p:spPr/>
        <p:txBody>
          <a:bodyPr/>
          <a:lstStyle>
            <a:lvl1pPr>
              <a:defRPr/>
            </a:lvl1pPr>
          </a:lstStyle>
          <a:p>
            <a:fld id="{A9DE4C07-60D8-4553-A3C1-CDA4ABFC89F2}" type="datetime1">
              <a:rPr lang="ja-JP" altLang="en-US" smtClean="0">
                <a:solidFill>
                  <a:srgbClr val="000000"/>
                </a:solidFill>
              </a:rPr>
              <a:t>2024/5/24</a:t>
            </a:fld>
            <a:endParaRPr lang="en-US" altLang="ja-JP">
              <a:solidFill>
                <a:srgbClr val="000000"/>
              </a:solidFill>
            </a:endParaRPr>
          </a:p>
        </p:txBody>
      </p:sp>
      <p:sp>
        <p:nvSpPr>
          <p:cNvPr id="3" name="フッター プレースホルダ 2"/>
          <p:cNvSpPr>
            <a:spLocks noGrp="1"/>
          </p:cNvSpPr>
          <p:nvPr>
            <p:ph type="ftr" sz="quarter" idx="11"/>
          </p:nvPr>
        </p:nvSpPr>
        <p:spPr/>
        <p:txBody>
          <a:bodyPr/>
          <a:lstStyle>
            <a:lvl1pPr>
              <a:defRPr/>
            </a:lvl1pPr>
          </a:lstStyle>
          <a:p>
            <a:endParaRPr lang="en-US" altLang="ja-JP">
              <a:solidFill>
                <a:srgbClr val="000000"/>
              </a:solidFill>
            </a:endParaRPr>
          </a:p>
        </p:txBody>
      </p:sp>
      <p:sp>
        <p:nvSpPr>
          <p:cNvPr id="4" name="スライド番号プレースホルダ 3"/>
          <p:cNvSpPr>
            <a:spLocks noGrp="1"/>
          </p:cNvSpPr>
          <p:nvPr>
            <p:ph type="sldNum" sz="quarter" idx="12"/>
          </p:nvPr>
        </p:nvSpPr>
        <p:spPr/>
        <p:txBody>
          <a:bodyPr/>
          <a:lstStyle>
            <a:lvl1pPr>
              <a:defRPr/>
            </a:lvl1pPr>
          </a:lstStyle>
          <a:p>
            <a:fld id="{7F62950F-6201-4B27-B270-9CDFCFBEEF44}" type="slidenum">
              <a:rPr lang="en-US" altLang="ja-JP">
                <a:solidFill>
                  <a:srgbClr val="000000"/>
                </a:solidFill>
              </a:rPr>
              <a:pPr/>
              <a:t>‹#›</a:t>
            </a:fld>
            <a:endParaRPr lang="en-US" altLang="ja-JP">
              <a:solidFill>
                <a:srgbClr val="000000"/>
              </a:solidFill>
            </a:endParaRPr>
          </a:p>
        </p:txBody>
      </p:sp>
    </p:spTree>
    <p:extLst>
      <p:ext uri="{BB962C8B-B14F-4D97-AF65-F5344CB8AC3E}">
        <p14:creationId xmlns:p14="http://schemas.microsoft.com/office/powerpoint/2010/main" val="1895620236"/>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95300" y="273050"/>
            <a:ext cx="3259006" cy="1162050"/>
          </a:xfrm>
        </p:spPr>
        <p:txBody>
          <a:bodyPr anchor="b"/>
          <a:lstStyle>
            <a:lvl1pPr algn="l">
              <a:defRPr sz="2000" b="1"/>
            </a:lvl1pPr>
          </a:lstStyle>
          <a:p>
            <a:r>
              <a:rPr lang="ja-JP" altLang="en-US"/>
              <a:t>マスタ タイトルの書式設定</a:t>
            </a:r>
          </a:p>
        </p:txBody>
      </p:sp>
      <p:sp>
        <p:nvSpPr>
          <p:cNvPr id="3" name="コンテンツ プレースホルダ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a:t>マスタ テキストの書式設定</a:t>
            </a:r>
          </a:p>
        </p:txBody>
      </p:sp>
      <p:sp>
        <p:nvSpPr>
          <p:cNvPr id="5" name="日付プレースホルダ 4"/>
          <p:cNvSpPr>
            <a:spLocks noGrp="1"/>
          </p:cNvSpPr>
          <p:nvPr>
            <p:ph type="dt" sz="half" idx="10"/>
          </p:nvPr>
        </p:nvSpPr>
        <p:spPr/>
        <p:txBody>
          <a:bodyPr/>
          <a:lstStyle>
            <a:lvl1pPr>
              <a:defRPr/>
            </a:lvl1pPr>
          </a:lstStyle>
          <a:p>
            <a:fld id="{F5B39575-AA0B-47A6-9EBF-E4844104ADF0}" type="datetime1">
              <a:rPr lang="ja-JP" altLang="en-US" smtClean="0">
                <a:solidFill>
                  <a:srgbClr val="000000"/>
                </a:solidFill>
              </a:rPr>
              <a:t>2024/5/24</a:t>
            </a:fld>
            <a:endParaRPr lang="en-US" altLang="ja-JP">
              <a:solidFill>
                <a:srgbClr val="000000"/>
              </a:solidFill>
            </a:endParaRPr>
          </a:p>
        </p:txBody>
      </p:sp>
      <p:sp>
        <p:nvSpPr>
          <p:cNvPr id="6" name="フッター プレースホルダ 5"/>
          <p:cNvSpPr>
            <a:spLocks noGrp="1"/>
          </p:cNvSpPr>
          <p:nvPr>
            <p:ph type="ftr" sz="quarter" idx="11"/>
          </p:nvPr>
        </p:nvSpPr>
        <p:spPr/>
        <p:txBody>
          <a:bodyPr/>
          <a:lstStyle>
            <a:lvl1pPr>
              <a:defRPr/>
            </a:lvl1pPr>
          </a:lstStyle>
          <a:p>
            <a:endParaRPr lang="en-US" altLang="ja-JP">
              <a:solidFill>
                <a:srgbClr val="000000"/>
              </a:solidFill>
            </a:endParaRPr>
          </a:p>
        </p:txBody>
      </p:sp>
      <p:sp>
        <p:nvSpPr>
          <p:cNvPr id="7" name="スライド番号プレースホルダ 6"/>
          <p:cNvSpPr>
            <a:spLocks noGrp="1"/>
          </p:cNvSpPr>
          <p:nvPr>
            <p:ph type="sldNum" sz="quarter" idx="12"/>
          </p:nvPr>
        </p:nvSpPr>
        <p:spPr/>
        <p:txBody>
          <a:bodyPr/>
          <a:lstStyle>
            <a:lvl1pPr>
              <a:defRPr/>
            </a:lvl1pPr>
          </a:lstStyle>
          <a:p>
            <a:fld id="{94699642-A73E-4324-BF73-3BC273DFFD64}" type="slidenum">
              <a:rPr lang="en-US" altLang="ja-JP">
                <a:solidFill>
                  <a:srgbClr val="000000"/>
                </a:solidFill>
              </a:rPr>
              <a:pPr/>
              <a:t>‹#›</a:t>
            </a:fld>
            <a:endParaRPr lang="en-US" altLang="ja-JP">
              <a:solidFill>
                <a:srgbClr val="000000"/>
              </a:solidFill>
            </a:endParaRPr>
          </a:p>
        </p:txBody>
      </p:sp>
    </p:spTree>
    <p:extLst>
      <p:ext uri="{BB962C8B-B14F-4D97-AF65-F5344CB8AC3E}">
        <p14:creationId xmlns:p14="http://schemas.microsoft.com/office/powerpoint/2010/main" val="246504005"/>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941645" y="4800600"/>
            <a:ext cx="5943600" cy="566738"/>
          </a:xfrm>
        </p:spPr>
        <p:txBody>
          <a:bodyPr anchor="b"/>
          <a:lstStyle>
            <a:lvl1pPr algn="l">
              <a:defRPr sz="2000" b="1"/>
            </a:lvl1pPr>
          </a:lstStyle>
          <a:p>
            <a:r>
              <a:rPr lang="ja-JP" altLang="en-US"/>
              <a:t>マスタ タイトルの書式設定</a:t>
            </a:r>
          </a:p>
        </p:txBody>
      </p:sp>
      <p:sp>
        <p:nvSpPr>
          <p:cNvPr id="3" name="図プレースホルダ 2"/>
          <p:cNvSpPr>
            <a:spLocks noGrp="1"/>
          </p:cNvSpPr>
          <p:nvPr>
            <p:ph type="pic" idx="1"/>
          </p:nvPr>
        </p:nvSpPr>
        <p:spPr>
          <a:xfrm>
            <a:off x="1941645" y="612775"/>
            <a:ext cx="59436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ja-JP" altLang="en-US"/>
          </a:p>
        </p:txBody>
      </p:sp>
      <p:sp>
        <p:nvSpPr>
          <p:cNvPr id="4" name="テキスト プレースホルダ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a:t>マスタ テキストの書式設定</a:t>
            </a:r>
          </a:p>
        </p:txBody>
      </p:sp>
      <p:sp>
        <p:nvSpPr>
          <p:cNvPr id="5" name="日付プレースホルダ 4"/>
          <p:cNvSpPr>
            <a:spLocks noGrp="1"/>
          </p:cNvSpPr>
          <p:nvPr>
            <p:ph type="dt" sz="half" idx="10"/>
          </p:nvPr>
        </p:nvSpPr>
        <p:spPr/>
        <p:txBody>
          <a:bodyPr/>
          <a:lstStyle>
            <a:lvl1pPr>
              <a:defRPr/>
            </a:lvl1pPr>
          </a:lstStyle>
          <a:p>
            <a:fld id="{09744562-BC69-475F-A6E8-5F5B40F6AD33}" type="datetime1">
              <a:rPr lang="ja-JP" altLang="en-US" smtClean="0">
                <a:solidFill>
                  <a:srgbClr val="000000"/>
                </a:solidFill>
              </a:rPr>
              <a:t>2024/5/24</a:t>
            </a:fld>
            <a:endParaRPr lang="en-US" altLang="ja-JP">
              <a:solidFill>
                <a:srgbClr val="000000"/>
              </a:solidFill>
            </a:endParaRPr>
          </a:p>
        </p:txBody>
      </p:sp>
      <p:sp>
        <p:nvSpPr>
          <p:cNvPr id="6" name="フッター プレースホルダ 5"/>
          <p:cNvSpPr>
            <a:spLocks noGrp="1"/>
          </p:cNvSpPr>
          <p:nvPr>
            <p:ph type="ftr" sz="quarter" idx="11"/>
          </p:nvPr>
        </p:nvSpPr>
        <p:spPr/>
        <p:txBody>
          <a:bodyPr/>
          <a:lstStyle>
            <a:lvl1pPr>
              <a:defRPr/>
            </a:lvl1pPr>
          </a:lstStyle>
          <a:p>
            <a:endParaRPr lang="en-US" altLang="ja-JP">
              <a:solidFill>
                <a:srgbClr val="000000"/>
              </a:solidFill>
            </a:endParaRPr>
          </a:p>
        </p:txBody>
      </p:sp>
      <p:sp>
        <p:nvSpPr>
          <p:cNvPr id="7" name="スライド番号プレースホルダ 6"/>
          <p:cNvSpPr>
            <a:spLocks noGrp="1"/>
          </p:cNvSpPr>
          <p:nvPr>
            <p:ph type="sldNum" sz="quarter" idx="12"/>
          </p:nvPr>
        </p:nvSpPr>
        <p:spPr/>
        <p:txBody>
          <a:bodyPr/>
          <a:lstStyle>
            <a:lvl1pPr>
              <a:defRPr/>
            </a:lvl1pPr>
          </a:lstStyle>
          <a:p>
            <a:fld id="{088D79EC-820F-498C-A9D9-A0AA78A0CB80}" type="slidenum">
              <a:rPr lang="en-US" altLang="ja-JP">
                <a:solidFill>
                  <a:srgbClr val="000000"/>
                </a:solidFill>
              </a:rPr>
              <a:pPr/>
              <a:t>‹#›</a:t>
            </a:fld>
            <a:endParaRPr lang="en-US" altLang="ja-JP">
              <a:solidFill>
                <a:srgbClr val="000000"/>
              </a:solidFill>
            </a:endParaRPr>
          </a:p>
        </p:txBody>
      </p:sp>
    </p:spTree>
    <p:extLst>
      <p:ext uri="{BB962C8B-B14F-4D97-AF65-F5344CB8AC3E}">
        <p14:creationId xmlns:p14="http://schemas.microsoft.com/office/powerpoint/2010/main" val="3591272604"/>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fld id="{C6A963B1-F6AD-48D3-8E9D-1B63ACB1582C}" type="datetime1">
              <a:rPr lang="ja-JP" altLang="en-US" smtClean="0">
                <a:solidFill>
                  <a:srgbClr val="000000"/>
                </a:solidFill>
              </a:rPr>
              <a:t>2024/5/24</a:t>
            </a:fld>
            <a:endParaRPr lang="en-US" altLang="ja-JP">
              <a:solidFill>
                <a:srgbClr val="000000"/>
              </a:solidFill>
            </a:endParaRPr>
          </a:p>
        </p:txBody>
      </p:sp>
      <p:sp>
        <p:nvSpPr>
          <p:cNvPr id="5" name="フッター プレースホルダ 4"/>
          <p:cNvSpPr>
            <a:spLocks noGrp="1"/>
          </p:cNvSpPr>
          <p:nvPr>
            <p:ph type="ftr" sz="quarter" idx="11"/>
          </p:nvPr>
        </p:nvSpPr>
        <p:spPr/>
        <p:txBody>
          <a:bodyPr/>
          <a:lstStyle>
            <a:lvl1pPr>
              <a:defRPr/>
            </a:lvl1pPr>
          </a:lstStyle>
          <a:p>
            <a:endParaRPr lang="en-US" altLang="ja-JP">
              <a:solidFill>
                <a:srgbClr val="000000"/>
              </a:solidFill>
            </a:endParaRPr>
          </a:p>
        </p:txBody>
      </p:sp>
      <p:sp>
        <p:nvSpPr>
          <p:cNvPr id="6" name="スライド番号プレースホルダ 5"/>
          <p:cNvSpPr>
            <a:spLocks noGrp="1"/>
          </p:cNvSpPr>
          <p:nvPr>
            <p:ph type="sldNum" sz="quarter" idx="12"/>
          </p:nvPr>
        </p:nvSpPr>
        <p:spPr/>
        <p:txBody>
          <a:bodyPr/>
          <a:lstStyle>
            <a:lvl1pPr>
              <a:defRPr/>
            </a:lvl1pPr>
          </a:lstStyle>
          <a:p>
            <a:fld id="{457CDE03-3F84-423C-9F1B-ABE0535560D7}" type="slidenum">
              <a:rPr lang="en-US" altLang="ja-JP">
                <a:solidFill>
                  <a:srgbClr val="000000"/>
                </a:solidFill>
              </a:rPr>
              <a:pPr/>
              <a:t>‹#›</a:t>
            </a:fld>
            <a:endParaRPr lang="en-US" altLang="ja-JP">
              <a:solidFill>
                <a:srgbClr val="000000"/>
              </a:solidFill>
            </a:endParaRPr>
          </a:p>
        </p:txBody>
      </p:sp>
    </p:spTree>
    <p:extLst>
      <p:ext uri="{BB962C8B-B14F-4D97-AF65-F5344CB8AC3E}">
        <p14:creationId xmlns:p14="http://schemas.microsoft.com/office/powerpoint/2010/main" val="570650818"/>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vertTitleAndTx" preserve="1">
  <p:cSld name="縦書きタイトルと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181850" y="274639"/>
            <a:ext cx="2228850" cy="5851525"/>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495300" y="274639"/>
            <a:ext cx="6521450" cy="5851525"/>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fld id="{58808293-EA3E-4EEB-9F94-D6D73D5E5648}" type="datetime1">
              <a:rPr lang="ja-JP" altLang="en-US" smtClean="0">
                <a:solidFill>
                  <a:srgbClr val="000000"/>
                </a:solidFill>
              </a:rPr>
              <a:t>2024/5/24</a:t>
            </a:fld>
            <a:endParaRPr lang="en-US" altLang="ja-JP">
              <a:solidFill>
                <a:srgbClr val="000000"/>
              </a:solidFill>
            </a:endParaRPr>
          </a:p>
        </p:txBody>
      </p:sp>
      <p:sp>
        <p:nvSpPr>
          <p:cNvPr id="5" name="フッター プレースホルダ 4"/>
          <p:cNvSpPr>
            <a:spLocks noGrp="1"/>
          </p:cNvSpPr>
          <p:nvPr>
            <p:ph type="ftr" sz="quarter" idx="11"/>
          </p:nvPr>
        </p:nvSpPr>
        <p:spPr/>
        <p:txBody>
          <a:bodyPr/>
          <a:lstStyle>
            <a:lvl1pPr>
              <a:defRPr/>
            </a:lvl1pPr>
          </a:lstStyle>
          <a:p>
            <a:endParaRPr lang="en-US" altLang="ja-JP">
              <a:solidFill>
                <a:srgbClr val="000000"/>
              </a:solidFill>
            </a:endParaRPr>
          </a:p>
        </p:txBody>
      </p:sp>
      <p:sp>
        <p:nvSpPr>
          <p:cNvPr id="6" name="スライド番号プレースホルダ 5"/>
          <p:cNvSpPr>
            <a:spLocks noGrp="1"/>
          </p:cNvSpPr>
          <p:nvPr>
            <p:ph type="sldNum" sz="quarter" idx="12"/>
          </p:nvPr>
        </p:nvSpPr>
        <p:spPr/>
        <p:txBody>
          <a:bodyPr/>
          <a:lstStyle>
            <a:lvl1pPr>
              <a:defRPr/>
            </a:lvl1pPr>
          </a:lstStyle>
          <a:p>
            <a:fld id="{5FF8284F-8EDA-467E-937D-F19C21CCB88A}" type="slidenum">
              <a:rPr lang="en-US" altLang="ja-JP">
                <a:solidFill>
                  <a:srgbClr val="000000"/>
                </a:solidFill>
              </a:rPr>
              <a:pPr/>
              <a:t>‹#›</a:t>
            </a:fld>
            <a:endParaRPr lang="en-US" altLang="ja-JP">
              <a:solidFill>
                <a:srgbClr val="000000"/>
              </a:solidFill>
            </a:endParaRPr>
          </a:p>
        </p:txBody>
      </p:sp>
    </p:spTree>
    <p:extLst>
      <p:ext uri="{BB962C8B-B14F-4D97-AF65-F5344CB8AC3E}">
        <p14:creationId xmlns:p14="http://schemas.microsoft.com/office/powerpoint/2010/main" val="358861189"/>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objOnly" preserve="1">
  <p:cSld name="コンテンツ">
    <p:spTree>
      <p:nvGrpSpPr>
        <p:cNvPr id="1" name=""/>
        <p:cNvGrpSpPr/>
        <p:nvPr/>
      </p:nvGrpSpPr>
      <p:grpSpPr>
        <a:xfrm>
          <a:off x="0" y="0"/>
          <a:ext cx="0" cy="0"/>
          <a:chOff x="0" y="0"/>
          <a:chExt cx="0" cy="0"/>
        </a:xfrm>
      </p:grpSpPr>
      <p:sp>
        <p:nvSpPr>
          <p:cNvPr id="2" name="コンテンツ プレースホルダ 1"/>
          <p:cNvSpPr>
            <a:spLocks noGrp="1"/>
          </p:cNvSpPr>
          <p:nvPr>
            <p:ph/>
          </p:nvPr>
        </p:nvSpPr>
        <p:spPr>
          <a:xfrm>
            <a:off x="495300" y="274639"/>
            <a:ext cx="8915400" cy="5851525"/>
          </a:xfrm>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3" name="日付プレースホルダ 2"/>
          <p:cNvSpPr>
            <a:spLocks noGrp="1"/>
          </p:cNvSpPr>
          <p:nvPr>
            <p:ph type="dt" sz="half" idx="10"/>
          </p:nvPr>
        </p:nvSpPr>
        <p:spPr>
          <a:xfrm>
            <a:off x="495300" y="6245225"/>
            <a:ext cx="2311400" cy="476250"/>
          </a:xfrm>
        </p:spPr>
        <p:txBody>
          <a:bodyPr/>
          <a:lstStyle>
            <a:lvl1pPr>
              <a:defRPr/>
            </a:lvl1pPr>
          </a:lstStyle>
          <a:p>
            <a:fld id="{D4CBCD8B-F714-4036-80E2-0DA52C706094}" type="datetime1">
              <a:rPr lang="ja-JP" altLang="en-US" smtClean="0">
                <a:solidFill>
                  <a:srgbClr val="000000"/>
                </a:solidFill>
              </a:rPr>
              <a:t>2024/5/24</a:t>
            </a:fld>
            <a:endParaRPr lang="en-US" altLang="ja-JP">
              <a:solidFill>
                <a:srgbClr val="000000"/>
              </a:solidFill>
            </a:endParaRPr>
          </a:p>
        </p:txBody>
      </p:sp>
      <p:sp>
        <p:nvSpPr>
          <p:cNvPr id="4" name="フッター プレースホルダ 3"/>
          <p:cNvSpPr>
            <a:spLocks noGrp="1"/>
          </p:cNvSpPr>
          <p:nvPr>
            <p:ph type="ftr" sz="quarter" idx="11"/>
          </p:nvPr>
        </p:nvSpPr>
        <p:spPr>
          <a:xfrm>
            <a:off x="3384550" y="6245225"/>
            <a:ext cx="3136900" cy="476250"/>
          </a:xfrm>
        </p:spPr>
        <p:txBody>
          <a:bodyPr/>
          <a:lstStyle>
            <a:lvl1pPr>
              <a:defRPr/>
            </a:lvl1pPr>
          </a:lstStyle>
          <a:p>
            <a:endParaRPr lang="en-US" altLang="ja-JP">
              <a:solidFill>
                <a:srgbClr val="000000"/>
              </a:solidFill>
            </a:endParaRPr>
          </a:p>
        </p:txBody>
      </p:sp>
      <p:sp>
        <p:nvSpPr>
          <p:cNvPr id="5" name="スライド番号プレースホルダ 4"/>
          <p:cNvSpPr>
            <a:spLocks noGrp="1"/>
          </p:cNvSpPr>
          <p:nvPr>
            <p:ph type="sldNum" sz="quarter" idx="12"/>
          </p:nvPr>
        </p:nvSpPr>
        <p:spPr>
          <a:xfrm>
            <a:off x="7099300" y="6245225"/>
            <a:ext cx="2311400" cy="476250"/>
          </a:xfrm>
        </p:spPr>
        <p:txBody>
          <a:bodyPr/>
          <a:lstStyle>
            <a:lvl1pPr>
              <a:defRPr/>
            </a:lvl1pPr>
          </a:lstStyle>
          <a:p>
            <a:fld id="{A3FA1AE8-45B8-4808-B39C-EA5697B7E16F}" type="slidenum">
              <a:rPr lang="en-US" altLang="ja-JP">
                <a:solidFill>
                  <a:srgbClr val="000000"/>
                </a:solidFill>
              </a:rPr>
              <a:pPr/>
              <a:t>‹#›</a:t>
            </a:fld>
            <a:endParaRPr lang="en-US" altLang="ja-JP">
              <a:solidFill>
                <a:srgbClr val="000000"/>
              </a:solidFill>
            </a:endParaRPr>
          </a:p>
        </p:txBody>
      </p:sp>
    </p:spTree>
    <p:extLst>
      <p:ext uri="{BB962C8B-B14F-4D97-AF65-F5344CB8AC3E}">
        <p14:creationId xmlns:p14="http://schemas.microsoft.com/office/powerpoint/2010/main" val="3901056186"/>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objAndTwoObj" preserve="1">
  <p:cSld name="タイトル、コンテンツ、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95300" y="274638"/>
            <a:ext cx="8915400" cy="1143000"/>
          </a:xfrm>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495300" y="1600201"/>
            <a:ext cx="4375150" cy="4525963"/>
          </a:xfrm>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quarter" idx="2"/>
          </p:nvPr>
        </p:nvSpPr>
        <p:spPr>
          <a:xfrm>
            <a:off x="5035550" y="1600200"/>
            <a:ext cx="4375150" cy="2185988"/>
          </a:xfrm>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コンテンツ プレースホルダ 4"/>
          <p:cNvSpPr>
            <a:spLocks noGrp="1"/>
          </p:cNvSpPr>
          <p:nvPr>
            <p:ph sz="quarter" idx="3"/>
          </p:nvPr>
        </p:nvSpPr>
        <p:spPr>
          <a:xfrm>
            <a:off x="5035550" y="3938589"/>
            <a:ext cx="4375150" cy="2187575"/>
          </a:xfrm>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6" name="日付プレースホルダ 5"/>
          <p:cNvSpPr>
            <a:spLocks noGrp="1"/>
          </p:cNvSpPr>
          <p:nvPr>
            <p:ph type="dt" sz="half" idx="10"/>
          </p:nvPr>
        </p:nvSpPr>
        <p:spPr>
          <a:xfrm>
            <a:off x="495300" y="6245225"/>
            <a:ext cx="2311400" cy="476250"/>
          </a:xfrm>
        </p:spPr>
        <p:txBody>
          <a:bodyPr/>
          <a:lstStyle>
            <a:lvl1pPr>
              <a:defRPr/>
            </a:lvl1pPr>
          </a:lstStyle>
          <a:p>
            <a:fld id="{35640EAF-F9BE-447C-8705-CDE51BFF3AE8}" type="datetime1">
              <a:rPr lang="ja-JP" altLang="en-US" smtClean="0">
                <a:solidFill>
                  <a:srgbClr val="000000"/>
                </a:solidFill>
              </a:rPr>
              <a:t>2024/5/24</a:t>
            </a:fld>
            <a:endParaRPr lang="en-US" altLang="ja-JP">
              <a:solidFill>
                <a:srgbClr val="000000"/>
              </a:solidFill>
            </a:endParaRPr>
          </a:p>
        </p:txBody>
      </p:sp>
      <p:sp>
        <p:nvSpPr>
          <p:cNvPr id="7" name="フッター プレースホルダ 6"/>
          <p:cNvSpPr>
            <a:spLocks noGrp="1"/>
          </p:cNvSpPr>
          <p:nvPr>
            <p:ph type="ftr" sz="quarter" idx="11"/>
          </p:nvPr>
        </p:nvSpPr>
        <p:spPr>
          <a:xfrm>
            <a:off x="3384550" y="6245225"/>
            <a:ext cx="3136900" cy="476250"/>
          </a:xfrm>
        </p:spPr>
        <p:txBody>
          <a:bodyPr/>
          <a:lstStyle>
            <a:lvl1pPr>
              <a:defRPr/>
            </a:lvl1pPr>
          </a:lstStyle>
          <a:p>
            <a:endParaRPr lang="en-US" altLang="ja-JP">
              <a:solidFill>
                <a:srgbClr val="000000"/>
              </a:solidFill>
            </a:endParaRPr>
          </a:p>
        </p:txBody>
      </p:sp>
      <p:sp>
        <p:nvSpPr>
          <p:cNvPr id="8" name="スライド番号プレースホルダ 7"/>
          <p:cNvSpPr>
            <a:spLocks noGrp="1"/>
          </p:cNvSpPr>
          <p:nvPr>
            <p:ph type="sldNum" sz="quarter" idx="12"/>
          </p:nvPr>
        </p:nvSpPr>
        <p:spPr>
          <a:xfrm>
            <a:off x="7099300" y="6245225"/>
            <a:ext cx="2311400" cy="476250"/>
          </a:xfrm>
        </p:spPr>
        <p:txBody>
          <a:bodyPr/>
          <a:lstStyle>
            <a:lvl1pPr>
              <a:defRPr/>
            </a:lvl1pPr>
          </a:lstStyle>
          <a:p>
            <a:fld id="{6A1D4BF0-3AFC-4CA8-8FCE-2B56A8C1AF14}" type="slidenum">
              <a:rPr lang="en-US" altLang="ja-JP">
                <a:solidFill>
                  <a:srgbClr val="000000"/>
                </a:solidFill>
              </a:rPr>
              <a:pPr/>
              <a:t>‹#›</a:t>
            </a:fld>
            <a:endParaRPr lang="en-US" altLang="ja-JP">
              <a:solidFill>
                <a:srgbClr val="000000"/>
              </a:solidFill>
            </a:endParaRPr>
          </a:p>
        </p:txBody>
      </p:sp>
    </p:spTree>
    <p:extLst>
      <p:ext uri="{BB962C8B-B14F-4D97-AF65-F5344CB8AC3E}">
        <p14:creationId xmlns:p14="http://schemas.microsoft.com/office/powerpoint/2010/main" val="2800199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4B0BA41-6DEE-494D-95E3-B03F238B66C3}" type="datetime1">
              <a:rPr kumimoji="1" lang="ja-JP" altLang="en-US" smtClean="0"/>
              <a:t>2024/5/24</a:t>
            </a:fld>
            <a:endParaRPr kumimoji="1" lang="ja-JP" altLang="en-US"/>
          </a:p>
        </p:txBody>
      </p:sp>
      <p:sp>
        <p:nvSpPr>
          <p:cNvPr id="3" name="Footer Placeholder 2"/>
          <p:cNvSpPr>
            <a:spLocks noGrp="1"/>
          </p:cNvSpPr>
          <p:nvPr>
            <p:ph type="ftr" sz="quarter" idx="11"/>
          </p:nvPr>
        </p:nvSpPr>
        <p:spPr/>
        <p:txBody>
          <a:bodyPr/>
          <a:lstStyle/>
          <a:p>
            <a:endParaRPr kumimoji="1" lang="ja-JP" altLang="en-US"/>
          </a:p>
        </p:txBody>
      </p:sp>
      <p:sp>
        <p:nvSpPr>
          <p:cNvPr id="4" name="Slide Number Placeholder 3"/>
          <p:cNvSpPr>
            <a:spLocks noGrp="1"/>
          </p:cNvSpPr>
          <p:nvPr>
            <p:ph type="sldNum" sz="quarter" idx="12"/>
          </p:nvPr>
        </p:nvSpPr>
        <p:spPr/>
        <p:txBody>
          <a:bodyPr/>
          <a:lstStyle/>
          <a:p>
            <a:fld id="{F5E0FFD8-1193-47FE-97CA-8B356EED0836}" type="slidenum">
              <a:rPr kumimoji="1" lang="ja-JP" altLang="en-US" smtClean="0"/>
              <a:t>‹#›</a:t>
            </a:fld>
            <a:endParaRPr kumimoji="1" lang="ja-JP" altLang="en-US"/>
          </a:p>
        </p:txBody>
      </p:sp>
    </p:spTree>
    <p:extLst>
      <p:ext uri="{BB962C8B-B14F-4D97-AF65-F5344CB8AC3E}">
        <p14:creationId xmlns:p14="http://schemas.microsoft.com/office/powerpoint/2010/main" val="284586337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Title 1"/>
          <p:cNvSpPr>
            <a:spLocks noGrp="1"/>
          </p:cNvSpPr>
          <p:nvPr>
            <p:ph type="title"/>
          </p:nvPr>
        </p:nvSpPr>
        <p:spPr>
          <a:xfrm>
            <a:off x="682328" y="457200"/>
            <a:ext cx="3194943" cy="1600200"/>
          </a:xfrm>
        </p:spPr>
        <p:txBody>
          <a:bodyPr anchor="b"/>
          <a:lstStyle>
            <a:lvl1pPr>
              <a:defRPr sz="3200"/>
            </a:lvl1pPr>
          </a:lstStyle>
          <a:p>
            <a:r>
              <a:rPr lang="ja-JP" altLang="en-US"/>
              <a:t>マスター タイトルの書式設定</a:t>
            </a:r>
            <a:endParaRPr lang="en-US" dirty="0"/>
          </a:p>
        </p:txBody>
      </p:sp>
      <p:sp>
        <p:nvSpPr>
          <p:cNvPr id="3" name="Content Placeholder 2"/>
          <p:cNvSpPr>
            <a:spLocks noGrp="1"/>
          </p:cNvSpPr>
          <p:nvPr>
            <p:ph idx="1"/>
          </p:nvPr>
        </p:nvSpPr>
        <p:spPr>
          <a:xfrm>
            <a:off x="4211340" y="987427"/>
            <a:ext cx="5014913"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Text Placeholder 3"/>
          <p:cNvSpPr>
            <a:spLocks noGrp="1"/>
          </p:cNvSpPr>
          <p:nvPr>
            <p:ph type="body" sz="half" idx="2"/>
          </p:nvPr>
        </p:nvSpPr>
        <p:spPr>
          <a:xfrm>
            <a:off x="682328" y="2057400"/>
            <a:ext cx="3194943"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fld id="{EC20569E-9E1C-4CD3-AB60-B8DD536FD47F}" type="datetime1">
              <a:rPr kumimoji="1" lang="ja-JP" altLang="en-US" smtClean="0"/>
              <a:t>2024/5/24</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F5E0FFD8-1193-47FE-97CA-8B356EED0836}" type="slidenum">
              <a:rPr kumimoji="1" lang="ja-JP" altLang="en-US" smtClean="0"/>
              <a:t>‹#›</a:t>
            </a:fld>
            <a:endParaRPr kumimoji="1" lang="ja-JP" altLang="en-US"/>
          </a:p>
        </p:txBody>
      </p:sp>
    </p:spTree>
    <p:extLst>
      <p:ext uri="{BB962C8B-B14F-4D97-AF65-F5344CB8AC3E}">
        <p14:creationId xmlns:p14="http://schemas.microsoft.com/office/powerpoint/2010/main" val="420962414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Title 1"/>
          <p:cNvSpPr>
            <a:spLocks noGrp="1"/>
          </p:cNvSpPr>
          <p:nvPr>
            <p:ph type="title"/>
          </p:nvPr>
        </p:nvSpPr>
        <p:spPr>
          <a:xfrm>
            <a:off x="682328" y="457200"/>
            <a:ext cx="3194943" cy="1600200"/>
          </a:xfrm>
        </p:spPr>
        <p:txBody>
          <a:bodyPr anchor="b"/>
          <a:lstStyle>
            <a:lvl1pPr>
              <a:defRPr sz="3200"/>
            </a:lvl1pPr>
          </a:lstStyle>
          <a:p>
            <a:r>
              <a:rPr lang="ja-JP" altLang="en-US"/>
              <a:t>マスター タイトルの書式設定</a:t>
            </a:r>
            <a:endParaRPr lang="en-US" dirty="0"/>
          </a:p>
        </p:txBody>
      </p:sp>
      <p:sp>
        <p:nvSpPr>
          <p:cNvPr id="3" name="Picture Placeholder 2"/>
          <p:cNvSpPr>
            <a:spLocks noGrp="1" noChangeAspect="1"/>
          </p:cNvSpPr>
          <p:nvPr>
            <p:ph type="pic" idx="1"/>
          </p:nvPr>
        </p:nvSpPr>
        <p:spPr>
          <a:xfrm>
            <a:off x="4211340" y="987427"/>
            <a:ext cx="5014913"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ja-JP" altLang="en-US"/>
              <a:t>アイコンをクリックして図を追加</a:t>
            </a:r>
            <a:endParaRPr lang="en-US" dirty="0"/>
          </a:p>
        </p:txBody>
      </p:sp>
      <p:sp>
        <p:nvSpPr>
          <p:cNvPr id="4" name="Text Placeholder 3"/>
          <p:cNvSpPr>
            <a:spLocks noGrp="1"/>
          </p:cNvSpPr>
          <p:nvPr>
            <p:ph type="body" sz="half" idx="2"/>
          </p:nvPr>
        </p:nvSpPr>
        <p:spPr>
          <a:xfrm>
            <a:off x="682328" y="2057400"/>
            <a:ext cx="3194943"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fld id="{3BFB919C-BB20-4E5E-A812-932F67163F33}" type="datetime1">
              <a:rPr kumimoji="1" lang="ja-JP" altLang="en-US" smtClean="0"/>
              <a:t>2024/5/24</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F5E0FFD8-1193-47FE-97CA-8B356EED0836}" type="slidenum">
              <a:rPr kumimoji="1" lang="ja-JP" altLang="en-US" smtClean="0"/>
              <a:t>‹#›</a:t>
            </a:fld>
            <a:endParaRPr kumimoji="1" lang="ja-JP" altLang="en-US"/>
          </a:p>
        </p:txBody>
      </p:sp>
    </p:spTree>
    <p:extLst>
      <p:ext uri="{BB962C8B-B14F-4D97-AF65-F5344CB8AC3E}">
        <p14:creationId xmlns:p14="http://schemas.microsoft.com/office/powerpoint/2010/main" val="293077849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4.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2.xml"/><Relationship Id="rId3" Type="http://schemas.openxmlformats.org/officeDocument/2006/relationships/slideLayout" Target="../slideLayouts/slideLayout47.xml"/><Relationship Id="rId7" Type="http://schemas.openxmlformats.org/officeDocument/2006/relationships/slideLayout" Target="../slideLayouts/slideLayout51.xml"/><Relationship Id="rId12" Type="http://schemas.openxmlformats.org/officeDocument/2006/relationships/theme" Target="../theme/theme5.xml"/><Relationship Id="rId2" Type="http://schemas.openxmlformats.org/officeDocument/2006/relationships/slideLayout" Target="../slideLayouts/slideLayout46.xml"/><Relationship Id="rId1" Type="http://schemas.openxmlformats.org/officeDocument/2006/relationships/slideLayout" Target="../slideLayouts/slideLayout45.xml"/><Relationship Id="rId6" Type="http://schemas.openxmlformats.org/officeDocument/2006/relationships/slideLayout" Target="../slideLayouts/slideLayout50.xml"/><Relationship Id="rId11" Type="http://schemas.openxmlformats.org/officeDocument/2006/relationships/slideLayout" Target="../slideLayouts/slideLayout55.xml"/><Relationship Id="rId5" Type="http://schemas.openxmlformats.org/officeDocument/2006/relationships/slideLayout" Target="../slideLayouts/slideLayout49.xml"/><Relationship Id="rId10" Type="http://schemas.openxmlformats.org/officeDocument/2006/relationships/slideLayout" Target="../slideLayouts/slideLayout54.xml"/><Relationship Id="rId4" Type="http://schemas.openxmlformats.org/officeDocument/2006/relationships/slideLayout" Target="../slideLayouts/slideLayout48.xml"/><Relationship Id="rId9" Type="http://schemas.openxmlformats.org/officeDocument/2006/relationships/slideLayout" Target="../slideLayouts/slideLayout53.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3.xml"/><Relationship Id="rId13" Type="http://schemas.openxmlformats.org/officeDocument/2006/relationships/slideLayout" Target="../slideLayouts/slideLayout68.xml"/><Relationship Id="rId3" Type="http://schemas.openxmlformats.org/officeDocument/2006/relationships/slideLayout" Target="../slideLayouts/slideLayout58.xml"/><Relationship Id="rId7" Type="http://schemas.openxmlformats.org/officeDocument/2006/relationships/slideLayout" Target="../slideLayouts/slideLayout62.xml"/><Relationship Id="rId12" Type="http://schemas.openxmlformats.org/officeDocument/2006/relationships/slideLayout" Target="../slideLayouts/slideLayout67.xml"/><Relationship Id="rId2" Type="http://schemas.openxmlformats.org/officeDocument/2006/relationships/slideLayout" Target="../slideLayouts/slideLayout57.xml"/><Relationship Id="rId1" Type="http://schemas.openxmlformats.org/officeDocument/2006/relationships/slideLayout" Target="../slideLayouts/slideLayout56.xml"/><Relationship Id="rId6" Type="http://schemas.openxmlformats.org/officeDocument/2006/relationships/slideLayout" Target="../slideLayouts/slideLayout61.xml"/><Relationship Id="rId11" Type="http://schemas.openxmlformats.org/officeDocument/2006/relationships/slideLayout" Target="../slideLayouts/slideLayout66.xml"/><Relationship Id="rId5" Type="http://schemas.openxmlformats.org/officeDocument/2006/relationships/slideLayout" Target="../slideLayouts/slideLayout60.xml"/><Relationship Id="rId10" Type="http://schemas.openxmlformats.org/officeDocument/2006/relationships/slideLayout" Target="../slideLayouts/slideLayout65.xml"/><Relationship Id="rId4" Type="http://schemas.openxmlformats.org/officeDocument/2006/relationships/slideLayout" Target="../slideLayouts/slideLayout59.xml"/><Relationship Id="rId9" Type="http://schemas.openxmlformats.org/officeDocument/2006/relationships/slideLayout" Target="../slideLayouts/slideLayout64.xml"/><Relationship Id="rId14" Type="http://schemas.openxmlformats.org/officeDocument/2006/relationships/theme" Target="../theme/theme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81038" y="365127"/>
            <a:ext cx="8543925" cy="1325563"/>
          </a:xfrm>
          <a:prstGeom prst="rect">
            <a:avLst/>
          </a:prstGeom>
        </p:spPr>
        <p:txBody>
          <a:bodyPr vert="horz" lIns="91440" tIns="45720" rIns="91440" bIns="45720" rtlCol="0" anchor="ctr">
            <a:normAutofit/>
          </a:bodyPr>
          <a:lstStyle/>
          <a:p>
            <a:r>
              <a:rPr lang="ja-JP" altLang="en-US"/>
              <a:t>マスター タイトルの書式設定</a:t>
            </a:r>
            <a:endParaRPr lang="en-US" dirty="0"/>
          </a:p>
        </p:txBody>
      </p:sp>
      <p:sp>
        <p:nvSpPr>
          <p:cNvPr id="3" name="Text Placeholder 2"/>
          <p:cNvSpPr>
            <a:spLocks noGrp="1"/>
          </p:cNvSpPr>
          <p:nvPr>
            <p:ph type="body" idx="1"/>
          </p:nvPr>
        </p:nvSpPr>
        <p:spPr>
          <a:xfrm>
            <a:off x="681038" y="1825625"/>
            <a:ext cx="8543925" cy="4351338"/>
          </a:xfrm>
          <a:prstGeom prst="rect">
            <a:avLst/>
          </a:prstGeom>
        </p:spPr>
        <p:txBody>
          <a:bodyPr vert="horz" lIns="91440" tIns="45720" rIns="91440" bIns="45720" rtlCol="0">
            <a:normAutofit/>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2"/>
          </p:nvPr>
        </p:nvSpPr>
        <p:spPr>
          <a:xfrm>
            <a:off x="681038" y="6356352"/>
            <a:ext cx="222885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9D90608-AC93-4C8C-A299-EC78CF2FF522}" type="datetime1">
              <a:rPr kumimoji="1" lang="ja-JP" altLang="en-US" smtClean="0"/>
              <a:t>2024/5/24</a:t>
            </a:fld>
            <a:endParaRPr kumimoji="1" lang="ja-JP" altLang="en-US"/>
          </a:p>
        </p:txBody>
      </p:sp>
      <p:sp>
        <p:nvSpPr>
          <p:cNvPr id="5" name="Footer Placeholder 4"/>
          <p:cNvSpPr>
            <a:spLocks noGrp="1"/>
          </p:cNvSpPr>
          <p:nvPr>
            <p:ph type="ftr" sz="quarter" idx="3"/>
          </p:nvPr>
        </p:nvSpPr>
        <p:spPr>
          <a:xfrm>
            <a:off x="3281363" y="6356352"/>
            <a:ext cx="3343275"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ja-JP" altLang="en-US"/>
          </a:p>
        </p:txBody>
      </p:sp>
      <p:sp>
        <p:nvSpPr>
          <p:cNvPr id="6" name="Slide Number Placeholder 5"/>
          <p:cNvSpPr>
            <a:spLocks noGrp="1"/>
          </p:cNvSpPr>
          <p:nvPr>
            <p:ph type="sldNum" sz="quarter" idx="4"/>
          </p:nvPr>
        </p:nvSpPr>
        <p:spPr>
          <a:xfrm>
            <a:off x="6996113" y="6356352"/>
            <a:ext cx="222885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5E0FFD8-1193-47FE-97CA-8B356EED0836}" type="slidenum">
              <a:rPr kumimoji="1" lang="ja-JP" altLang="en-US" smtClean="0"/>
              <a:t>‹#›</a:t>
            </a:fld>
            <a:endParaRPr kumimoji="1" lang="ja-JP" altLang="en-US"/>
          </a:p>
        </p:txBody>
      </p:sp>
    </p:spTree>
    <p:extLst>
      <p:ext uri="{BB962C8B-B14F-4D97-AF65-F5344CB8AC3E}">
        <p14:creationId xmlns:p14="http://schemas.microsoft.com/office/powerpoint/2010/main" val="289880009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hdr="0" ftr="0" dt="0"/>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en-US"/>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81038" y="365127"/>
            <a:ext cx="8543925" cy="1325563"/>
          </a:xfrm>
          <a:prstGeom prst="rect">
            <a:avLst/>
          </a:prstGeom>
        </p:spPr>
        <p:txBody>
          <a:bodyPr vert="horz" lIns="91440" tIns="45720" rIns="91440" bIns="45720" rtlCol="0" anchor="ctr">
            <a:normAutofit/>
          </a:bodyPr>
          <a:lstStyle/>
          <a:p>
            <a:r>
              <a:rPr lang="ja-JP" altLang="en-US"/>
              <a:t>マスター タイトルの書式設定</a:t>
            </a:r>
            <a:endParaRPr lang="en-US" dirty="0"/>
          </a:p>
        </p:txBody>
      </p:sp>
      <p:sp>
        <p:nvSpPr>
          <p:cNvPr id="3" name="Text Placeholder 2"/>
          <p:cNvSpPr>
            <a:spLocks noGrp="1"/>
          </p:cNvSpPr>
          <p:nvPr>
            <p:ph type="body" idx="1"/>
          </p:nvPr>
        </p:nvSpPr>
        <p:spPr>
          <a:xfrm>
            <a:off x="681038" y="1825625"/>
            <a:ext cx="8543925" cy="4351338"/>
          </a:xfrm>
          <a:prstGeom prst="rect">
            <a:avLst/>
          </a:prstGeom>
        </p:spPr>
        <p:txBody>
          <a:bodyPr vert="horz" lIns="91440" tIns="45720" rIns="91440" bIns="45720" rtlCol="0">
            <a:normAutofit/>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2"/>
          </p:nvPr>
        </p:nvSpPr>
        <p:spPr>
          <a:xfrm>
            <a:off x="681038" y="6356352"/>
            <a:ext cx="222885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44405BFE-151D-4FBD-A0BE-7B0F9DB94070}" type="datetime1">
              <a:rPr kumimoji="1" lang="ja-JP" altLang="en-US" smtClean="0"/>
              <a:t>2024/5/24</a:t>
            </a:fld>
            <a:endParaRPr kumimoji="1" lang="ja-JP" altLang="en-US"/>
          </a:p>
        </p:txBody>
      </p:sp>
      <p:sp>
        <p:nvSpPr>
          <p:cNvPr id="5" name="Footer Placeholder 4"/>
          <p:cNvSpPr>
            <a:spLocks noGrp="1"/>
          </p:cNvSpPr>
          <p:nvPr>
            <p:ph type="ftr" sz="quarter" idx="3"/>
          </p:nvPr>
        </p:nvSpPr>
        <p:spPr>
          <a:xfrm>
            <a:off x="3281363" y="6356352"/>
            <a:ext cx="3343275"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kumimoji="1" lang="ja-JP" altLang="en-US"/>
          </a:p>
        </p:txBody>
      </p:sp>
      <p:sp>
        <p:nvSpPr>
          <p:cNvPr id="6" name="Slide Number Placeholder 5"/>
          <p:cNvSpPr>
            <a:spLocks noGrp="1"/>
          </p:cNvSpPr>
          <p:nvPr>
            <p:ph type="sldNum" sz="quarter" idx="4"/>
          </p:nvPr>
        </p:nvSpPr>
        <p:spPr>
          <a:xfrm>
            <a:off x="6996113" y="6356352"/>
            <a:ext cx="222885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17DD6675-ECEA-4F98-AA7F-35529C45E67F}" type="slidenum">
              <a:rPr kumimoji="1" lang="ja-JP" altLang="en-US" smtClean="0"/>
              <a:t>‹#›</a:t>
            </a:fld>
            <a:endParaRPr kumimoji="1" lang="ja-JP" altLang="en-US"/>
          </a:p>
        </p:txBody>
      </p:sp>
    </p:spTree>
    <p:extLst>
      <p:ext uri="{BB962C8B-B14F-4D97-AF65-F5344CB8AC3E}">
        <p14:creationId xmlns:p14="http://schemas.microsoft.com/office/powerpoint/2010/main" val="3303627111"/>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hf hdr="0" ftr="0" dt="0"/>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en-US"/>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81039" y="365129"/>
            <a:ext cx="8543925" cy="1325563"/>
          </a:xfrm>
          <a:prstGeom prst="rect">
            <a:avLst/>
          </a:prstGeom>
        </p:spPr>
        <p:txBody>
          <a:bodyPr vert="horz" lIns="91440" tIns="45720" rIns="91440" bIns="45720" rtlCol="0" anchor="ctr">
            <a:normAutofit/>
          </a:bodyPr>
          <a:lstStyle/>
          <a:p>
            <a:r>
              <a:rPr lang="ja-JP" altLang="en-US"/>
              <a:t>マスター タイトルの書式設定</a:t>
            </a:r>
            <a:endParaRPr lang="en-US" dirty="0"/>
          </a:p>
        </p:txBody>
      </p:sp>
      <p:sp>
        <p:nvSpPr>
          <p:cNvPr id="3" name="Text Placeholder 2"/>
          <p:cNvSpPr>
            <a:spLocks noGrp="1"/>
          </p:cNvSpPr>
          <p:nvPr>
            <p:ph type="body" idx="1"/>
          </p:nvPr>
        </p:nvSpPr>
        <p:spPr>
          <a:xfrm>
            <a:off x="681039" y="1825625"/>
            <a:ext cx="8543925" cy="4351338"/>
          </a:xfrm>
          <a:prstGeom prst="rect">
            <a:avLst/>
          </a:prstGeom>
        </p:spPr>
        <p:txBody>
          <a:bodyPr vert="horz" lIns="91440" tIns="45720" rIns="91440" bIns="45720" rtlCol="0">
            <a:normAutofit/>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2"/>
          </p:nvPr>
        </p:nvSpPr>
        <p:spPr>
          <a:xfrm>
            <a:off x="681038" y="6356354"/>
            <a:ext cx="2228850" cy="365125"/>
          </a:xfrm>
          <a:prstGeom prst="rect">
            <a:avLst/>
          </a:prstGeom>
        </p:spPr>
        <p:txBody>
          <a:bodyPr vert="horz" lIns="91440" tIns="45720" rIns="91440" bIns="45720" rtlCol="0" anchor="ctr"/>
          <a:lstStyle>
            <a:lvl1pPr algn="l">
              <a:defRPr sz="1108">
                <a:solidFill>
                  <a:schemeClr val="tx1">
                    <a:tint val="75000"/>
                  </a:schemeClr>
                </a:solidFill>
              </a:defRPr>
            </a:lvl1pPr>
          </a:lstStyle>
          <a:p>
            <a:pPr defTabSz="844083"/>
            <a:fld id="{83D0CBAA-4C7A-4CE2-A9FE-854CD97B6FCC}" type="datetime1">
              <a:rPr lang="ja-JP" altLang="en-US" smtClean="0">
                <a:solidFill>
                  <a:prstClr val="black">
                    <a:tint val="75000"/>
                  </a:prstClr>
                </a:solidFill>
              </a:rPr>
              <a:t>2024/5/24</a:t>
            </a:fld>
            <a:endParaRPr lang="ja-JP" altLang="en-US">
              <a:solidFill>
                <a:prstClr val="black">
                  <a:tint val="75000"/>
                </a:prstClr>
              </a:solidFill>
            </a:endParaRPr>
          </a:p>
        </p:txBody>
      </p:sp>
      <p:sp>
        <p:nvSpPr>
          <p:cNvPr id="5" name="Footer Placeholder 4"/>
          <p:cNvSpPr>
            <a:spLocks noGrp="1"/>
          </p:cNvSpPr>
          <p:nvPr>
            <p:ph type="ftr" sz="quarter" idx="3"/>
          </p:nvPr>
        </p:nvSpPr>
        <p:spPr>
          <a:xfrm>
            <a:off x="3281364" y="6356354"/>
            <a:ext cx="3343275" cy="365125"/>
          </a:xfrm>
          <a:prstGeom prst="rect">
            <a:avLst/>
          </a:prstGeom>
        </p:spPr>
        <p:txBody>
          <a:bodyPr vert="horz" lIns="91440" tIns="45720" rIns="91440" bIns="45720" rtlCol="0" anchor="ctr"/>
          <a:lstStyle>
            <a:lvl1pPr algn="ctr">
              <a:defRPr sz="1108">
                <a:solidFill>
                  <a:schemeClr val="tx1">
                    <a:tint val="75000"/>
                  </a:schemeClr>
                </a:solidFill>
              </a:defRPr>
            </a:lvl1pPr>
          </a:lstStyle>
          <a:p>
            <a:pPr defTabSz="844083"/>
            <a:endParaRPr lang="ja-JP" altLang="en-US">
              <a:solidFill>
                <a:prstClr val="black">
                  <a:tint val="75000"/>
                </a:prstClr>
              </a:solidFill>
            </a:endParaRPr>
          </a:p>
        </p:txBody>
      </p:sp>
      <p:sp>
        <p:nvSpPr>
          <p:cNvPr id="6" name="Slide Number Placeholder 5"/>
          <p:cNvSpPr>
            <a:spLocks noGrp="1"/>
          </p:cNvSpPr>
          <p:nvPr>
            <p:ph type="sldNum" sz="quarter" idx="4"/>
          </p:nvPr>
        </p:nvSpPr>
        <p:spPr>
          <a:xfrm>
            <a:off x="6996113" y="6356354"/>
            <a:ext cx="2228850" cy="365125"/>
          </a:xfrm>
          <a:prstGeom prst="rect">
            <a:avLst/>
          </a:prstGeom>
        </p:spPr>
        <p:txBody>
          <a:bodyPr vert="horz" lIns="91440" tIns="45720" rIns="91440" bIns="45720" rtlCol="0" anchor="ctr"/>
          <a:lstStyle>
            <a:lvl1pPr algn="r">
              <a:defRPr sz="1108">
                <a:solidFill>
                  <a:schemeClr val="tx1">
                    <a:tint val="75000"/>
                  </a:schemeClr>
                </a:solidFill>
              </a:defRPr>
            </a:lvl1pPr>
          </a:lstStyle>
          <a:p>
            <a:pPr defTabSz="844083"/>
            <a:fld id="{79F0BFF3-A8A5-45A8-8188-F5824D90EB55}" type="slidenum">
              <a:rPr lang="ja-JP" altLang="en-US" smtClean="0">
                <a:solidFill>
                  <a:prstClr val="black">
                    <a:tint val="75000"/>
                  </a:prstClr>
                </a:solidFill>
              </a:rPr>
              <a:pPr defTabSz="844083"/>
              <a:t>‹#›</a:t>
            </a:fld>
            <a:endParaRPr lang="ja-JP" altLang="en-US">
              <a:solidFill>
                <a:prstClr val="black">
                  <a:tint val="75000"/>
                </a:prstClr>
              </a:solidFill>
            </a:endParaRPr>
          </a:p>
        </p:txBody>
      </p:sp>
    </p:spTree>
    <p:extLst>
      <p:ext uri="{BB962C8B-B14F-4D97-AF65-F5344CB8AC3E}">
        <p14:creationId xmlns:p14="http://schemas.microsoft.com/office/powerpoint/2010/main" val="536607825"/>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hf hdr="0" ftr="0" dt="0"/>
  <p:txStyles>
    <p:titleStyle>
      <a:lvl1pPr algn="l" defTabSz="844083" rtl="0" eaLnBrk="1" latinLnBrk="0" hangingPunct="1">
        <a:lnSpc>
          <a:spcPct val="90000"/>
        </a:lnSpc>
        <a:spcBef>
          <a:spcPct val="0"/>
        </a:spcBef>
        <a:buNone/>
        <a:defRPr kumimoji="1" sz="4062" kern="1200">
          <a:solidFill>
            <a:schemeClr val="tx1"/>
          </a:solidFill>
          <a:latin typeface="+mj-lt"/>
          <a:ea typeface="+mj-ea"/>
          <a:cs typeface="+mj-cs"/>
        </a:defRPr>
      </a:lvl1pPr>
    </p:titleStyle>
    <p:bodyStyle>
      <a:lvl1pPr marL="211021" indent="-211021" algn="l" defTabSz="844083" rtl="0" eaLnBrk="1" latinLnBrk="0" hangingPunct="1">
        <a:lnSpc>
          <a:spcPct val="90000"/>
        </a:lnSpc>
        <a:spcBef>
          <a:spcPts val="923"/>
        </a:spcBef>
        <a:buFont typeface="Arial" panose="020B0604020202020204" pitchFamily="34" charset="0"/>
        <a:buChar char="•"/>
        <a:defRPr kumimoji="1" sz="2585" kern="1200">
          <a:solidFill>
            <a:schemeClr val="tx1"/>
          </a:solidFill>
          <a:latin typeface="+mn-lt"/>
          <a:ea typeface="+mn-ea"/>
          <a:cs typeface="+mn-cs"/>
        </a:defRPr>
      </a:lvl1pPr>
      <a:lvl2pPr marL="633062" indent="-211021" algn="l" defTabSz="844083" rtl="0" eaLnBrk="1" latinLnBrk="0" hangingPunct="1">
        <a:lnSpc>
          <a:spcPct val="90000"/>
        </a:lnSpc>
        <a:spcBef>
          <a:spcPts val="462"/>
        </a:spcBef>
        <a:buFont typeface="Arial" panose="020B0604020202020204" pitchFamily="34" charset="0"/>
        <a:buChar char="•"/>
        <a:defRPr kumimoji="1" sz="2215" kern="1200">
          <a:solidFill>
            <a:schemeClr val="tx1"/>
          </a:solidFill>
          <a:latin typeface="+mn-lt"/>
          <a:ea typeface="+mn-ea"/>
          <a:cs typeface="+mn-cs"/>
        </a:defRPr>
      </a:lvl2pPr>
      <a:lvl3pPr marL="1055103" indent="-211021" algn="l" defTabSz="844083" rtl="0" eaLnBrk="1" latinLnBrk="0" hangingPunct="1">
        <a:lnSpc>
          <a:spcPct val="90000"/>
        </a:lnSpc>
        <a:spcBef>
          <a:spcPts val="462"/>
        </a:spcBef>
        <a:buFont typeface="Arial" panose="020B0604020202020204" pitchFamily="34" charset="0"/>
        <a:buChar char="•"/>
        <a:defRPr kumimoji="1" sz="1846" kern="1200">
          <a:solidFill>
            <a:schemeClr val="tx1"/>
          </a:solidFill>
          <a:latin typeface="+mn-lt"/>
          <a:ea typeface="+mn-ea"/>
          <a:cs typeface="+mn-cs"/>
        </a:defRPr>
      </a:lvl3pPr>
      <a:lvl4pPr marL="1477145" indent="-211021" algn="l" defTabSz="844083" rtl="0" eaLnBrk="1" latinLnBrk="0" hangingPunct="1">
        <a:lnSpc>
          <a:spcPct val="90000"/>
        </a:lnSpc>
        <a:spcBef>
          <a:spcPts val="462"/>
        </a:spcBef>
        <a:buFont typeface="Arial" panose="020B0604020202020204" pitchFamily="34" charset="0"/>
        <a:buChar char="•"/>
        <a:defRPr kumimoji="1" sz="1662" kern="1200">
          <a:solidFill>
            <a:schemeClr val="tx1"/>
          </a:solidFill>
          <a:latin typeface="+mn-lt"/>
          <a:ea typeface="+mn-ea"/>
          <a:cs typeface="+mn-cs"/>
        </a:defRPr>
      </a:lvl4pPr>
      <a:lvl5pPr marL="1899186" indent="-211021" algn="l" defTabSz="844083" rtl="0" eaLnBrk="1" latinLnBrk="0" hangingPunct="1">
        <a:lnSpc>
          <a:spcPct val="90000"/>
        </a:lnSpc>
        <a:spcBef>
          <a:spcPts val="462"/>
        </a:spcBef>
        <a:buFont typeface="Arial" panose="020B0604020202020204" pitchFamily="34" charset="0"/>
        <a:buChar char="•"/>
        <a:defRPr kumimoji="1" sz="1662" kern="1200">
          <a:solidFill>
            <a:schemeClr val="tx1"/>
          </a:solidFill>
          <a:latin typeface="+mn-lt"/>
          <a:ea typeface="+mn-ea"/>
          <a:cs typeface="+mn-cs"/>
        </a:defRPr>
      </a:lvl5pPr>
      <a:lvl6pPr marL="2321227" indent="-211021" algn="l" defTabSz="844083" rtl="0" eaLnBrk="1" latinLnBrk="0" hangingPunct="1">
        <a:lnSpc>
          <a:spcPct val="90000"/>
        </a:lnSpc>
        <a:spcBef>
          <a:spcPts val="462"/>
        </a:spcBef>
        <a:buFont typeface="Arial" panose="020B0604020202020204" pitchFamily="34" charset="0"/>
        <a:buChar char="•"/>
        <a:defRPr kumimoji="1" sz="1662" kern="1200">
          <a:solidFill>
            <a:schemeClr val="tx1"/>
          </a:solidFill>
          <a:latin typeface="+mn-lt"/>
          <a:ea typeface="+mn-ea"/>
          <a:cs typeface="+mn-cs"/>
        </a:defRPr>
      </a:lvl6pPr>
      <a:lvl7pPr marL="2743269" indent="-211021" algn="l" defTabSz="844083" rtl="0" eaLnBrk="1" latinLnBrk="0" hangingPunct="1">
        <a:lnSpc>
          <a:spcPct val="90000"/>
        </a:lnSpc>
        <a:spcBef>
          <a:spcPts val="462"/>
        </a:spcBef>
        <a:buFont typeface="Arial" panose="020B0604020202020204" pitchFamily="34" charset="0"/>
        <a:buChar char="•"/>
        <a:defRPr kumimoji="1" sz="1662" kern="1200">
          <a:solidFill>
            <a:schemeClr val="tx1"/>
          </a:solidFill>
          <a:latin typeface="+mn-lt"/>
          <a:ea typeface="+mn-ea"/>
          <a:cs typeface="+mn-cs"/>
        </a:defRPr>
      </a:lvl7pPr>
      <a:lvl8pPr marL="3165310" indent="-211021" algn="l" defTabSz="844083" rtl="0" eaLnBrk="1" latinLnBrk="0" hangingPunct="1">
        <a:lnSpc>
          <a:spcPct val="90000"/>
        </a:lnSpc>
        <a:spcBef>
          <a:spcPts val="462"/>
        </a:spcBef>
        <a:buFont typeface="Arial" panose="020B0604020202020204" pitchFamily="34" charset="0"/>
        <a:buChar char="•"/>
        <a:defRPr kumimoji="1" sz="1662" kern="1200">
          <a:solidFill>
            <a:schemeClr val="tx1"/>
          </a:solidFill>
          <a:latin typeface="+mn-lt"/>
          <a:ea typeface="+mn-ea"/>
          <a:cs typeface="+mn-cs"/>
        </a:defRPr>
      </a:lvl8pPr>
      <a:lvl9pPr marL="3587351" indent="-211021" algn="l" defTabSz="844083" rtl="0" eaLnBrk="1" latinLnBrk="0" hangingPunct="1">
        <a:lnSpc>
          <a:spcPct val="90000"/>
        </a:lnSpc>
        <a:spcBef>
          <a:spcPts val="462"/>
        </a:spcBef>
        <a:buFont typeface="Arial" panose="020B0604020202020204" pitchFamily="34" charset="0"/>
        <a:buChar char="•"/>
        <a:defRPr kumimoji="1" sz="1662" kern="1200">
          <a:solidFill>
            <a:schemeClr val="tx1"/>
          </a:solidFill>
          <a:latin typeface="+mn-lt"/>
          <a:ea typeface="+mn-ea"/>
          <a:cs typeface="+mn-cs"/>
        </a:defRPr>
      </a:lvl9pPr>
    </p:bodyStyle>
    <p:otherStyle>
      <a:defPPr>
        <a:defRPr lang="en-US"/>
      </a:defPPr>
      <a:lvl1pPr marL="0" algn="l" defTabSz="844083" rtl="0" eaLnBrk="1" latinLnBrk="0" hangingPunct="1">
        <a:defRPr kumimoji="1" sz="1662" kern="1200">
          <a:solidFill>
            <a:schemeClr val="tx1"/>
          </a:solidFill>
          <a:latin typeface="+mn-lt"/>
          <a:ea typeface="+mn-ea"/>
          <a:cs typeface="+mn-cs"/>
        </a:defRPr>
      </a:lvl1pPr>
      <a:lvl2pPr marL="422041" algn="l" defTabSz="844083" rtl="0" eaLnBrk="1" latinLnBrk="0" hangingPunct="1">
        <a:defRPr kumimoji="1" sz="1662" kern="1200">
          <a:solidFill>
            <a:schemeClr val="tx1"/>
          </a:solidFill>
          <a:latin typeface="+mn-lt"/>
          <a:ea typeface="+mn-ea"/>
          <a:cs typeface="+mn-cs"/>
        </a:defRPr>
      </a:lvl2pPr>
      <a:lvl3pPr marL="844083" algn="l" defTabSz="844083" rtl="0" eaLnBrk="1" latinLnBrk="0" hangingPunct="1">
        <a:defRPr kumimoji="1" sz="1662" kern="1200">
          <a:solidFill>
            <a:schemeClr val="tx1"/>
          </a:solidFill>
          <a:latin typeface="+mn-lt"/>
          <a:ea typeface="+mn-ea"/>
          <a:cs typeface="+mn-cs"/>
        </a:defRPr>
      </a:lvl3pPr>
      <a:lvl4pPr marL="1266124" algn="l" defTabSz="844083" rtl="0" eaLnBrk="1" latinLnBrk="0" hangingPunct="1">
        <a:defRPr kumimoji="1" sz="1662" kern="1200">
          <a:solidFill>
            <a:schemeClr val="tx1"/>
          </a:solidFill>
          <a:latin typeface="+mn-lt"/>
          <a:ea typeface="+mn-ea"/>
          <a:cs typeface="+mn-cs"/>
        </a:defRPr>
      </a:lvl4pPr>
      <a:lvl5pPr marL="1688165" algn="l" defTabSz="844083" rtl="0" eaLnBrk="1" latinLnBrk="0" hangingPunct="1">
        <a:defRPr kumimoji="1" sz="1662" kern="1200">
          <a:solidFill>
            <a:schemeClr val="tx1"/>
          </a:solidFill>
          <a:latin typeface="+mn-lt"/>
          <a:ea typeface="+mn-ea"/>
          <a:cs typeface="+mn-cs"/>
        </a:defRPr>
      </a:lvl5pPr>
      <a:lvl6pPr marL="2110207" algn="l" defTabSz="844083" rtl="0" eaLnBrk="1" latinLnBrk="0" hangingPunct="1">
        <a:defRPr kumimoji="1" sz="1662" kern="1200">
          <a:solidFill>
            <a:schemeClr val="tx1"/>
          </a:solidFill>
          <a:latin typeface="+mn-lt"/>
          <a:ea typeface="+mn-ea"/>
          <a:cs typeface="+mn-cs"/>
        </a:defRPr>
      </a:lvl6pPr>
      <a:lvl7pPr marL="2532248" algn="l" defTabSz="844083" rtl="0" eaLnBrk="1" latinLnBrk="0" hangingPunct="1">
        <a:defRPr kumimoji="1" sz="1662" kern="1200">
          <a:solidFill>
            <a:schemeClr val="tx1"/>
          </a:solidFill>
          <a:latin typeface="+mn-lt"/>
          <a:ea typeface="+mn-ea"/>
          <a:cs typeface="+mn-cs"/>
        </a:defRPr>
      </a:lvl7pPr>
      <a:lvl8pPr marL="2954289" algn="l" defTabSz="844083" rtl="0" eaLnBrk="1" latinLnBrk="0" hangingPunct="1">
        <a:defRPr kumimoji="1" sz="1662" kern="1200">
          <a:solidFill>
            <a:schemeClr val="tx1"/>
          </a:solidFill>
          <a:latin typeface="+mn-lt"/>
          <a:ea typeface="+mn-ea"/>
          <a:cs typeface="+mn-cs"/>
        </a:defRPr>
      </a:lvl8pPr>
      <a:lvl9pPr marL="3376331" algn="l" defTabSz="844083" rtl="0" eaLnBrk="1" latinLnBrk="0" hangingPunct="1">
        <a:defRPr kumimoji="1" sz="1662"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ー 1">
            <a:extLst>
              <a:ext uri="{FF2B5EF4-FFF2-40B4-BE49-F238E27FC236}">
                <a16:creationId xmlns:a16="http://schemas.microsoft.com/office/drawing/2014/main" id="{557E171F-0E83-8D9F-27DF-911333968848}"/>
              </a:ext>
            </a:extLst>
          </p:cNvPr>
          <p:cNvSpPr>
            <a:spLocks noGrp="1"/>
          </p:cNvSpPr>
          <p:nvPr>
            <p:ph type="title"/>
          </p:nvPr>
        </p:nvSpPr>
        <p:spPr>
          <a:xfrm>
            <a:off x="681038" y="365126"/>
            <a:ext cx="8543925" cy="1325563"/>
          </a:xfrm>
          <a:prstGeom prst="rect">
            <a:avLst/>
          </a:prstGeom>
        </p:spPr>
        <p:txBody>
          <a:bodyPr vert="horz" lIns="91440" tIns="45720" rIns="91440" bIns="45720" rtlCol="0" anchor="ctr">
            <a:normAutofit/>
          </a:bodyPr>
          <a:lstStyle/>
          <a:p>
            <a:r>
              <a:rPr kumimoji="1" lang="ja-JP" altLang="en-US"/>
              <a:t>マスター タイトルの書式設定</a:t>
            </a:r>
          </a:p>
        </p:txBody>
      </p:sp>
      <p:sp>
        <p:nvSpPr>
          <p:cNvPr id="3" name="テキスト プレースホルダー 2">
            <a:extLst>
              <a:ext uri="{FF2B5EF4-FFF2-40B4-BE49-F238E27FC236}">
                <a16:creationId xmlns:a16="http://schemas.microsoft.com/office/drawing/2014/main" id="{FBA7CCD6-CCF1-19D4-0E62-41A9563F48AE}"/>
              </a:ext>
            </a:extLst>
          </p:cNvPr>
          <p:cNvSpPr>
            <a:spLocks noGrp="1"/>
          </p:cNvSpPr>
          <p:nvPr>
            <p:ph type="body" idx="1"/>
          </p:nvPr>
        </p:nvSpPr>
        <p:spPr>
          <a:xfrm>
            <a:off x="681038" y="1825625"/>
            <a:ext cx="8543925" cy="4351338"/>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B953D2EB-DE9C-CDED-83ED-5BD241BF053B}"/>
              </a:ext>
            </a:extLst>
          </p:cNvPr>
          <p:cNvSpPr>
            <a:spLocks noGrp="1"/>
          </p:cNvSpPr>
          <p:nvPr>
            <p:ph type="dt" sz="half" idx="2"/>
          </p:nvPr>
        </p:nvSpPr>
        <p:spPr>
          <a:xfrm>
            <a:off x="681038" y="6356351"/>
            <a:ext cx="2228850" cy="365125"/>
          </a:xfrm>
          <a:prstGeom prst="rect">
            <a:avLst/>
          </a:prstGeom>
        </p:spPr>
        <p:txBody>
          <a:bodyPr vert="horz" lIns="91440" tIns="45720" rIns="91440" bIns="45720" rtlCol="0" anchor="ctr"/>
          <a:lstStyle>
            <a:lvl1pPr algn="l">
              <a:defRPr sz="975">
                <a:solidFill>
                  <a:schemeClr val="tx1">
                    <a:tint val="75000"/>
                  </a:schemeClr>
                </a:solidFill>
              </a:defRPr>
            </a:lvl1pPr>
          </a:lstStyle>
          <a:p>
            <a:fld id="{EF4558E8-40DA-4DC5-9EBA-AEEA9B35706F}" type="datetime1">
              <a:rPr kumimoji="1" lang="ja-JP" altLang="en-US" smtClean="0"/>
              <a:t>2024/5/24</a:t>
            </a:fld>
            <a:endParaRPr kumimoji="1" lang="ja-JP" altLang="en-US"/>
          </a:p>
        </p:txBody>
      </p:sp>
      <p:sp>
        <p:nvSpPr>
          <p:cNvPr id="5" name="フッター プレースホルダー 4">
            <a:extLst>
              <a:ext uri="{FF2B5EF4-FFF2-40B4-BE49-F238E27FC236}">
                <a16:creationId xmlns:a16="http://schemas.microsoft.com/office/drawing/2014/main" id="{D3532FFC-8BC8-C598-337D-5E5B20B0596F}"/>
              </a:ext>
            </a:extLst>
          </p:cNvPr>
          <p:cNvSpPr>
            <a:spLocks noGrp="1"/>
          </p:cNvSpPr>
          <p:nvPr>
            <p:ph type="ftr" sz="quarter" idx="3"/>
          </p:nvPr>
        </p:nvSpPr>
        <p:spPr>
          <a:xfrm>
            <a:off x="3281363" y="6356351"/>
            <a:ext cx="3343275" cy="365125"/>
          </a:xfrm>
          <a:prstGeom prst="rect">
            <a:avLst/>
          </a:prstGeom>
        </p:spPr>
        <p:txBody>
          <a:bodyPr vert="horz" lIns="91440" tIns="45720" rIns="91440" bIns="45720" rtlCol="0" anchor="ctr"/>
          <a:lstStyle>
            <a:lvl1pPr algn="ctr">
              <a:defRPr sz="975">
                <a:solidFill>
                  <a:schemeClr val="tx1">
                    <a:tint val="75000"/>
                  </a:schemeClr>
                </a:solidFill>
              </a:defRPr>
            </a:lvl1pPr>
          </a:lstStyle>
          <a:p>
            <a:endParaRPr kumimoji="1" lang="ja-JP" altLang="en-US"/>
          </a:p>
        </p:txBody>
      </p:sp>
      <p:sp>
        <p:nvSpPr>
          <p:cNvPr id="6" name="スライド番号プレースホルダー 5">
            <a:extLst>
              <a:ext uri="{FF2B5EF4-FFF2-40B4-BE49-F238E27FC236}">
                <a16:creationId xmlns:a16="http://schemas.microsoft.com/office/drawing/2014/main" id="{42645E12-3AF7-63DA-49B4-AF2D7B67B10C}"/>
              </a:ext>
            </a:extLst>
          </p:cNvPr>
          <p:cNvSpPr>
            <a:spLocks noGrp="1"/>
          </p:cNvSpPr>
          <p:nvPr>
            <p:ph type="sldNum" sz="quarter" idx="4"/>
          </p:nvPr>
        </p:nvSpPr>
        <p:spPr>
          <a:xfrm>
            <a:off x="6996113" y="6356351"/>
            <a:ext cx="2228850" cy="365125"/>
          </a:xfrm>
          <a:prstGeom prst="rect">
            <a:avLst/>
          </a:prstGeom>
        </p:spPr>
        <p:txBody>
          <a:bodyPr vert="horz" lIns="91440" tIns="45720" rIns="91440" bIns="45720" rtlCol="0" anchor="ctr"/>
          <a:lstStyle>
            <a:lvl1pPr algn="r">
              <a:defRPr sz="975">
                <a:solidFill>
                  <a:schemeClr val="tx1">
                    <a:tint val="75000"/>
                  </a:schemeClr>
                </a:solidFill>
              </a:defRPr>
            </a:lvl1pPr>
          </a:lstStyle>
          <a:p>
            <a:fld id="{F5E0FFD8-1193-47FE-97CA-8B356EED0836}" type="slidenum">
              <a:rPr kumimoji="1" lang="ja-JP" altLang="en-US" smtClean="0"/>
              <a:t>‹#›</a:t>
            </a:fld>
            <a:endParaRPr kumimoji="1" lang="ja-JP" altLang="en-US"/>
          </a:p>
        </p:txBody>
      </p:sp>
    </p:spTree>
    <p:extLst>
      <p:ext uri="{BB962C8B-B14F-4D97-AF65-F5344CB8AC3E}">
        <p14:creationId xmlns:p14="http://schemas.microsoft.com/office/powerpoint/2010/main" val="138678299"/>
      </p:ext>
    </p:extLst>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hf hdr="0" ftr="0" dt="0"/>
  <p:txStyles>
    <p:titleStyle>
      <a:lvl1pPr algn="l" defTabSz="742950" rtl="0" eaLnBrk="1" latinLnBrk="0" hangingPunct="1">
        <a:lnSpc>
          <a:spcPct val="90000"/>
        </a:lnSpc>
        <a:spcBef>
          <a:spcPct val="0"/>
        </a:spcBef>
        <a:buNone/>
        <a:defRPr kumimoji="1" sz="3575" kern="1200">
          <a:solidFill>
            <a:schemeClr val="tx1"/>
          </a:solidFill>
          <a:latin typeface="+mj-lt"/>
          <a:ea typeface="+mj-ea"/>
          <a:cs typeface="+mj-cs"/>
        </a:defRPr>
      </a:lvl1pPr>
    </p:titleStyle>
    <p:bodyStyle>
      <a:lvl1pPr marL="185738" indent="-185738" algn="l" defTabSz="742950" rtl="0" eaLnBrk="1" latinLnBrk="0" hangingPunct="1">
        <a:lnSpc>
          <a:spcPct val="90000"/>
        </a:lnSpc>
        <a:spcBef>
          <a:spcPts val="813"/>
        </a:spcBef>
        <a:buFont typeface="Arial" panose="020B0604020202020204" pitchFamily="34" charset="0"/>
        <a:buChar char="•"/>
        <a:defRPr kumimoji="1" sz="2275" kern="1200">
          <a:solidFill>
            <a:schemeClr val="tx1"/>
          </a:solidFill>
          <a:latin typeface="+mn-lt"/>
          <a:ea typeface="+mn-ea"/>
          <a:cs typeface="+mn-cs"/>
        </a:defRPr>
      </a:lvl1pPr>
      <a:lvl2pPr marL="557213" indent="-185738" algn="l" defTabSz="742950" rtl="0" eaLnBrk="1" latinLnBrk="0" hangingPunct="1">
        <a:lnSpc>
          <a:spcPct val="90000"/>
        </a:lnSpc>
        <a:spcBef>
          <a:spcPts val="406"/>
        </a:spcBef>
        <a:buFont typeface="Arial" panose="020B0604020202020204" pitchFamily="34" charset="0"/>
        <a:buChar char="•"/>
        <a:defRPr kumimoji="1" sz="1950" kern="1200">
          <a:solidFill>
            <a:schemeClr val="tx1"/>
          </a:solidFill>
          <a:latin typeface="+mn-lt"/>
          <a:ea typeface="+mn-ea"/>
          <a:cs typeface="+mn-cs"/>
        </a:defRPr>
      </a:lvl2pPr>
      <a:lvl3pPr marL="928688" indent="-185738" algn="l" defTabSz="742950" rtl="0" eaLnBrk="1" latinLnBrk="0" hangingPunct="1">
        <a:lnSpc>
          <a:spcPct val="90000"/>
        </a:lnSpc>
        <a:spcBef>
          <a:spcPts val="406"/>
        </a:spcBef>
        <a:buFont typeface="Arial" panose="020B0604020202020204" pitchFamily="34" charset="0"/>
        <a:buChar char="•"/>
        <a:defRPr kumimoji="1" sz="1625" kern="1200">
          <a:solidFill>
            <a:schemeClr val="tx1"/>
          </a:solidFill>
          <a:latin typeface="+mn-lt"/>
          <a:ea typeface="+mn-ea"/>
          <a:cs typeface="+mn-cs"/>
        </a:defRPr>
      </a:lvl3pPr>
      <a:lvl4pPr marL="1300163" indent="-185738" algn="l" defTabSz="742950" rtl="0" eaLnBrk="1" latinLnBrk="0" hangingPunct="1">
        <a:lnSpc>
          <a:spcPct val="90000"/>
        </a:lnSpc>
        <a:spcBef>
          <a:spcPts val="406"/>
        </a:spcBef>
        <a:buFont typeface="Arial" panose="020B0604020202020204" pitchFamily="34" charset="0"/>
        <a:buChar char="•"/>
        <a:defRPr kumimoji="1" sz="1463" kern="1200">
          <a:solidFill>
            <a:schemeClr val="tx1"/>
          </a:solidFill>
          <a:latin typeface="+mn-lt"/>
          <a:ea typeface="+mn-ea"/>
          <a:cs typeface="+mn-cs"/>
        </a:defRPr>
      </a:lvl4pPr>
      <a:lvl5pPr marL="1671638" indent="-185738" algn="l" defTabSz="742950" rtl="0" eaLnBrk="1" latinLnBrk="0" hangingPunct="1">
        <a:lnSpc>
          <a:spcPct val="90000"/>
        </a:lnSpc>
        <a:spcBef>
          <a:spcPts val="406"/>
        </a:spcBef>
        <a:buFont typeface="Arial" panose="020B0604020202020204" pitchFamily="34" charset="0"/>
        <a:buChar char="•"/>
        <a:defRPr kumimoji="1" sz="1463" kern="1200">
          <a:solidFill>
            <a:schemeClr val="tx1"/>
          </a:solidFill>
          <a:latin typeface="+mn-lt"/>
          <a:ea typeface="+mn-ea"/>
          <a:cs typeface="+mn-cs"/>
        </a:defRPr>
      </a:lvl5pPr>
      <a:lvl6pPr marL="2043113" indent="-185738" algn="l" defTabSz="742950" rtl="0" eaLnBrk="1" latinLnBrk="0" hangingPunct="1">
        <a:lnSpc>
          <a:spcPct val="90000"/>
        </a:lnSpc>
        <a:spcBef>
          <a:spcPts val="406"/>
        </a:spcBef>
        <a:buFont typeface="Arial" panose="020B0604020202020204" pitchFamily="34" charset="0"/>
        <a:buChar char="•"/>
        <a:defRPr kumimoji="1" sz="1463" kern="1200">
          <a:solidFill>
            <a:schemeClr val="tx1"/>
          </a:solidFill>
          <a:latin typeface="+mn-lt"/>
          <a:ea typeface="+mn-ea"/>
          <a:cs typeface="+mn-cs"/>
        </a:defRPr>
      </a:lvl6pPr>
      <a:lvl7pPr marL="2414588" indent="-185738" algn="l" defTabSz="742950" rtl="0" eaLnBrk="1" latinLnBrk="0" hangingPunct="1">
        <a:lnSpc>
          <a:spcPct val="90000"/>
        </a:lnSpc>
        <a:spcBef>
          <a:spcPts val="406"/>
        </a:spcBef>
        <a:buFont typeface="Arial" panose="020B0604020202020204" pitchFamily="34" charset="0"/>
        <a:buChar char="•"/>
        <a:defRPr kumimoji="1" sz="1463" kern="1200">
          <a:solidFill>
            <a:schemeClr val="tx1"/>
          </a:solidFill>
          <a:latin typeface="+mn-lt"/>
          <a:ea typeface="+mn-ea"/>
          <a:cs typeface="+mn-cs"/>
        </a:defRPr>
      </a:lvl7pPr>
      <a:lvl8pPr marL="2786063" indent="-185738" algn="l" defTabSz="742950" rtl="0" eaLnBrk="1" latinLnBrk="0" hangingPunct="1">
        <a:lnSpc>
          <a:spcPct val="90000"/>
        </a:lnSpc>
        <a:spcBef>
          <a:spcPts val="406"/>
        </a:spcBef>
        <a:buFont typeface="Arial" panose="020B0604020202020204" pitchFamily="34" charset="0"/>
        <a:buChar char="•"/>
        <a:defRPr kumimoji="1" sz="1463" kern="1200">
          <a:solidFill>
            <a:schemeClr val="tx1"/>
          </a:solidFill>
          <a:latin typeface="+mn-lt"/>
          <a:ea typeface="+mn-ea"/>
          <a:cs typeface="+mn-cs"/>
        </a:defRPr>
      </a:lvl8pPr>
      <a:lvl9pPr marL="3157538" indent="-185738" algn="l" defTabSz="742950" rtl="0" eaLnBrk="1" latinLnBrk="0" hangingPunct="1">
        <a:lnSpc>
          <a:spcPct val="90000"/>
        </a:lnSpc>
        <a:spcBef>
          <a:spcPts val="406"/>
        </a:spcBef>
        <a:buFont typeface="Arial" panose="020B0604020202020204" pitchFamily="34" charset="0"/>
        <a:buChar char="•"/>
        <a:defRPr kumimoji="1" sz="1463" kern="1200">
          <a:solidFill>
            <a:schemeClr val="tx1"/>
          </a:solidFill>
          <a:latin typeface="+mn-lt"/>
          <a:ea typeface="+mn-ea"/>
          <a:cs typeface="+mn-cs"/>
        </a:defRPr>
      </a:lvl9pPr>
    </p:bodyStyle>
    <p:otherStyle>
      <a:defPPr>
        <a:defRPr lang="ja-JP"/>
      </a:defPPr>
      <a:lvl1pPr marL="0" algn="l" defTabSz="742950" rtl="0" eaLnBrk="1" latinLnBrk="0" hangingPunct="1">
        <a:defRPr kumimoji="1" sz="1463" kern="1200">
          <a:solidFill>
            <a:schemeClr val="tx1"/>
          </a:solidFill>
          <a:latin typeface="+mn-lt"/>
          <a:ea typeface="+mn-ea"/>
          <a:cs typeface="+mn-cs"/>
        </a:defRPr>
      </a:lvl1pPr>
      <a:lvl2pPr marL="371475" algn="l" defTabSz="742950" rtl="0" eaLnBrk="1" latinLnBrk="0" hangingPunct="1">
        <a:defRPr kumimoji="1" sz="1463" kern="1200">
          <a:solidFill>
            <a:schemeClr val="tx1"/>
          </a:solidFill>
          <a:latin typeface="+mn-lt"/>
          <a:ea typeface="+mn-ea"/>
          <a:cs typeface="+mn-cs"/>
        </a:defRPr>
      </a:lvl2pPr>
      <a:lvl3pPr marL="742950" algn="l" defTabSz="742950" rtl="0" eaLnBrk="1" latinLnBrk="0" hangingPunct="1">
        <a:defRPr kumimoji="1" sz="1463" kern="1200">
          <a:solidFill>
            <a:schemeClr val="tx1"/>
          </a:solidFill>
          <a:latin typeface="+mn-lt"/>
          <a:ea typeface="+mn-ea"/>
          <a:cs typeface="+mn-cs"/>
        </a:defRPr>
      </a:lvl3pPr>
      <a:lvl4pPr marL="1114425" algn="l" defTabSz="742950" rtl="0" eaLnBrk="1" latinLnBrk="0" hangingPunct="1">
        <a:defRPr kumimoji="1" sz="1463" kern="1200">
          <a:solidFill>
            <a:schemeClr val="tx1"/>
          </a:solidFill>
          <a:latin typeface="+mn-lt"/>
          <a:ea typeface="+mn-ea"/>
          <a:cs typeface="+mn-cs"/>
        </a:defRPr>
      </a:lvl4pPr>
      <a:lvl5pPr marL="1485900" algn="l" defTabSz="742950" rtl="0" eaLnBrk="1" latinLnBrk="0" hangingPunct="1">
        <a:defRPr kumimoji="1" sz="1463" kern="1200">
          <a:solidFill>
            <a:schemeClr val="tx1"/>
          </a:solidFill>
          <a:latin typeface="+mn-lt"/>
          <a:ea typeface="+mn-ea"/>
          <a:cs typeface="+mn-cs"/>
        </a:defRPr>
      </a:lvl5pPr>
      <a:lvl6pPr marL="1857375" algn="l" defTabSz="742950" rtl="0" eaLnBrk="1" latinLnBrk="0" hangingPunct="1">
        <a:defRPr kumimoji="1" sz="1463" kern="1200">
          <a:solidFill>
            <a:schemeClr val="tx1"/>
          </a:solidFill>
          <a:latin typeface="+mn-lt"/>
          <a:ea typeface="+mn-ea"/>
          <a:cs typeface="+mn-cs"/>
        </a:defRPr>
      </a:lvl6pPr>
      <a:lvl7pPr marL="2228850" algn="l" defTabSz="742950" rtl="0" eaLnBrk="1" latinLnBrk="0" hangingPunct="1">
        <a:defRPr kumimoji="1" sz="1463" kern="1200">
          <a:solidFill>
            <a:schemeClr val="tx1"/>
          </a:solidFill>
          <a:latin typeface="+mn-lt"/>
          <a:ea typeface="+mn-ea"/>
          <a:cs typeface="+mn-cs"/>
        </a:defRPr>
      </a:lvl7pPr>
      <a:lvl8pPr marL="2600325" algn="l" defTabSz="742950" rtl="0" eaLnBrk="1" latinLnBrk="0" hangingPunct="1">
        <a:defRPr kumimoji="1" sz="1463" kern="1200">
          <a:solidFill>
            <a:schemeClr val="tx1"/>
          </a:solidFill>
          <a:latin typeface="+mn-lt"/>
          <a:ea typeface="+mn-ea"/>
          <a:cs typeface="+mn-cs"/>
        </a:defRPr>
      </a:lvl8pPr>
      <a:lvl9pPr marL="2971800" algn="l" defTabSz="742950" rtl="0" eaLnBrk="1" latinLnBrk="0" hangingPunct="1">
        <a:defRPr kumimoji="1" sz="1463"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95300" y="274638"/>
            <a:ext cx="8915400" cy="11430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ja-JP" altLang="en-US"/>
              <a:t>マスタ タイトルの書式設定</a:t>
            </a:r>
          </a:p>
        </p:txBody>
      </p:sp>
      <p:sp>
        <p:nvSpPr>
          <p:cNvPr id="1027" name="Rectangle 3"/>
          <p:cNvSpPr>
            <a:spLocks noGrp="1" noChangeArrowheads="1"/>
          </p:cNvSpPr>
          <p:nvPr>
            <p:ph type="body" idx="1"/>
          </p:nvPr>
        </p:nvSpPr>
        <p:spPr bwMode="auto">
          <a:xfrm>
            <a:off x="495300" y="1600201"/>
            <a:ext cx="8915400" cy="452596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1028" name="Rectangle 4"/>
          <p:cNvSpPr>
            <a:spLocks noGrp="1" noChangeArrowheads="1"/>
          </p:cNvSpPr>
          <p:nvPr>
            <p:ph type="dt" sz="half" idx="2"/>
          </p:nvPr>
        </p:nvSpPr>
        <p:spPr bwMode="auto">
          <a:xfrm>
            <a:off x="495300" y="6245225"/>
            <a:ext cx="23114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vl1pPr>
          </a:lstStyle>
          <a:p>
            <a:fld id="{FBE4F168-9D46-4921-B0FB-FC77044D33D4}" type="datetime1">
              <a:rPr lang="ja-JP" altLang="en-US" smtClean="0">
                <a:solidFill>
                  <a:srgbClr val="000000"/>
                </a:solidFill>
                <a:latin typeface="Arial"/>
                <a:ea typeface="ＭＳ Ｐゴシック"/>
              </a:rPr>
              <a:t>2024/5/24</a:t>
            </a:fld>
            <a:endParaRPr lang="en-US" altLang="ja-JP">
              <a:solidFill>
                <a:srgbClr val="000000"/>
              </a:solidFill>
              <a:latin typeface="Arial"/>
              <a:ea typeface="ＭＳ Ｐゴシック"/>
            </a:endParaRPr>
          </a:p>
        </p:txBody>
      </p:sp>
      <p:sp>
        <p:nvSpPr>
          <p:cNvPr id="1029" name="Rectangle 5"/>
          <p:cNvSpPr>
            <a:spLocks noGrp="1" noChangeArrowheads="1"/>
          </p:cNvSpPr>
          <p:nvPr>
            <p:ph type="ftr" sz="quarter" idx="3"/>
          </p:nvPr>
        </p:nvSpPr>
        <p:spPr bwMode="auto">
          <a:xfrm>
            <a:off x="3384550" y="6245225"/>
            <a:ext cx="31369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vl1pPr>
          </a:lstStyle>
          <a:p>
            <a:endParaRPr lang="en-US" altLang="ja-JP">
              <a:solidFill>
                <a:srgbClr val="000000"/>
              </a:solidFill>
              <a:latin typeface="Arial"/>
              <a:ea typeface="ＭＳ Ｐゴシック"/>
            </a:endParaRPr>
          </a:p>
        </p:txBody>
      </p:sp>
      <p:sp>
        <p:nvSpPr>
          <p:cNvPr id="1030" name="Rectangle 6"/>
          <p:cNvSpPr>
            <a:spLocks noGrp="1" noChangeArrowheads="1"/>
          </p:cNvSpPr>
          <p:nvPr>
            <p:ph type="sldNum" sz="quarter" idx="4"/>
          </p:nvPr>
        </p:nvSpPr>
        <p:spPr bwMode="auto">
          <a:xfrm>
            <a:off x="7099300" y="6245225"/>
            <a:ext cx="23114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vl1pPr>
          </a:lstStyle>
          <a:p>
            <a:fld id="{1E5BBBA0-A753-45F3-B6CE-35535E090C8B}" type="slidenum">
              <a:rPr lang="en-US" altLang="ja-JP" smtClean="0">
                <a:solidFill>
                  <a:srgbClr val="000000"/>
                </a:solidFill>
                <a:latin typeface="Arial"/>
                <a:ea typeface="ＭＳ Ｐゴシック"/>
              </a:rPr>
              <a:pPr/>
              <a:t>‹#›</a:t>
            </a:fld>
            <a:endParaRPr lang="en-US" altLang="ja-JP">
              <a:solidFill>
                <a:srgbClr val="000000"/>
              </a:solidFill>
              <a:latin typeface="Arial"/>
              <a:ea typeface="ＭＳ Ｐゴシック"/>
            </a:endParaRPr>
          </a:p>
        </p:txBody>
      </p:sp>
    </p:spTree>
    <p:extLst>
      <p:ext uri="{BB962C8B-B14F-4D97-AF65-F5344CB8AC3E}">
        <p14:creationId xmlns:p14="http://schemas.microsoft.com/office/powerpoint/2010/main" val="64704425"/>
      </p:ext>
    </p:extLst>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hf hdr="0" ftr="0" dt="0"/>
  <p:txStyles>
    <p:titleStyle>
      <a:lvl1pPr algn="ctr" rtl="0" fontAlgn="base">
        <a:spcBef>
          <a:spcPct val="0"/>
        </a:spcBef>
        <a:spcAft>
          <a:spcPct val="0"/>
        </a:spcAft>
        <a:defRPr kumimoji="1" sz="4400">
          <a:solidFill>
            <a:schemeClr val="tx2"/>
          </a:solidFill>
          <a:latin typeface="+mj-lt"/>
          <a:ea typeface="+mj-ea"/>
          <a:cs typeface="+mj-cs"/>
        </a:defRPr>
      </a:lvl1pPr>
      <a:lvl2pPr algn="ctr" rtl="0" fontAlgn="base">
        <a:spcBef>
          <a:spcPct val="0"/>
        </a:spcBef>
        <a:spcAft>
          <a:spcPct val="0"/>
        </a:spcAft>
        <a:defRPr kumimoji="1" sz="4400">
          <a:solidFill>
            <a:schemeClr val="tx2"/>
          </a:solidFill>
          <a:latin typeface="Arial" pitchFamily="34" charset="0"/>
          <a:ea typeface="ＭＳ Ｐゴシック" pitchFamily="50" charset="-128"/>
        </a:defRPr>
      </a:lvl2pPr>
      <a:lvl3pPr algn="ctr" rtl="0" fontAlgn="base">
        <a:spcBef>
          <a:spcPct val="0"/>
        </a:spcBef>
        <a:spcAft>
          <a:spcPct val="0"/>
        </a:spcAft>
        <a:defRPr kumimoji="1" sz="4400">
          <a:solidFill>
            <a:schemeClr val="tx2"/>
          </a:solidFill>
          <a:latin typeface="Arial" pitchFamily="34" charset="0"/>
          <a:ea typeface="ＭＳ Ｐゴシック" pitchFamily="50" charset="-128"/>
        </a:defRPr>
      </a:lvl3pPr>
      <a:lvl4pPr algn="ctr" rtl="0" fontAlgn="base">
        <a:spcBef>
          <a:spcPct val="0"/>
        </a:spcBef>
        <a:spcAft>
          <a:spcPct val="0"/>
        </a:spcAft>
        <a:defRPr kumimoji="1" sz="4400">
          <a:solidFill>
            <a:schemeClr val="tx2"/>
          </a:solidFill>
          <a:latin typeface="Arial" pitchFamily="34" charset="0"/>
          <a:ea typeface="ＭＳ Ｐゴシック" pitchFamily="50" charset="-128"/>
        </a:defRPr>
      </a:lvl4pPr>
      <a:lvl5pPr algn="ctr" rtl="0" fontAlgn="base">
        <a:spcBef>
          <a:spcPct val="0"/>
        </a:spcBef>
        <a:spcAft>
          <a:spcPct val="0"/>
        </a:spcAft>
        <a:defRPr kumimoji="1" sz="4400">
          <a:solidFill>
            <a:schemeClr val="tx2"/>
          </a:solidFill>
          <a:latin typeface="Arial" pitchFamily="34" charset="0"/>
          <a:ea typeface="ＭＳ Ｐゴシック" pitchFamily="50" charset="-128"/>
        </a:defRPr>
      </a:lvl5pPr>
      <a:lvl6pPr marL="457200" algn="ctr" rtl="0" fontAlgn="base">
        <a:spcBef>
          <a:spcPct val="0"/>
        </a:spcBef>
        <a:spcAft>
          <a:spcPct val="0"/>
        </a:spcAft>
        <a:defRPr kumimoji="1" sz="4400">
          <a:solidFill>
            <a:schemeClr val="tx2"/>
          </a:solidFill>
          <a:latin typeface="Arial" pitchFamily="34" charset="0"/>
          <a:ea typeface="ＭＳ Ｐゴシック" pitchFamily="50" charset="-128"/>
        </a:defRPr>
      </a:lvl6pPr>
      <a:lvl7pPr marL="914400" algn="ctr" rtl="0" fontAlgn="base">
        <a:spcBef>
          <a:spcPct val="0"/>
        </a:spcBef>
        <a:spcAft>
          <a:spcPct val="0"/>
        </a:spcAft>
        <a:defRPr kumimoji="1" sz="4400">
          <a:solidFill>
            <a:schemeClr val="tx2"/>
          </a:solidFill>
          <a:latin typeface="Arial" pitchFamily="34" charset="0"/>
          <a:ea typeface="ＭＳ Ｐゴシック" pitchFamily="50" charset="-128"/>
        </a:defRPr>
      </a:lvl7pPr>
      <a:lvl8pPr marL="1371600" algn="ctr" rtl="0" fontAlgn="base">
        <a:spcBef>
          <a:spcPct val="0"/>
        </a:spcBef>
        <a:spcAft>
          <a:spcPct val="0"/>
        </a:spcAft>
        <a:defRPr kumimoji="1" sz="4400">
          <a:solidFill>
            <a:schemeClr val="tx2"/>
          </a:solidFill>
          <a:latin typeface="Arial" pitchFamily="34" charset="0"/>
          <a:ea typeface="ＭＳ Ｐゴシック" pitchFamily="50" charset="-128"/>
        </a:defRPr>
      </a:lvl8pPr>
      <a:lvl9pPr marL="1828800" algn="ctr" rtl="0" fontAlgn="base">
        <a:spcBef>
          <a:spcPct val="0"/>
        </a:spcBef>
        <a:spcAft>
          <a:spcPct val="0"/>
        </a:spcAft>
        <a:defRPr kumimoji="1" sz="4400">
          <a:solidFill>
            <a:schemeClr val="tx2"/>
          </a:solidFill>
          <a:latin typeface="Arial" pitchFamily="34" charset="0"/>
          <a:ea typeface="ＭＳ Ｐゴシック" pitchFamily="50" charset="-128"/>
        </a:defRPr>
      </a:lvl9pPr>
    </p:titleStyle>
    <p:bodyStyle>
      <a:lvl1pPr marL="342900" indent="-342900" algn="l" rtl="0" fontAlgn="base">
        <a:spcBef>
          <a:spcPct val="20000"/>
        </a:spcBef>
        <a:spcAft>
          <a:spcPct val="0"/>
        </a:spcAft>
        <a:buChar char="•"/>
        <a:defRPr kumimoji="1" sz="3200">
          <a:solidFill>
            <a:schemeClr val="tx1"/>
          </a:solidFill>
          <a:latin typeface="+mn-lt"/>
          <a:ea typeface="+mn-ea"/>
          <a:cs typeface="+mn-cs"/>
        </a:defRPr>
      </a:lvl1pPr>
      <a:lvl2pPr marL="742950" indent="-285750" algn="l" rtl="0" fontAlgn="base">
        <a:spcBef>
          <a:spcPct val="20000"/>
        </a:spcBef>
        <a:spcAft>
          <a:spcPct val="0"/>
        </a:spcAft>
        <a:buChar char="–"/>
        <a:defRPr kumimoji="1" sz="2800">
          <a:solidFill>
            <a:schemeClr val="tx1"/>
          </a:solidFill>
          <a:latin typeface="+mn-lt"/>
          <a:ea typeface="+mn-ea"/>
        </a:defRPr>
      </a:lvl2pPr>
      <a:lvl3pPr marL="1143000" indent="-228600" algn="l" rtl="0" fontAlgn="base">
        <a:spcBef>
          <a:spcPct val="20000"/>
        </a:spcBef>
        <a:spcAft>
          <a:spcPct val="0"/>
        </a:spcAft>
        <a:buChar char="•"/>
        <a:defRPr kumimoji="1" sz="2400">
          <a:solidFill>
            <a:schemeClr val="tx1"/>
          </a:solidFill>
          <a:latin typeface="+mn-lt"/>
          <a:ea typeface="+mn-ea"/>
        </a:defRPr>
      </a:lvl3pPr>
      <a:lvl4pPr marL="1600200" indent="-228600" algn="l" rtl="0" fontAlgn="base">
        <a:spcBef>
          <a:spcPct val="20000"/>
        </a:spcBef>
        <a:spcAft>
          <a:spcPct val="0"/>
        </a:spcAft>
        <a:buChar char="–"/>
        <a:defRPr kumimoji="1" sz="2000">
          <a:solidFill>
            <a:schemeClr val="tx1"/>
          </a:solidFill>
          <a:latin typeface="+mn-lt"/>
          <a:ea typeface="+mn-ea"/>
        </a:defRPr>
      </a:lvl4pPr>
      <a:lvl5pPr marL="2057400" indent="-228600" algn="l" rtl="0" fontAlgn="base">
        <a:spcBef>
          <a:spcPct val="20000"/>
        </a:spcBef>
        <a:spcAft>
          <a:spcPct val="0"/>
        </a:spcAft>
        <a:buChar char="»"/>
        <a:defRPr kumimoji="1" sz="2000">
          <a:solidFill>
            <a:schemeClr val="tx1"/>
          </a:solidFill>
          <a:latin typeface="+mn-lt"/>
          <a:ea typeface="+mn-ea"/>
        </a:defRPr>
      </a:lvl5pPr>
      <a:lvl6pPr marL="2514600" indent="-228600" algn="l" rtl="0" fontAlgn="base">
        <a:spcBef>
          <a:spcPct val="20000"/>
        </a:spcBef>
        <a:spcAft>
          <a:spcPct val="0"/>
        </a:spcAft>
        <a:buChar char="»"/>
        <a:defRPr kumimoji="1" sz="2000">
          <a:solidFill>
            <a:schemeClr val="tx1"/>
          </a:solidFill>
          <a:latin typeface="+mn-lt"/>
          <a:ea typeface="+mn-ea"/>
        </a:defRPr>
      </a:lvl6pPr>
      <a:lvl7pPr marL="2971800" indent="-228600" algn="l" rtl="0" fontAlgn="base">
        <a:spcBef>
          <a:spcPct val="20000"/>
        </a:spcBef>
        <a:spcAft>
          <a:spcPct val="0"/>
        </a:spcAft>
        <a:buChar char="»"/>
        <a:defRPr kumimoji="1" sz="2000">
          <a:solidFill>
            <a:schemeClr val="tx1"/>
          </a:solidFill>
          <a:latin typeface="+mn-lt"/>
          <a:ea typeface="+mn-ea"/>
        </a:defRPr>
      </a:lvl7pPr>
      <a:lvl8pPr marL="3429000" indent="-228600" algn="l" rtl="0" fontAlgn="base">
        <a:spcBef>
          <a:spcPct val="20000"/>
        </a:spcBef>
        <a:spcAft>
          <a:spcPct val="0"/>
        </a:spcAft>
        <a:buChar char="»"/>
        <a:defRPr kumimoji="1" sz="2000">
          <a:solidFill>
            <a:schemeClr val="tx1"/>
          </a:solidFill>
          <a:latin typeface="+mn-lt"/>
          <a:ea typeface="+mn-ea"/>
        </a:defRPr>
      </a:lvl8pPr>
      <a:lvl9pPr marL="3886200" indent="-228600" algn="l" rtl="0" fontAlgn="base">
        <a:spcBef>
          <a:spcPct val="20000"/>
        </a:spcBef>
        <a:spcAft>
          <a:spcPct val="0"/>
        </a:spcAft>
        <a:buChar char="»"/>
        <a:defRPr kumimoji="1" sz="2000">
          <a:solidFill>
            <a:schemeClr val="tx1"/>
          </a:solidFill>
          <a:latin typeface="+mn-lt"/>
          <a:ea typeface="+mn-ea"/>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95300" y="274638"/>
            <a:ext cx="8915400" cy="11430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ja-JP" altLang="en-US"/>
              <a:t>マスタ タイトルの書式設定</a:t>
            </a:r>
          </a:p>
        </p:txBody>
      </p:sp>
      <p:sp>
        <p:nvSpPr>
          <p:cNvPr id="1027" name="Rectangle 3"/>
          <p:cNvSpPr>
            <a:spLocks noGrp="1" noChangeArrowheads="1"/>
          </p:cNvSpPr>
          <p:nvPr>
            <p:ph type="body" idx="1"/>
          </p:nvPr>
        </p:nvSpPr>
        <p:spPr bwMode="auto">
          <a:xfrm>
            <a:off x="495300" y="1600201"/>
            <a:ext cx="8915400" cy="452596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1028" name="Rectangle 4"/>
          <p:cNvSpPr>
            <a:spLocks noGrp="1" noChangeArrowheads="1"/>
          </p:cNvSpPr>
          <p:nvPr>
            <p:ph type="dt" sz="half" idx="2"/>
          </p:nvPr>
        </p:nvSpPr>
        <p:spPr bwMode="auto">
          <a:xfrm>
            <a:off x="495300" y="6245225"/>
            <a:ext cx="23114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vl1pPr>
          </a:lstStyle>
          <a:p>
            <a:fld id="{E51828CB-DCBB-4D02-B003-536717EC4531}" type="datetime1">
              <a:rPr lang="ja-JP" altLang="en-US" smtClean="0">
                <a:solidFill>
                  <a:srgbClr val="000000"/>
                </a:solidFill>
              </a:rPr>
              <a:t>2024/5/24</a:t>
            </a:fld>
            <a:endParaRPr lang="en-US" altLang="ja-JP">
              <a:solidFill>
                <a:srgbClr val="000000"/>
              </a:solidFill>
            </a:endParaRPr>
          </a:p>
        </p:txBody>
      </p:sp>
      <p:sp>
        <p:nvSpPr>
          <p:cNvPr id="1029" name="Rectangle 5"/>
          <p:cNvSpPr>
            <a:spLocks noGrp="1" noChangeArrowheads="1"/>
          </p:cNvSpPr>
          <p:nvPr>
            <p:ph type="ftr" sz="quarter" idx="3"/>
          </p:nvPr>
        </p:nvSpPr>
        <p:spPr bwMode="auto">
          <a:xfrm>
            <a:off x="3384550" y="6245225"/>
            <a:ext cx="31369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vl1pPr>
          </a:lstStyle>
          <a:p>
            <a:endParaRPr lang="en-US" altLang="ja-JP">
              <a:solidFill>
                <a:srgbClr val="000000"/>
              </a:solidFill>
            </a:endParaRPr>
          </a:p>
        </p:txBody>
      </p:sp>
      <p:sp>
        <p:nvSpPr>
          <p:cNvPr id="1030" name="Rectangle 6"/>
          <p:cNvSpPr>
            <a:spLocks noGrp="1" noChangeArrowheads="1"/>
          </p:cNvSpPr>
          <p:nvPr>
            <p:ph type="sldNum" sz="quarter" idx="4"/>
          </p:nvPr>
        </p:nvSpPr>
        <p:spPr bwMode="auto">
          <a:xfrm>
            <a:off x="7099300" y="6245225"/>
            <a:ext cx="23114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vl1pPr>
          </a:lstStyle>
          <a:p>
            <a:fld id="{367A79ED-5BFB-469C-99E4-EEAC43B7DE94}" type="slidenum">
              <a:rPr lang="en-US" altLang="ja-JP">
                <a:solidFill>
                  <a:srgbClr val="000000"/>
                </a:solidFill>
              </a:rPr>
              <a:pPr/>
              <a:t>‹#›</a:t>
            </a:fld>
            <a:endParaRPr lang="en-US" altLang="ja-JP">
              <a:solidFill>
                <a:srgbClr val="000000"/>
              </a:solidFill>
            </a:endParaRPr>
          </a:p>
        </p:txBody>
      </p:sp>
    </p:spTree>
    <p:extLst>
      <p:ext uri="{BB962C8B-B14F-4D97-AF65-F5344CB8AC3E}">
        <p14:creationId xmlns:p14="http://schemas.microsoft.com/office/powerpoint/2010/main" val="4207409144"/>
      </p:ext>
    </p:extLst>
  </p:cSld>
  <p:clrMap bg1="lt1" tx1="dk1" bg2="lt2" tx2="dk2" accent1="accent1" accent2="accent2" accent3="accent3" accent4="accent4" accent5="accent5" accent6="accent6" hlink="hlink" folHlink="folHlink"/>
  <p:sldLayoutIdLst>
    <p:sldLayoutId id="2147483721" r:id="rId1"/>
    <p:sldLayoutId id="2147483722" r:id="rId2"/>
    <p:sldLayoutId id="2147483723" r:id="rId3"/>
    <p:sldLayoutId id="2147483724" r:id="rId4"/>
    <p:sldLayoutId id="2147483725" r:id="rId5"/>
    <p:sldLayoutId id="2147483726" r:id="rId6"/>
    <p:sldLayoutId id="2147483727" r:id="rId7"/>
    <p:sldLayoutId id="2147483728" r:id="rId8"/>
    <p:sldLayoutId id="2147483729" r:id="rId9"/>
    <p:sldLayoutId id="2147483730" r:id="rId10"/>
    <p:sldLayoutId id="2147483731" r:id="rId11"/>
    <p:sldLayoutId id="2147483732" r:id="rId12"/>
    <p:sldLayoutId id="2147483733" r:id="rId13"/>
  </p:sldLayoutIdLst>
  <p:hf hdr="0" ftr="0" dt="0"/>
  <p:txStyles>
    <p:titleStyle>
      <a:lvl1pPr algn="ctr" rtl="0" fontAlgn="base">
        <a:spcBef>
          <a:spcPct val="0"/>
        </a:spcBef>
        <a:spcAft>
          <a:spcPct val="0"/>
        </a:spcAft>
        <a:defRPr kumimoji="1" sz="4400">
          <a:solidFill>
            <a:schemeClr val="tx2"/>
          </a:solidFill>
          <a:latin typeface="+mj-lt"/>
          <a:ea typeface="+mj-ea"/>
          <a:cs typeface="+mj-cs"/>
        </a:defRPr>
      </a:lvl1pPr>
      <a:lvl2pPr algn="ctr" rtl="0" fontAlgn="base">
        <a:spcBef>
          <a:spcPct val="0"/>
        </a:spcBef>
        <a:spcAft>
          <a:spcPct val="0"/>
        </a:spcAft>
        <a:defRPr kumimoji="1" sz="4400">
          <a:solidFill>
            <a:schemeClr val="tx2"/>
          </a:solidFill>
          <a:latin typeface="Arial" charset="0"/>
          <a:ea typeface="ＭＳ Ｐゴシック" charset="-128"/>
        </a:defRPr>
      </a:lvl2pPr>
      <a:lvl3pPr algn="ctr" rtl="0" fontAlgn="base">
        <a:spcBef>
          <a:spcPct val="0"/>
        </a:spcBef>
        <a:spcAft>
          <a:spcPct val="0"/>
        </a:spcAft>
        <a:defRPr kumimoji="1" sz="4400">
          <a:solidFill>
            <a:schemeClr val="tx2"/>
          </a:solidFill>
          <a:latin typeface="Arial" charset="0"/>
          <a:ea typeface="ＭＳ Ｐゴシック" charset="-128"/>
        </a:defRPr>
      </a:lvl3pPr>
      <a:lvl4pPr algn="ctr" rtl="0" fontAlgn="base">
        <a:spcBef>
          <a:spcPct val="0"/>
        </a:spcBef>
        <a:spcAft>
          <a:spcPct val="0"/>
        </a:spcAft>
        <a:defRPr kumimoji="1" sz="4400">
          <a:solidFill>
            <a:schemeClr val="tx2"/>
          </a:solidFill>
          <a:latin typeface="Arial" charset="0"/>
          <a:ea typeface="ＭＳ Ｐゴシック" charset="-128"/>
        </a:defRPr>
      </a:lvl4pPr>
      <a:lvl5pPr algn="ctr" rtl="0" fontAlgn="base">
        <a:spcBef>
          <a:spcPct val="0"/>
        </a:spcBef>
        <a:spcAft>
          <a:spcPct val="0"/>
        </a:spcAft>
        <a:defRPr kumimoji="1" sz="4400">
          <a:solidFill>
            <a:schemeClr val="tx2"/>
          </a:solidFill>
          <a:latin typeface="Arial" charset="0"/>
          <a:ea typeface="ＭＳ Ｐゴシック" charset="-128"/>
        </a:defRPr>
      </a:lvl5pPr>
      <a:lvl6pPr marL="457200" algn="ctr" rtl="0" fontAlgn="base">
        <a:spcBef>
          <a:spcPct val="0"/>
        </a:spcBef>
        <a:spcAft>
          <a:spcPct val="0"/>
        </a:spcAft>
        <a:defRPr kumimoji="1" sz="4400">
          <a:solidFill>
            <a:schemeClr val="tx2"/>
          </a:solidFill>
          <a:latin typeface="Arial" charset="0"/>
          <a:ea typeface="ＭＳ Ｐゴシック" charset="-128"/>
        </a:defRPr>
      </a:lvl6pPr>
      <a:lvl7pPr marL="914400" algn="ctr" rtl="0" fontAlgn="base">
        <a:spcBef>
          <a:spcPct val="0"/>
        </a:spcBef>
        <a:spcAft>
          <a:spcPct val="0"/>
        </a:spcAft>
        <a:defRPr kumimoji="1" sz="4400">
          <a:solidFill>
            <a:schemeClr val="tx2"/>
          </a:solidFill>
          <a:latin typeface="Arial" charset="0"/>
          <a:ea typeface="ＭＳ Ｐゴシック" charset="-128"/>
        </a:defRPr>
      </a:lvl7pPr>
      <a:lvl8pPr marL="1371600" algn="ctr" rtl="0" fontAlgn="base">
        <a:spcBef>
          <a:spcPct val="0"/>
        </a:spcBef>
        <a:spcAft>
          <a:spcPct val="0"/>
        </a:spcAft>
        <a:defRPr kumimoji="1" sz="4400">
          <a:solidFill>
            <a:schemeClr val="tx2"/>
          </a:solidFill>
          <a:latin typeface="Arial" charset="0"/>
          <a:ea typeface="ＭＳ Ｐゴシック" charset="-128"/>
        </a:defRPr>
      </a:lvl8pPr>
      <a:lvl9pPr marL="1828800" algn="ctr" rtl="0" fontAlgn="base">
        <a:spcBef>
          <a:spcPct val="0"/>
        </a:spcBef>
        <a:spcAft>
          <a:spcPct val="0"/>
        </a:spcAft>
        <a:defRPr kumimoji="1" sz="4400">
          <a:solidFill>
            <a:schemeClr val="tx2"/>
          </a:solidFill>
          <a:latin typeface="Arial" charset="0"/>
          <a:ea typeface="ＭＳ Ｐゴシック" charset="-128"/>
        </a:defRPr>
      </a:lvl9pPr>
    </p:titleStyle>
    <p:bodyStyle>
      <a:lvl1pPr marL="342900" indent="-342900" algn="l" rtl="0" fontAlgn="base">
        <a:spcBef>
          <a:spcPct val="20000"/>
        </a:spcBef>
        <a:spcAft>
          <a:spcPct val="0"/>
        </a:spcAft>
        <a:buChar char="•"/>
        <a:defRPr kumimoji="1" sz="3200">
          <a:solidFill>
            <a:schemeClr val="tx1"/>
          </a:solidFill>
          <a:latin typeface="+mn-lt"/>
          <a:ea typeface="+mn-ea"/>
          <a:cs typeface="+mn-cs"/>
        </a:defRPr>
      </a:lvl1pPr>
      <a:lvl2pPr marL="742950" indent="-285750" algn="l" rtl="0" fontAlgn="base">
        <a:spcBef>
          <a:spcPct val="20000"/>
        </a:spcBef>
        <a:spcAft>
          <a:spcPct val="0"/>
        </a:spcAft>
        <a:buChar char="–"/>
        <a:defRPr kumimoji="1" sz="2800">
          <a:solidFill>
            <a:schemeClr val="tx1"/>
          </a:solidFill>
          <a:latin typeface="+mn-lt"/>
          <a:ea typeface="+mn-ea"/>
        </a:defRPr>
      </a:lvl2pPr>
      <a:lvl3pPr marL="1143000" indent="-228600" algn="l" rtl="0" fontAlgn="base">
        <a:spcBef>
          <a:spcPct val="20000"/>
        </a:spcBef>
        <a:spcAft>
          <a:spcPct val="0"/>
        </a:spcAft>
        <a:buChar char="•"/>
        <a:defRPr kumimoji="1" sz="2400">
          <a:solidFill>
            <a:schemeClr val="tx1"/>
          </a:solidFill>
          <a:latin typeface="+mn-lt"/>
          <a:ea typeface="+mn-ea"/>
        </a:defRPr>
      </a:lvl3pPr>
      <a:lvl4pPr marL="1600200" indent="-228600" algn="l" rtl="0" fontAlgn="base">
        <a:spcBef>
          <a:spcPct val="20000"/>
        </a:spcBef>
        <a:spcAft>
          <a:spcPct val="0"/>
        </a:spcAft>
        <a:buChar char="–"/>
        <a:defRPr kumimoji="1" sz="2000">
          <a:solidFill>
            <a:schemeClr val="tx1"/>
          </a:solidFill>
          <a:latin typeface="+mn-lt"/>
          <a:ea typeface="+mn-ea"/>
        </a:defRPr>
      </a:lvl4pPr>
      <a:lvl5pPr marL="2057400" indent="-228600" algn="l" rtl="0" fontAlgn="base">
        <a:spcBef>
          <a:spcPct val="20000"/>
        </a:spcBef>
        <a:spcAft>
          <a:spcPct val="0"/>
        </a:spcAft>
        <a:buChar char="»"/>
        <a:defRPr kumimoji="1" sz="2000">
          <a:solidFill>
            <a:schemeClr val="tx1"/>
          </a:solidFill>
          <a:latin typeface="+mn-lt"/>
          <a:ea typeface="+mn-ea"/>
        </a:defRPr>
      </a:lvl5pPr>
      <a:lvl6pPr marL="2514600" indent="-228600" algn="l" rtl="0" fontAlgn="base">
        <a:spcBef>
          <a:spcPct val="20000"/>
        </a:spcBef>
        <a:spcAft>
          <a:spcPct val="0"/>
        </a:spcAft>
        <a:buChar char="»"/>
        <a:defRPr kumimoji="1" sz="2000">
          <a:solidFill>
            <a:schemeClr val="tx1"/>
          </a:solidFill>
          <a:latin typeface="+mn-lt"/>
          <a:ea typeface="+mn-ea"/>
        </a:defRPr>
      </a:lvl6pPr>
      <a:lvl7pPr marL="2971800" indent="-228600" algn="l" rtl="0" fontAlgn="base">
        <a:spcBef>
          <a:spcPct val="20000"/>
        </a:spcBef>
        <a:spcAft>
          <a:spcPct val="0"/>
        </a:spcAft>
        <a:buChar char="»"/>
        <a:defRPr kumimoji="1" sz="2000">
          <a:solidFill>
            <a:schemeClr val="tx1"/>
          </a:solidFill>
          <a:latin typeface="+mn-lt"/>
          <a:ea typeface="+mn-ea"/>
        </a:defRPr>
      </a:lvl7pPr>
      <a:lvl8pPr marL="3429000" indent="-228600" algn="l" rtl="0" fontAlgn="base">
        <a:spcBef>
          <a:spcPct val="20000"/>
        </a:spcBef>
        <a:spcAft>
          <a:spcPct val="0"/>
        </a:spcAft>
        <a:buChar char="»"/>
        <a:defRPr kumimoji="1" sz="2000">
          <a:solidFill>
            <a:schemeClr val="tx1"/>
          </a:solidFill>
          <a:latin typeface="+mn-lt"/>
          <a:ea typeface="+mn-ea"/>
        </a:defRPr>
      </a:lvl8pPr>
      <a:lvl9pPr marL="3886200" indent="-228600" algn="l" rtl="0" fontAlgn="base">
        <a:spcBef>
          <a:spcPct val="20000"/>
        </a:spcBef>
        <a:spcAft>
          <a:spcPct val="0"/>
        </a:spcAft>
        <a:buChar char="»"/>
        <a:defRPr kumimoji="1" sz="2000">
          <a:solidFill>
            <a:schemeClr val="tx1"/>
          </a:solidFill>
          <a:latin typeface="+mn-lt"/>
          <a:ea typeface="+mn-ea"/>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8.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8" Type="http://schemas.openxmlformats.org/officeDocument/2006/relationships/chart" Target="../charts/chart5.xml"/><Relationship Id="rId13" Type="http://schemas.openxmlformats.org/officeDocument/2006/relationships/chart" Target="../charts/chart10.xml"/><Relationship Id="rId3" Type="http://schemas.openxmlformats.org/officeDocument/2006/relationships/image" Target="../media/image19.png"/><Relationship Id="rId7" Type="http://schemas.openxmlformats.org/officeDocument/2006/relationships/chart" Target="../charts/chart4.xml"/><Relationship Id="rId12" Type="http://schemas.openxmlformats.org/officeDocument/2006/relationships/chart" Target="../charts/chart9.xml"/><Relationship Id="rId2" Type="http://schemas.openxmlformats.org/officeDocument/2006/relationships/notesSlide" Target="../notesSlides/notesSlide2.xml"/><Relationship Id="rId16" Type="http://schemas.openxmlformats.org/officeDocument/2006/relationships/chart" Target="../charts/chart13.xml"/><Relationship Id="rId1" Type="http://schemas.openxmlformats.org/officeDocument/2006/relationships/slideLayout" Target="../slideLayouts/slideLayout7.xml"/><Relationship Id="rId6" Type="http://schemas.openxmlformats.org/officeDocument/2006/relationships/chart" Target="../charts/chart3.xml"/><Relationship Id="rId11" Type="http://schemas.openxmlformats.org/officeDocument/2006/relationships/chart" Target="../charts/chart8.xml"/><Relationship Id="rId5" Type="http://schemas.openxmlformats.org/officeDocument/2006/relationships/chart" Target="../charts/chart2.xml"/><Relationship Id="rId15" Type="http://schemas.openxmlformats.org/officeDocument/2006/relationships/chart" Target="../charts/chart12.xml"/><Relationship Id="rId10" Type="http://schemas.openxmlformats.org/officeDocument/2006/relationships/chart" Target="../charts/chart7.xml"/><Relationship Id="rId4" Type="http://schemas.openxmlformats.org/officeDocument/2006/relationships/chart" Target="../charts/chart1.xml"/><Relationship Id="rId9" Type="http://schemas.openxmlformats.org/officeDocument/2006/relationships/chart" Target="../charts/chart6.xml"/><Relationship Id="rId14" Type="http://schemas.openxmlformats.org/officeDocument/2006/relationships/chart" Target="../charts/chart11.xml"/></Relationships>
</file>

<file path=ppt/slides/_rels/slide12.xml.rels><?xml version="1.0" encoding="UTF-8" standalone="yes"?>
<Relationships xmlns="http://schemas.openxmlformats.org/package/2006/relationships"><Relationship Id="rId3" Type="http://schemas.openxmlformats.org/officeDocument/2006/relationships/chart" Target="../charts/chart14.xml"/><Relationship Id="rId2" Type="http://schemas.openxmlformats.org/officeDocument/2006/relationships/image" Target="../media/image20.png"/><Relationship Id="rId1" Type="http://schemas.openxmlformats.org/officeDocument/2006/relationships/slideLayout" Target="../slideLayouts/slideLayout7.xml"/><Relationship Id="rId4" Type="http://schemas.openxmlformats.org/officeDocument/2006/relationships/chart" Target="../charts/chart15.xml"/></Relationships>
</file>

<file path=ppt/slides/_rels/slide13.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jpeg"/><Relationship Id="rId1" Type="http://schemas.openxmlformats.org/officeDocument/2006/relationships/slideLayout" Target="../slideLayouts/slideLayout23.xml"/></Relationships>
</file>

<file path=ppt/slides/_rels/slide14.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19.xml.rels><?xml version="1.0" encoding="UTF-8" standalone="yes"?>
<Relationships xmlns="http://schemas.openxmlformats.org/package/2006/relationships"><Relationship Id="rId13" Type="http://schemas.openxmlformats.org/officeDocument/2006/relationships/chart" Target="../charts/chart26.xml"/><Relationship Id="rId18" Type="http://schemas.openxmlformats.org/officeDocument/2006/relationships/chart" Target="../charts/chart31.xml"/><Relationship Id="rId26" Type="http://schemas.openxmlformats.org/officeDocument/2006/relationships/chart" Target="../charts/chart39.xml"/><Relationship Id="rId21" Type="http://schemas.openxmlformats.org/officeDocument/2006/relationships/chart" Target="../charts/chart34.xml"/><Relationship Id="rId34" Type="http://schemas.openxmlformats.org/officeDocument/2006/relationships/chart" Target="../charts/chart47.xml"/><Relationship Id="rId7" Type="http://schemas.openxmlformats.org/officeDocument/2006/relationships/chart" Target="../charts/chart20.xml"/><Relationship Id="rId12" Type="http://schemas.openxmlformats.org/officeDocument/2006/relationships/chart" Target="../charts/chart25.xml"/><Relationship Id="rId17" Type="http://schemas.openxmlformats.org/officeDocument/2006/relationships/chart" Target="../charts/chart30.xml"/><Relationship Id="rId25" Type="http://schemas.openxmlformats.org/officeDocument/2006/relationships/chart" Target="../charts/chart38.xml"/><Relationship Id="rId33" Type="http://schemas.openxmlformats.org/officeDocument/2006/relationships/chart" Target="../charts/chart46.xml"/><Relationship Id="rId2" Type="http://schemas.openxmlformats.org/officeDocument/2006/relationships/notesSlide" Target="../notesSlides/notesSlide5.xml"/><Relationship Id="rId16" Type="http://schemas.openxmlformats.org/officeDocument/2006/relationships/chart" Target="../charts/chart29.xml"/><Relationship Id="rId20" Type="http://schemas.openxmlformats.org/officeDocument/2006/relationships/chart" Target="../charts/chart33.xml"/><Relationship Id="rId29" Type="http://schemas.openxmlformats.org/officeDocument/2006/relationships/chart" Target="../charts/chart42.xml"/><Relationship Id="rId1" Type="http://schemas.openxmlformats.org/officeDocument/2006/relationships/slideLayout" Target="../slideLayouts/slideLayout34.xml"/><Relationship Id="rId6" Type="http://schemas.openxmlformats.org/officeDocument/2006/relationships/chart" Target="../charts/chart19.xml"/><Relationship Id="rId11" Type="http://schemas.openxmlformats.org/officeDocument/2006/relationships/chart" Target="../charts/chart24.xml"/><Relationship Id="rId24" Type="http://schemas.openxmlformats.org/officeDocument/2006/relationships/chart" Target="../charts/chart37.xml"/><Relationship Id="rId32" Type="http://schemas.openxmlformats.org/officeDocument/2006/relationships/chart" Target="../charts/chart45.xml"/><Relationship Id="rId37" Type="http://schemas.openxmlformats.org/officeDocument/2006/relationships/image" Target="../media/image25.png"/><Relationship Id="rId5" Type="http://schemas.openxmlformats.org/officeDocument/2006/relationships/chart" Target="../charts/chart18.xml"/><Relationship Id="rId15" Type="http://schemas.openxmlformats.org/officeDocument/2006/relationships/chart" Target="../charts/chart28.xml"/><Relationship Id="rId23" Type="http://schemas.openxmlformats.org/officeDocument/2006/relationships/chart" Target="../charts/chart36.xml"/><Relationship Id="rId28" Type="http://schemas.openxmlformats.org/officeDocument/2006/relationships/chart" Target="../charts/chart41.xml"/><Relationship Id="rId36" Type="http://schemas.openxmlformats.org/officeDocument/2006/relationships/chart" Target="../charts/chart49.xml"/><Relationship Id="rId10" Type="http://schemas.openxmlformats.org/officeDocument/2006/relationships/chart" Target="../charts/chart23.xml"/><Relationship Id="rId19" Type="http://schemas.openxmlformats.org/officeDocument/2006/relationships/chart" Target="../charts/chart32.xml"/><Relationship Id="rId31" Type="http://schemas.openxmlformats.org/officeDocument/2006/relationships/chart" Target="../charts/chart44.xml"/><Relationship Id="rId4" Type="http://schemas.openxmlformats.org/officeDocument/2006/relationships/chart" Target="../charts/chart17.xml"/><Relationship Id="rId9" Type="http://schemas.openxmlformats.org/officeDocument/2006/relationships/chart" Target="../charts/chart22.xml"/><Relationship Id="rId14" Type="http://schemas.openxmlformats.org/officeDocument/2006/relationships/chart" Target="../charts/chart27.xml"/><Relationship Id="rId22" Type="http://schemas.openxmlformats.org/officeDocument/2006/relationships/chart" Target="../charts/chart35.xml"/><Relationship Id="rId27" Type="http://schemas.openxmlformats.org/officeDocument/2006/relationships/chart" Target="../charts/chart40.xml"/><Relationship Id="rId30" Type="http://schemas.openxmlformats.org/officeDocument/2006/relationships/chart" Target="../charts/chart43.xml"/><Relationship Id="rId35" Type="http://schemas.openxmlformats.org/officeDocument/2006/relationships/chart" Target="../charts/chart48.xml"/><Relationship Id="rId8" Type="http://schemas.openxmlformats.org/officeDocument/2006/relationships/chart" Target="../charts/chart21.xml"/><Relationship Id="rId3" Type="http://schemas.openxmlformats.org/officeDocument/2006/relationships/chart" Target="../charts/chart16.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png"/><Relationship Id="rId1" Type="http://schemas.openxmlformats.org/officeDocument/2006/relationships/slideLayout" Target="../slideLayouts/slideLayout45.xml"/><Relationship Id="rId4" Type="http://schemas.openxmlformats.org/officeDocument/2006/relationships/image" Target="../media/image4.jpe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51.xml"/></Relationships>
</file>

<file path=ppt/slides/_rels/slide22.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image" Target="../media/image28.tif"/><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31.tif"/><Relationship Id="rId2" Type="http://schemas.openxmlformats.org/officeDocument/2006/relationships/image" Target="../media/image30.tif"/><Relationship Id="rId1" Type="http://schemas.openxmlformats.org/officeDocument/2006/relationships/slideLayout" Target="../slideLayouts/slideLayout7.xml"/><Relationship Id="rId5" Type="http://schemas.openxmlformats.org/officeDocument/2006/relationships/image" Target="../media/image33.tif"/><Relationship Id="rId4" Type="http://schemas.openxmlformats.org/officeDocument/2006/relationships/image" Target="../media/image32.tif"/></Relationships>
</file>

<file path=ppt/slides/_rels/slide24.xml.rels><?xml version="1.0" encoding="UTF-8" standalone="yes"?>
<Relationships xmlns="http://schemas.openxmlformats.org/package/2006/relationships"><Relationship Id="rId3" Type="http://schemas.openxmlformats.org/officeDocument/2006/relationships/image" Target="../media/image35.png"/><Relationship Id="rId7" Type="http://schemas.openxmlformats.org/officeDocument/2006/relationships/image" Target="../media/image39.png"/><Relationship Id="rId2" Type="http://schemas.openxmlformats.org/officeDocument/2006/relationships/image" Target="../media/image34.EMF"/><Relationship Id="rId1" Type="http://schemas.openxmlformats.org/officeDocument/2006/relationships/slideLayout" Target="../slideLayouts/slideLayout7.xml"/><Relationship Id="rId6" Type="http://schemas.openxmlformats.org/officeDocument/2006/relationships/image" Target="../media/image38.png"/><Relationship Id="rId5" Type="http://schemas.openxmlformats.org/officeDocument/2006/relationships/image" Target="../media/image37.png"/><Relationship Id="rId4" Type="http://schemas.openxmlformats.org/officeDocument/2006/relationships/image" Target="../media/image36.png"/></Relationships>
</file>

<file path=ppt/slides/_rels/slide25.xml.rels><?xml version="1.0" encoding="UTF-8" standalone="yes"?>
<Relationships xmlns="http://schemas.openxmlformats.org/package/2006/relationships"><Relationship Id="rId8" Type="http://schemas.openxmlformats.org/officeDocument/2006/relationships/image" Target="../media/image42.png"/><Relationship Id="rId3" Type="http://schemas.openxmlformats.org/officeDocument/2006/relationships/image" Target="../media/image35.png"/><Relationship Id="rId7" Type="http://schemas.openxmlformats.org/officeDocument/2006/relationships/image" Target="../media/image41.png"/><Relationship Id="rId2" Type="http://schemas.openxmlformats.org/officeDocument/2006/relationships/notesSlide" Target="../notesSlides/notesSlide6.xml"/><Relationship Id="rId1" Type="http://schemas.openxmlformats.org/officeDocument/2006/relationships/slideLayout" Target="../slideLayouts/slideLayout7.xml"/><Relationship Id="rId6" Type="http://schemas.openxmlformats.org/officeDocument/2006/relationships/image" Target="../media/image40.png"/><Relationship Id="rId5" Type="http://schemas.openxmlformats.org/officeDocument/2006/relationships/image" Target="../media/image37.png"/><Relationship Id="rId4" Type="http://schemas.openxmlformats.org/officeDocument/2006/relationships/image" Target="../media/image36.png"/></Relationships>
</file>

<file path=ppt/slides/_rels/slide26.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43.png"/><Relationship Id="rId1" Type="http://schemas.openxmlformats.org/officeDocument/2006/relationships/slideLayout" Target="../slideLayouts/slideLayout7.xml"/><Relationship Id="rId4" Type="http://schemas.openxmlformats.org/officeDocument/2006/relationships/image" Target="../media/image45.EMF"/></Relationships>
</file>

<file path=ppt/slides/_rels/slide27.xml.rels><?xml version="1.0" encoding="UTF-8" standalone="yes"?>
<Relationships xmlns="http://schemas.openxmlformats.org/package/2006/relationships"><Relationship Id="rId3" Type="http://schemas.openxmlformats.org/officeDocument/2006/relationships/image" Target="../media/image47.png"/><Relationship Id="rId7" Type="http://schemas.openxmlformats.org/officeDocument/2006/relationships/image" Target="../media/image51.png"/><Relationship Id="rId2" Type="http://schemas.openxmlformats.org/officeDocument/2006/relationships/image" Target="../media/image46.png"/><Relationship Id="rId1" Type="http://schemas.openxmlformats.org/officeDocument/2006/relationships/slideLayout" Target="../slideLayouts/slideLayout7.xml"/><Relationship Id="rId6" Type="http://schemas.openxmlformats.org/officeDocument/2006/relationships/image" Target="../media/image50.png"/><Relationship Id="rId5" Type="http://schemas.openxmlformats.org/officeDocument/2006/relationships/image" Target="../media/image49.png"/><Relationship Id="rId4" Type="http://schemas.openxmlformats.org/officeDocument/2006/relationships/image" Target="../media/image48.png"/></Relationships>
</file>

<file path=ppt/slides/_rels/slide28.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image" Target="../media/image52.png"/><Relationship Id="rId1" Type="http://schemas.openxmlformats.org/officeDocument/2006/relationships/slideLayout" Target="../slideLayouts/slideLayout18.xml"/></Relationships>
</file>

<file path=ppt/slides/_rels/slide29.xml.rels><?xml version="1.0" encoding="UTF-8" standalone="yes"?>
<Relationships xmlns="http://schemas.openxmlformats.org/package/2006/relationships"><Relationship Id="rId3" Type="http://schemas.openxmlformats.org/officeDocument/2006/relationships/image" Target="../media/image55.png"/><Relationship Id="rId7" Type="http://schemas.openxmlformats.org/officeDocument/2006/relationships/image" Target="../media/image59.png"/><Relationship Id="rId2" Type="http://schemas.openxmlformats.org/officeDocument/2006/relationships/image" Target="../media/image54.png"/><Relationship Id="rId1" Type="http://schemas.openxmlformats.org/officeDocument/2006/relationships/slideLayout" Target="../slideLayouts/slideLayout7.xml"/><Relationship Id="rId6" Type="http://schemas.openxmlformats.org/officeDocument/2006/relationships/image" Target="../media/image58.png"/><Relationship Id="rId5" Type="http://schemas.openxmlformats.org/officeDocument/2006/relationships/image" Target="../media/image57.png"/><Relationship Id="rId4" Type="http://schemas.openxmlformats.org/officeDocument/2006/relationships/image" Target="../media/image56.png"/></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45.xml"/></Relationships>
</file>

<file path=ppt/slides/_rels/slide30.xml.rels><?xml version="1.0" encoding="UTF-8" standalone="yes"?>
<Relationships xmlns="http://schemas.openxmlformats.org/package/2006/relationships"><Relationship Id="rId3" Type="http://schemas.openxmlformats.org/officeDocument/2006/relationships/image" Target="../media/image61.tif"/><Relationship Id="rId2" Type="http://schemas.openxmlformats.org/officeDocument/2006/relationships/image" Target="../media/image60.tif"/><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62.xml"/><Relationship Id="rId1" Type="http://schemas.openxmlformats.org/officeDocument/2006/relationships/themeOverride" Target="../theme/themeOverride1.xml"/><Relationship Id="rId4" Type="http://schemas.openxmlformats.org/officeDocument/2006/relationships/image" Target="../media/image62.jpeg"/></Relationships>
</file>

<file path=ppt/slides/_rels/slide34.xml.rels><?xml version="1.0" encoding="UTF-8" standalone="yes"?>
<Relationships xmlns="http://schemas.openxmlformats.org/package/2006/relationships"><Relationship Id="rId8" Type="http://schemas.openxmlformats.org/officeDocument/2006/relationships/oleObject" Target="../embeddings/oleObject5.bin"/><Relationship Id="rId13" Type="http://schemas.openxmlformats.org/officeDocument/2006/relationships/oleObject" Target="../embeddings/oleObject8.bin"/><Relationship Id="rId3" Type="http://schemas.openxmlformats.org/officeDocument/2006/relationships/oleObject" Target="../embeddings/oleObject1.bin"/><Relationship Id="rId7" Type="http://schemas.openxmlformats.org/officeDocument/2006/relationships/oleObject" Target="../embeddings/oleObject4.bin"/><Relationship Id="rId12" Type="http://schemas.openxmlformats.org/officeDocument/2006/relationships/oleObject" Target="../embeddings/oleObject7.bin"/><Relationship Id="rId2" Type="http://schemas.openxmlformats.org/officeDocument/2006/relationships/slideLayout" Target="../slideLayouts/slideLayout56.xml"/><Relationship Id="rId16" Type="http://schemas.openxmlformats.org/officeDocument/2006/relationships/oleObject" Target="../embeddings/oleObject11.bin"/><Relationship Id="rId1" Type="http://schemas.openxmlformats.org/officeDocument/2006/relationships/themeOverride" Target="../theme/themeOverride2.xml"/><Relationship Id="rId6" Type="http://schemas.openxmlformats.org/officeDocument/2006/relationships/oleObject" Target="../embeddings/oleObject3.bin"/><Relationship Id="rId11" Type="http://schemas.openxmlformats.org/officeDocument/2006/relationships/image" Target="../media/image65.emf"/><Relationship Id="rId5" Type="http://schemas.openxmlformats.org/officeDocument/2006/relationships/oleObject" Target="../embeddings/oleObject2.bin"/><Relationship Id="rId15" Type="http://schemas.openxmlformats.org/officeDocument/2006/relationships/oleObject" Target="../embeddings/oleObject10.bin"/><Relationship Id="rId10" Type="http://schemas.openxmlformats.org/officeDocument/2006/relationships/oleObject" Target="../embeddings/oleObject6.bin"/><Relationship Id="rId4" Type="http://schemas.openxmlformats.org/officeDocument/2006/relationships/image" Target="../media/image63.emf"/><Relationship Id="rId9" Type="http://schemas.openxmlformats.org/officeDocument/2006/relationships/image" Target="../media/image64.emf"/><Relationship Id="rId14" Type="http://schemas.openxmlformats.org/officeDocument/2006/relationships/oleObject" Target="../embeddings/oleObject9.bin"/></Relationships>
</file>

<file path=ppt/slides/_rels/slide35.xml.rels><?xml version="1.0" encoding="UTF-8" standalone="yes"?>
<Relationships xmlns="http://schemas.openxmlformats.org/package/2006/relationships"><Relationship Id="rId13" Type="http://schemas.openxmlformats.org/officeDocument/2006/relationships/oleObject" Target="../embeddings/oleObject19.bin"/><Relationship Id="rId18" Type="http://schemas.openxmlformats.org/officeDocument/2006/relationships/oleObject" Target="../embeddings/oleObject24.bin"/><Relationship Id="rId26" Type="http://schemas.openxmlformats.org/officeDocument/2006/relationships/oleObject" Target="../embeddings/oleObject32.bin"/><Relationship Id="rId21" Type="http://schemas.openxmlformats.org/officeDocument/2006/relationships/oleObject" Target="../embeddings/oleObject27.bin"/><Relationship Id="rId34" Type="http://schemas.openxmlformats.org/officeDocument/2006/relationships/oleObject" Target="../embeddings/oleObject40.bin"/><Relationship Id="rId7" Type="http://schemas.openxmlformats.org/officeDocument/2006/relationships/oleObject" Target="../embeddings/oleObject14.bin"/><Relationship Id="rId12" Type="http://schemas.openxmlformats.org/officeDocument/2006/relationships/oleObject" Target="../embeddings/oleObject18.bin"/><Relationship Id="rId17" Type="http://schemas.openxmlformats.org/officeDocument/2006/relationships/oleObject" Target="../embeddings/oleObject23.bin"/><Relationship Id="rId25" Type="http://schemas.openxmlformats.org/officeDocument/2006/relationships/oleObject" Target="../embeddings/oleObject31.bin"/><Relationship Id="rId33" Type="http://schemas.openxmlformats.org/officeDocument/2006/relationships/oleObject" Target="../embeddings/oleObject39.bin"/><Relationship Id="rId2" Type="http://schemas.openxmlformats.org/officeDocument/2006/relationships/slideLayout" Target="../slideLayouts/slideLayout56.xml"/><Relationship Id="rId16" Type="http://schemas.openxmlformats.org/officeDocument/2006/relationships/oleObject" Target="../embeddings/oleObject22.bin"/><Relationship Id="rId20" Type="http://schemas.openxmlformats.org/officeDocument/2006/relationships/oleObject" Target="../embeddings/oleObject26.bin"/><Relationship Id="rId29" Type="http://schemas.openxmlformats.org/officeDocument/2006/relationships/oleObject" Target="../embeddings/oleObject35.bin"/><Relationship Id="rId1" Type="http://schemas.openxmlformats.org/officeDocument/2006/relationships/themeOverride" Target="../theme/themeOverride3.xml"/><Relationship Id="rId6" Type="http://schemas.openxmlformats.org/officeDocument/2006/relationships/image" Target="../media/image65.emf"/><Relationship Id="rId11" Type="http://schemas.openxmlformats.org/officeDocument/2006/relationships/oleObject" Target="../embeddings/oleObject17.bin"/><Relationship Id="rId24" Type="http://schemas.openxmlformats.org/officeDocument/2006/relationships/oleObject" Target="../embeddings/oleObject30.bin"/><Relationship Id="rId32" Type="http://schemas.openxmlformats.org/officeDocument/2006/relationships/oleObject" Target="../embeddings/oleObject38.bin"/><Relationship Id="rId37" Type="http://schemas.openxmlformats.org/officeDocument/2006/relationships/oleObject" Target="../embeddings/oleObject43.bin"/><Relationship Id="rId5" Type="http://schemas.openxmlformats.org/officeDocument/2006/relationships/oleObject" Target="../embeddings/oleObject13.bin"/><Relationship Id="rId15" Type="http://schemas.openxmlformats.org/officeDocument/2006/relationships/oleObject" Target="../embeddings/oleObject21.bin"/><Relationship Id="rId23" Type="http://schemas.openxmlformats.org/officeDocument/2006/relationships/oleObject" Target="../embeddings/oleObject29.bin"/><Relationship Id="rId28" Type="http://schemas.openxmlformats.org/officeDocument/2006/relationships/oleObject" Target="../embeddings/oleObject34.bin"/><Relationship Id="rId36" Type="http://schemas.openxmlformats.org/officeDocument/2006/relationships/oleObject" Target="../embeddings/oleObject42.bin"/><Relationship Id="rId10" Type="http://schemas.openxmlformats.org/officeDocument/2006/relationships/oleObject" Target="../embeddings/oleObject16.bin"/><Relationship Id="rId19" Type="http://schemas.openxmlformats.org/officeDocument/2006/relationships/oleObject" Target="../embeddings/oleObject25.bin"/><Relationship Id="rId31" Type="http://schemas.openxmlformats.org/officeDocument/2006/relationships/oleObject" Target="../embeddings/oleObject37.bin"/><Relationship Id="rId4" Type="http://schemas.openxmlformats.org/officeDocument/2006/relationships/image" Target="../media/image63.emf"/><Relationship Id="rId9" Type="http://schemas.openxmlformats.org/officeDocument/2006/relationships/oleObject" Target="../embeddings/oleObject15.bin"/><Relationship Id="rId14" Type="http://schemas.openxmlformats.org/officeDocument/2006/relationships/oleObject" Target="../embeddings/oleObject20.bin"/><Relationship Id="rId22" Type="http://schemas.openxmlformats.org/officeDocument/2006/relationships/oleObject" Target="../embeddings/oleObject28.bin"/><Relationship Id="rId27" Type="http://schemas.openxmlformats.org/officeDocument/2006/relationships/oleObject" Target="../embeddings/oleObject33.bin"/><Relationship Id="rId30" Type="http://schemas.openxmlformats.org/officeDocument/2006/relationships/oleObject" Target="../embeddings/oleObject36.bin"/><Relationship Id="rId35" Type="http://schemas.openxmlformats.org/officeDocument/2006/relationships/oleObject" Target="../embeddings/oleObject41.bin"/><Relationship Id="rId8" Type="http://schemas.openxmlformats.org/officeDocument/2006/relationships/image" Target="../media/image64.emf"/><Relationship Id="rId3" Type="http://schemas.openxmlformats.org/officeDocument/2006/relationships/oleObject" Target="../embeddings/oleObject12.bin"/></Relationships>
</file>

<file path=ppt/slides/_rels/slide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45.xml"/><Relationship Id="rId4" Type="http://schemas.openxmlformats.org/officeDocument/2006/relationships/image" Target="../media/image7.png"/></Relationships>
</file>

<file path=ppt/slides/_rels/slide5.xml.rels><?xml version="1.0" encoding="UTF-8" standalone="yes"?>
<Relationships xmlns="http://schemas.openxmlformats.org/package/2006/relationships"><Relationship Id="rId3" Type="http://schemas.openxmlformats.org/officeDocument/2006/relationships/image" Target="../media/image9.gif"/><Relationship Id="rId2" Type="http://schemas.openxmlformats.org/officeDocument/2006/relationships/image" Target="../media/image8.gif"/><Relationship Id="rId1" Type="http://schemas.openxmlformats.org/officeDocument/2006/relationships/slideLayout" Target="../slideLayouts/slideLayout18.xml"/></Relationships>
</file>

<file path=ppt/slides/_rels/slide6.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18.xml"/></Relationships>
</file>

<file path=ppt/slides/_rels/slide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14.png"/><Relationship Id="rId7" Type="http://schemas.openxmlformats.org/officeDocument/2006/relationships/image" Target="../media/image18.pn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図 4" descr="テキスト が含まれている画像&#10;&#10;自動的に生成された説明">
            <a:extLst>
              <a:ext uri="{FF2B5EF4-FFF2-40B4-BE49-F238E27FC236}">
                <a16:creationId xmlns:a16="http://schemas.microsoft.com/office/drawing/2014/main" id="{06727F60-12E2-D44E-275C-7982A6C06F6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85470" y="436661"/>
            <a:ext cx="3566311" cy="5151339"/>
          </a:xfrm>
          <a:prstGeom prst="rect">
            <a:avLst/>
          </a:prstGeom>
        </p:spPr>
      </p:pic>
      <p:sp>
        <p:nvSpPr>
          <p:cNvPr id="6" name="テキスト ボックス 5">
            <a:extLst>
              <a:ext uri="{FF2B5EF4-FFF2-40B4-BE49-F238E27FC236}">
                <a16:creationId xmlns:a16="http://schemas.microsoft.com/office/drawing/2014/main" id="{F1ACF123-7312-3080-CCFF-EF5AD9BAB43C}"/>
              </a:ext>
            </a:extLst>
          </p:cNvPr>
          <p:cNvSpPr txBox="1"/>
          <p:nvPr/>
        </p:nvSpPr>
        <p:spPr>
          <a:xfrm>
            <a:off x="4122748" y="529368"/>
            <a:ext cx="5232523" cy="369332"/>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dirty="0">
                <a:ln>
                  <a:noFill/>
                </a:ln>
                <a:solidFill>
                  <a:prstClr val="black"/>
                </a:solidFill>
                <a:effectLst/>
                <a:uLnTx/>
                <a:uFillTx/>
                <a:latin typeface="Aptos" panose="02110004020202020204"/>
                <a:ea typeface="游ゴシック" panose="020B0400000000000000" pitchFamily="50" charset="-128"/>
                <a:cs typeface="+mn-cs"/>
              </a:rPr>
              <a:t>和田山高校 </a:t>
            </a:r>
            <a:r>
              <a:rPr kumimoji="1" lang="en-US" altLang="ja-JP" sz="1800" b="0" i="0" u="none" strike="noStrike" kern="1200" cap="none" spc="0" normalizeH="0" baseline="0" noProof="0" dirty="0">
                <a:ln>
                  <a:noFill/>
                </a:ln>
                <a:solidFill>
                  <a:prstClr val="black"/>
                </a:solidFill>
                <a:effectLst/>
                <a:uLnTx/>
                <a:uFillTx/>
                <a:latin typeface="Aptos" panose="02110004020202020204"/>
                <a:ea typeface="游ゴシック" panose="020B0400000000000000" pitchFamily="50" charset="-128"/>
                <a:cs typeface="+mn-cs"/>
              </a:rPr>
              <a:t>x </a:t>
            </a:r>
            <a:r>
              <a:rPr kumimoji="1" lang="ja-JP" altLang="en-US" sz="1800" b="0" i="0" u="none" strike="noStrike" kern="1200" cap="none" spc="0" normalizeH="0" baseline="0" noProof="0" dirty="0">
                <a:ln>
                  <a:noFill/>
                </a:ln>
                <a:solidFill>
                  <a:prstClr val="black"/>
                </a:solidFill>
                <a:effectLst/>
                <a:uLnTx/>
                <a:uFillTx/>
                <a:latin typeface="Aptos" panose="02110004020202020204"/>
                <a:ea typeface="游ゴシック" panose="020B0400000000000000" pitchFamily="50" charset="-128"/>
                <a:cs typeface="+mn-cs"/>
              </a:rPr>
              <a:t>朝来市 </a:t>
            </a:r>
            <a:r>
              <a:rPr kumimoji="1" lang="en-US" altLang="ja-JP" sz="1800" b="0" i="0" u="none" strike="noStrike" kern="1200" cap="none" spc="0" normalizeH="0" baseline="0" noProof="0" dirty="0">
                <a:ln>
                  <a:noFill/>
                </a:ln>
                <a:solidFill>
                  <a:prstClr val="black"/>
                </a:solidFill>
                <a:effectLst/>
                <a:uLnTx/>
                <a:uFillTx/>
                <a:latin typeface="Aptos" panose="02110004020202020204"/>
                <a:ea typeface="游ゴシック" panose="020B0400000000000000" pitchFamily="50" charset="-128"/>
                <a:cs typeface="+mn-cs"/>
              </a:rPr>
              <a:t>x </a:t>
            </a:r>
            <a:r>
              <a:rPr kumimoji="1" lang="ja-JP" altLang="en-US" sz="1800" b="0" i="0" u="none" strike="noStrike" kern="1200" cap="none" spc="0" normalizeH="0" baseline="0" noProof="0" dirty="0">
                <a:ln>
                  <a:noFill/>
                </a:ln>
                <a:solidFill>
                  <a:prstClr val="black"/>
                </a:solidFill>
                <a:effectLst/>
                <a:uLnTx/>
                <a:uFillTx/>
                <a:latin typeface="Aptos" panose="02110004020202020204"/>
                <a:ea typeface="游ゴシック" panose="020B0400000000000000" pitchFamily="50" charset="-128"/>
                <a:cs typeface="+mn-cs"/>
              </a:rPr>
              <a:t>東京大学</a:t>
            </a:r>
            <a:r>
              <a:rPr kumimoji="1" lang="en-US" altLang="ja-JP" sz="1800" b="0" i="0" u="none" strike="noStrike" kern="1200" cap="none" spc="0" normalizeH="0" baseline="0" noProof="0" dirty="0">
                <a:ln>
                  <a:noFill/>
                </a:ln>
                <a:solidFill>
                  <a:prstClr val="black"/>
                </a:solidFill>
                <a:effectLst/>
                <a:uLnTx/>
                <a:uFillTx/>
                <a:latin typeface="Aptos" panose="02110004020202020204"/>
                <a:ea typeface="游ゴシック" panose="020B0400000000000000" pitchFamily="50" charset="-128"/>
                <a:cs typeface="+mn-cs"/>
              </a:rPr>
              <a:t> x </a:t>
            </a:r>
            <a:r>
              <a:rPr kumimoji="1" lang="ja-JP" altLang="en-US" sz="1800" b="0" i="0" u="none" strike="noStrike" kern="1200" cap="none" spc="0" normalizeH="0" baseline="0" noProof="0" dirty="0">
                <a:ln>
                  <a:noFill/>
                </a:ln>
                <a:solidFill>
                  <a:prstClr val="black"/>
                </a:solidFill>
                <a:effectLst/>
                <a:uLnTx/>
                <a:uFillTx/>
                <a:latin typeface="Aptos" panose="02110004020202020204"/>
                <a:ea typeface="游ゴシック" panose="020B0400000000000000" pitchFamily="50" charset="-128"/>
                <a:cs typeface="+mn-cs"/>
              </a:rPr>
              <a:t>北里大学 </a:t>
            </a:r>
            <a:r>
              <a:rPr kumimoji="1" lang="en-US" altLang="ja-JP" sz="1800" b="0" i="0" u="none" strike="noStrike" kern="1200" cap="none" spc="0" normalizeH="0" baseline="0" noProof="0" dirty="0">
                <a:ln>
                  <a:noFill/>
                </a:ln>
                <a:solidFill>
                  <a:prstClr val="black"/>
                </a:solidFill>
                <a:effectLst/>
                <a:uLnTx/>
                <a:uFillTx/>
                <a:latin typeface="Aptos" panose="02110004020202020204"/>
                <a:ea typeface="游ゴシック" panose="020B0400000000000000" pitchFamily="50" charset="-128"/>
                <a:cs typeface="+mn-cs"/>
              </a:rPr>
              <a:t>in 2023</a:t>
            </a:r>
            <a:endParaRPr kumimoji="1" lang="ja-JP" altLang="en-US" sz="1800" b="0" i="0" u="none" strike="noStrike" kern="1200" cap="none" spc="0" normalizeH="0" baseline="0" noProof="0" dirty="0">
              <a:ln>
                <a:noFill/>
              </a:ln>
              <a:solidFill>
                <a:prstClr val="black"/>
              </a:solidFill>
              <a:effectLst/>
              <a:uLnTx/>
              <a:uFillTx/>
              <a:latin typeface="Aptos" panose="02110004020202020204"/>
              <a:ea typeface="游ゴシック" panose="020B0400000000000000" pitchFamily="50" charset="-128"/>
              <a:cs typeface="+mn-cs"/>
            </a:endParaRPr>
          </a:p>
        </p:txBody>
      </p:sp>
      <p:sp>
        <p:nvSpPr>
          <p:cNvPr id="8" name="テキスト ボックス 7">
            <a:extLst>
              <a:ext uri="{FF2B5EF4-FFF2-40B4-BE49-F238E27FC236}">
                <a16:creationId xmlns:a16="http://schemas.microsoft.com/office/drawing/2014/main" id="{3544A4E0-740B-D1A8-1298-19982AF5B3F6}"/>
              </a:ext>
            </a:extLst>
          </p:cNvPr>
          <p:cNvSpPr txBox="1"/>
          <p:nvPr/>
        </p:nvSpPr>
        <p:spPr>
          <a:xfrm>
            <a:off x="4143588" y="1085256"/>
            <a:ext cx="5211683" cy="1384995"/>
          </a:xfrm>
          <a:prstGeom prst="rect">
            <a:avLst/>
          </a:prstGeom>
          <a:noFill/>
          <a:ln>
            <a:solidFill>
              <a:schemeClr val="accent1"/>
            </a:solidFill>
          </a:ln>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2800" b="0" i="0" u="none" strike="noStrike" kern="1200" cap="none" spc="0" normalizeH="0" baseline="0" noProof="0" dirty="0">
                <a:ln>
                  <a:noFill/>
                </a:ln>
                <a:solidFill>
                  <a:prstClr val="black"/>
                </a:solidFill>
                <a:effectLst/>
                <a:uLnTx/>
                <a:uFillTx/>
                <a:latin typeface="Aptos" panose="02110004020202020204"/>
                <a:ea typeface="游ゴシック" panose="020B0400000000000000" pitchFamily="50" charset="-128"/>
                <a:cs typeface="+mn-cs"/>
              </a:rPr>
              <a:t>朝来市内のメダカ調査で</a:t>
            </a:r>
            <a:endParaRPr kumimoji="1" lang="en-US" altLang="ja-JP" sz="2800" b="0" i="0" u="none" strike="noStrike" kern="1200" cap="none" spc="0" normalizeH="0" baseline="0" noProof="0" dirty="0">
              <a:ln>
                <a:noFill/>
              </a:ln>
              <a:solidFill>
                <a:prstClr val="black"/>
              </a:solidFill>
              <a:effectLst/>
              <a:uLnTx/>
              <a:uFillTx/>
              <a:latin typeface="Aptos" panose="02110004020202020204"/>
              <a:ea typeface="游ゴシック" panose="020B0400000000000000"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2800" b="0" i="0" u="none" strike="noStrike" kern="1200" cap="none" spc="0" normalizeH="0" baseline="0" noProof="0" dirty="0">
                <a:ln>
                  <a:noFill/>
                </a:ln>
                <a:solidFill>
                  <a:prstClr val="black"/>
                </a:solidFill>
                <a:effectLst/>
                <a:uLnTx/>
                <a:uFillTx/>
                <a:latin typeface="Aptos" panose="02110004020202020204"/>
                <a:ea typeface="游ゴシック" panose="020B0400000000000000" pitchFamily="50" charset="-128"/>
                <a:cs typeface="+mn-cs"/>
              </a:rPr>
              <a:t>採取されたメダカの解析結果の</a:t>
            </a:r>
            <a:endParaRPr kumimoji="1" lang="en-US" altLang="ja-JP" sz="2800" b="0" i="0" u="none" strike="noStrike" kern="1200" cap="none" spc="0" normalizeH="0" baseline="0" noProof="0" dirty="0">
              <a:ln>
                <a:noFill/>
              </a:ln>
              <a:solidFill>
                <a:prstClr val="black"/>
              </a:solidFill>
              <a:effectLst/>
              <a:uLnTx/>
              <a:uFillTx/>
              <a:latin typeface="Aptos" panose="02110004020202020204"/>
              <a:ea typeface="游ゴシック" panose="020B0400000000000000"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2800" b="0" i="0" u="none" strike="noStrike" kern="1200" cap="none" spc="0" normalizeH="0" baseline="0" noProof="0" dirty="0">
                <a:ln>
                  <a:noFill/>
                </a:ln>
                <a:solidFill>
                  <a:prstClr val="black"/>
                </a:solidFill>
                <a:effectLst/>
                <a:uLnTx/>
                <a:uFillTx/>
                <a:latin typeface="Aptos" panose="02110004020202020204"/>
                <a:ea typeface="游ゴシック" panose="020B0400000000000000" pitchFamily="50" charset="-128"/>
                <a:cs typeface="+mn-cs"/>
              </a:rPr>
              <a:t>中間報告（その２）</a:t>
            </a:r>
          </a:p>
        </p:txBody>
      </p:sp>
      <p:sp>
        <p:nvSpPr>
          <p:cNvPr id="10" name="テキスト ボックス 9">
            <a:extLst>
              <a:ext uri="{FF2B5EF4-FFF2-40B4-BE49-F238E27FC236}">
                <a16:creationId xmlns:a16="http://schemas.microsoft.com/office/drawing/2014/main" id="{4594AEDB-10C3-A4D7-CAD5-275BCD2F7FF4}"/>
              </a:ext>
            </a:extLst>
          </p:cNvPr>
          <p:cNvSpPr txBox="1"/>
          <p:nvPr/>
        </p:nvSpPr>
        <p:spPr>
          <a:xfrm>
            <a:off x="5199966" y="2743748"/>
            <a:ext cx="4155305" cy="1754326"/>
          </a:xfrm>
          <a:prstGeom prst="rect">
            <a:avLst/>
          </a:prstGeom>
          <a:noFill/>
        </p:spPr>
        <p:txBody>
          <a:bodyPr wrap="none" rtlCol="0">
            <a:spAutoFit/>
          </a:bodyPr>
          <a:lstStyle/>
          <a:p>
            <a:pPr marL="0" marR="0" lvl="0" indent="0" algn="r" defTabSz="457200" rtl="0" eaLnBrk="1" fontAlgn="auto" latinLnBrk="0" hangingPunct="1">
              <a:lnSpc>
                <a:spcPct val="100000"/>
              </a:lnSpc>
              <a:spcBef>
                <a:spcPts val="0"/>
              </a:spcBef>
              <a:spcAft>
                <a:spcPts val="0"/>
              </a:spcAft>
              <a:buClrTx/>
              <a:buSzTx/>
              <a:buFontTx/>
              <a:buNone/>
              <a:tabLst/>
              <a:defRPr/>
            </a:pPr>
            <a:r>
              <a:rPr kumimoji="1" lang="en-US" altLang="ja-JP" sz="1800" b="0" i="0" u="none" strike="noStrike" kern="1200" cap="none" spc="0" normalizeH="0" baseline="0" noProof="0" dirty="0">
                <a:ln>
                  <a:noFill/>
                </a:ln>
                <a:solidFill>
                  <a:prstClr val="black"/>
                </a:solidFill>
                <a:effectLst/>
                <a:uLnTx/>
                <a:uFillTx/>
                <a:latin typeface="Aptos" panose="02110004020202020204"/>
                <a:ea typeface="游ゴシック" panose="020B0400000000000000" pitchFamily="50" charset="-128"/>
                <a:cs typeface="+mn-cs"/>
              </a:rPr>
              <a:t>2024</a:t>
            </a:r>
            <a:r>
              <a:rPr kumimoji="1" lang="ja-JP" altLang="en-US" sz="1800" b="0" i="0" u="none" strike="noStrike" kern="1200" cap="none" spc="0" normalizeH="0" baseline="0" noProof="0" dirty="0">
                <a:ln>
                  <a:noFill/>
                </a:ln>
                <a:solidFill>
                  <a:prstClr val="black"/>
                </a:solidFill>
                <a:effectLst/>
                <a:uLnTx/>
                <a:uFillTx/>
                <a:latin typeface="Aptos" panose="02110004020202020204"/>
                <a:ea typeface="游ゴシック" panose="020B0400000000000000" pitchFamily="50" charset="-128"/>
                <a:cs typeface="+mn-cs"/>
              </a:rPr>
              <a:t>年</a:t>
            </a:r>
            <a:r>
              <a:rPr kumimoji="1" lang="en-US" altLang="ja-JP" sz="1800" b="0" i="0" u="none" strike="noStrike" kern="1200" cap="none" spc="0" normalizeH="0" baseline="0" noProof="0" dirty="0">
                <a:ln>
                  <a:noFill/>
                </a:ln>
                <a:solidFill>
                  <a:prstClr val="black"/>
                </a:solidFill>
                <a:effectLst/>
                <a:uLnTx/>
                <a:uFillTx/>
                <a:latin typeface="Aptos" panose="02110004020202020204"/>
                <a:ea typeface="游ゴシック" panose="020B0400000000000000" pitchFamily="50" charset="-128"/>
                <a:cs typeface="+mn-cs"/>
              </a:rPr>
              <a:t>5</a:t>
            </a:r>
            <a:r>
              <a:rPr kumimoji="1" lang="ja-JP" altLang="en-US" sz="1800" b="0" i="0" u="none" strike="noStrike" kern="1200" cap="none" spc="0" normalizeH="0" baseline="0" noProof="0" dirty="0">
                <a:ln>
                  <a:noFill/>
                </a:ln>
                <a:solidFill>
                  <a:prstClr val="black"/>
                </a:solidFill>
                <a:effectLst/>
                <a:uLnTx/>
                <a:uFillTx/>
                <a:latin typeface="Aptos" panose="02110004020202020204"/>
                <a:ea typeface="游ゴシック" panose="020B0400000000000000" pitchFamily="50" charset="-128"/>
                <a:cs typeface="+mn-cs"/>
              </a:rPr>
              <a:t>月</a:t>
            </a:r>
            <a:r>
              <a:rPr kumimoji="1" lang="en-US" altLang="ja-JP" sz="1800" b="0" i="0" u="none" strike="noStrike" kern="1200" cap="none" spc="0" normalizeH="0" baseline="0" noProof="0" dirty="0">
                <a:ln>
                  <a:noFill/>
                </a:ln>
                <a:solidFill>
                  <a:prstClr val="black"/>
                </a:solidFill>
                <a:effectLst/>
                <a:uLnTx/>
                <a:uFillTx/>
                <a:latin typeface="Aptos" panose="02110004020202020204"/>
                <a:ea typeface="游ゴシック" panose="020B0400000000000000" pitchFamily="50" charset="-128"/>
                <a:cs typeface="+mn-cs"/>
              </a:rPr>
              <a:t>XX</a:t>
            </a:r>
            <a:r>
              <a:rPr kumimoji="1" lang="ja-JP" altLang="en-US" sz="1800" b="0" i="0" u="none" strike="noStrike" kern="1200" cap="none" spc="0" normalizeH="0" baseline="0" noProof="0" dirty="0">
                <a:ln>
                  <a:noFill/>
                </a:ln>
                <a:solidFill>
                  <a:prstClr val="black"/>
                </a:solidFill>
                <a:effectLst/>
                <a:uLnTx/>
                <a:uFillTx/>
                <a:latin typeface="Aptos" panose="02110004020202020204"/>
                <a:ea typeface="游ゴシック" panose="020B0400000000000000" pitchFamily="50" charset="-128"/>
                <a:cs typeface="+mn-cs"/>
              </a:rPr>
              <a:t>日</a:t>
            </a:r>
            <a:endParaRPr kumimoji="1" lang="en-US" altLang="ja-JP" sz="1800" b="0" i="0" u="none" strike="noStrike" kern="1200" cap="none" spc="0" normalizeH="0" baseline="0" noProof="0" dirty="0">
              <a:ln>
                <a:noFill/>
              </a:ln>
              <a:solidFill>
                <a:prstClr val="black"/>
              </a:solidFill>
              <a:effectLst/>
              <a:uLnTx/>
              <a:uFillTx/>
              <a:latin typeface="Aptos" panose="02110004020202020204"/>
              <a:ea typeface="游ゴシック" panose="020B0400000000000000"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kumimoji="1" lang="en-US" altLang="ja-JP" sz="1800" b="0" i="0" u="none" strike="noStrike" kern="1200" cap="none" spc="0" normalizeH="0" baseline="0" noProof="0" dirty="0">
              <a:ln>
                <a:noFill/>
              </a:ln>
              <a:solidFill>
                <a:prstClr val="black"/>
              </a:solidFill>
              <a:effectLst/>
              <a:uLnTx/>
              <a:uFillTx/>
              <a:latin typeface="Aptos" panose="02110004020202020204"/>
              <a:ea typeface="游ゴシック" panose="020B0400000000000000"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dirty="0">
                <a:ln>
                  <a:noFill/>
                </a:ln>
                <a:solidFill>
                  <a:prstClr val="black"/>
                </a:solidFill>
                <a:effectLst/>
                <a:uLnTx/>
                <a:uFillTx/>
                <a:latin typeface="Aptos" panose="02110004020202020204"/>
                <a:ea typeface="游ゴシック" panose="020B0400000000000000" pitchFamily="50" charset="-128"/>
                <a:cs typeface="+mn-cs"/>
              </a:rPr>
              <a:t>東京大学 大学院新領域創成科学研究科</a:t>
            </a:r>
            <a:endParaRPr kumimoji="1" lang="en-US" altLang="ja-JP" sz="1800" b="0" i="0" u="none" strike="noStrike" kern="1200" cap="none" spc="0" normalizeH="0" baseline="0" noProof="0" dirty="0">
              <a:ln>
                <a:noFill/>
              </a:ln>
              <a:solidFill>
                <a:prstClr val="black"/>
              </a:solidFill>
              <a:effectLst/>
              <a:uLnTx/>
              <a:uFillTx/>
              <a:latin typeface="Aptos" panose="02110004020202020204"/>
              <a:ea typeface="游ゴシック" panose="020B0400000000000000"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dirty="0">
                <a:ln>
                  <a:noFill/>
                </a:ln>
                <a:solidFill>
                  <a:prstClr val="black"/>
                </a:solidFill>
                <a:effectLst/>
                <a:uLnTx/>
                <a:uFillTx/>
                <a:latin typeface="Aptos" panose="02110004020202020204"/>
                <a:ea typeface="游ゴシック" panose="020B0400000000000000" pitchFamily="50" charset="-128"/>
                <a:cs typeface="+mn-cs"/>
              </a:rPr>
              <a:t>　　　　　　　　　　　　　尾田正二</a:t>
            </a:r>
            <a:endParaRPr kumimoji="1" lang="en-US" altLang="ja-JP" sz="1800" b="0" i="0" u="none" strike="noStrike" kern="1200" cap="none" spc="0" normalizeH="0" baseline="0" noProof="0" dirty="0">
              <a:ln>
                <a:noFill/>
              </a:ln>
              <a:solidFill>
                <a:prstClr val="black"/>
              </a:solidFill>
              <a:effectLst/>
              <a:uLnTx/>
              <a:uFillTx/>
              <a:latin typeface="Aptos" panose="02110004020202020204"/>
              <a:ea typeface="游ゴシック" panose="020B0400000000000000"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dirty="0">
                <a:ln>
                  <a:noFill/>
                </a:ln>
                <a:solidFill>
                  <a:prstClr val="black"/>
                </a:solidFill>
                <a:effectLst/>
                <a:uLnTx/>
                <a:uFillTx/>
                <a:latin typeface="Aptos" panose="02110004020202020204"/>
                <a:ea typeface="游ゴシック" panose="020B0400000000000000" pitchFamily="50" charset="-128"/>
                <a:cs typeface="+mn-cs"/>
              </a:rPr>
              <a:t>北里大学 医学部</a:t>
            </a:r>
            <a:endParaRPr kumimoji="1" lang="en-US" altLang="ja-JP" sz="1800" b="0" i="0" u="none" strike="noStrike" kern="1200" cap="none" spc="0" normalizeH="0" baseline="0" noProof="0" dirty="0">
              <a:ln>
                <a:noFill/>
              </a:ln>
              <a:solidFill>
                <a:prstClr val="black"/>
              </a:solidFill>
              <a:effectLst/>
              <a:uLnTx/>
              <a:uFillTx/>
              <a:latin typeface="Aptos" panose="02110004020202020204"/>
              <a:ea typeface="游ゴシック" panose="020B0400000000000000"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dirty="0">
                <a:ln>
                  <a:noFill/>
                </a:ln>
                <a:solidFill>
                  <a:prstClr val="black"/>
                </a:solidFill>
                <a:effectLst/>
                <a:uLnTx/>
                <a:uFillTx/>
                <a:latin typeface="Aptos" panose="02110004020202020204"/>
                <a:ea typeface="游ゴシック" panose="020B0400000000000000" pitchFamily="50" charset="-128"/>
                <a:cs typeface="+mn-cs"/>
              </a:rPr>
              <a:t>　　　　　　　　　　　　　勝村啓史</a:t>
            </a:r>
          </a:p>
        </p:txBody>
      </p:sp>
      <p:sp>
        <p:nvSpPr>
          <p:cNvPr id="2" name="スライド番号プレースホルダー 1">
            <a:extLst>
              <a:ext uri="{FF2B5EF4-FFF2-40B4-BE49-F238E27FC236}">
                <a16:creationId xmlns:a16="http://schemas.microsoft.com/office/drawing/2014/main" id="{E5ACECDA-9275-A198-98B2-A8FB9F23F6A7}"/>
              </a:ext>
            </a:extLst>
          </p:cNvPr>
          <p:cNvSpPr>
            <a:spLocks noGrp="1"/>
          </p:cNvSpPr>
          <p:nvPr>
            <p:ph type="sldNum" sz="quarter" idx="12"/>
          </p:nvPr>
        </p:nvSpPr>
        <p:spPr/>
        <p:txBody>
          <a:bodyPr/>
          <a:lstStyle/>
          <a:p>
            <a:fld id="{17DD6675-ECEA-4F98-AA7F-35529C45E67F}" type="slidenum">
              <a:rPr kumimoji="1" lang="ja-JP" altLang="en-US" sz="2000" smtClean="0"/>
              <a:t>1</a:t>
            </a:fld>
            <a:endParaRPr kumimoji="1" lang="ja-JP" altLang="en-US" sz="2000"/>
          </a:p>
        </p:txBody>
      </p:sp>
    </p:spTree>
    <p:extLst>
      <p:ext uri="{BB962C8B-B14F-4D97-AF65-F5344CB8AC3E}">
        <p14:creationId xmlns:p14="http://schemas.microsoft.com/office/powerpoint/2010/main" val="236026785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表 4">
            <a:extLst>
              <a:ext uri="{FF2B5EF4-FFF2-40B4-BE49-F238E27FC236}">
                <a16:creationId xmlns:a16="http://schemas.microsoft.com/office/drawing/2014/main" id="{746FB7C7-57E3-65ED-4550-A666053410F7}"/>
              </a:ext>
            </a:extLst>
          </p:cNvPr>
          <p:cNvGraphicFramePr>
            <a:graphicFrameLocks noGrp="1"/>
          </p:cNvGraphicFramePr>
          <p:nvPr>
            <p:extLst>
              <p:ext uri="{D42A27DB-BD31-4B8C-83A1-F6EECF244321}">
                <p14:modId xmlns:p14="http://schemas.microsoft.com/office/powerpoint/2010/main" val="156871746"/>
              </p:ext>
            </p:extLst>
          </p:nvPr>
        </p:nvGraphicFramePr>
        <p:xfrm>
          <a:off x="306096" y="833109"/>
          <a:ext cx="9293808" cy="4379492"/>
        </p:xfrm>
        <a:graphic>
          <a:graphicData uri="http://schemas.openxmlformats.org/drawingml/2006/table">
            <a:tbl>
              <a:tblPr/>
              <a:tblGrid>
                <a:gridCol w="580863">
                  <a:extLst>
                    <a:ext uri="{9D8B030D-6E8A-4147-A177-3AD203B41FA5}">
                      <a16:colId xmlns:a16="http://schemas.microsoft.com/office/drawing/2014/main" val="2720179663"/>
                    </a:ext>
                  </a:extLst>
                </a:gridCol>
                <a:gridCol w="580863">
                  <a:extLst>
                    <a:ext uri="{9D8B030D-6E8A-4147-A177-3AD203B41FA5}">
                      <a16:colId xmlns:a16="http://schemas.microsoft.com/office/drawing/2014/main" val="4053487209"/>
                    </a:ext>
                  </a:extLst>
                </a:gridCol>
                <a:gridCol w="580863">
                  <a:extLst>
                    <a:ext uri="{9D8B030D-6E8A-4147-A177-3AD203B41FA5}">
                      <a16:colId xmlns:a16="http://schemas.microsoft.com/office/drawing/2014/main" val="354604106"/>
                    </a:ext>
                  </a:extLst>
                </a:gridCol>
                <a:gridCol w="580863">
                  <a:extLst>
                    <a:ext uri="{9D8B030D-6E8A-4147-A177-3AD203B41FA5}">
                      <a16:colId xmlns:a16="http://schemas.microsoft.com/office/drawing/2014/main" val="373097540"/>
                    </a:ext>
                  </a:extLst>
                </a:gridCol>
                <a:gridCol w="580863">
                  <a:extLst>
                    <a:ext uri="{9D8B030D-6E8A-4147-A177-3AD203B41FA5}">
                      <a16:colId xmlns:a16="http://schemas.microsoft.com/office/drawing/2014/main" val="1789306960"/>
                    </a:ext>
                  </a:extLst>
                </a:gridCol>
                <a:gridCol w="580863">
                  <a:extLst>
                    <a:ext uri="{9D8B030D-6E8A-4147-A177-3AD203B41FA5}">
                      <a16:colId xmlns:a16="http://schemas.microsoft.com/office/drawing/2014/main" val="813271321"/>
                    </a:ext>
                  </a:extLst>
                </a:gridCol>
                <a:gridCol w="580863">
                  <a:extLst>
                    <a:ext uri="{9D8B030D-6E8A-4147-A177-3AD203B41FA5}">
                      <a16:colId xmlns:a16="http://schemas.microsoft.com/office/drawing/2014/main" val="2785846733"/>
                    </a:ext>
                  </a:extLst>
                </a:gridCol>
                <a:gridCol w="580863">
                  <a:extLst>
                    <a:ext uri="{9D8B030D-6E8A-4147-A177-3AD203B41FA5}">
                      <a16:colId xmlns:a16="http://schemas.microsoft.com/office/drawing/2014/main" val="372829933"/>
                    </a:ext>
                  </a:extLst>
                </a:gridCol>
                <a:gridCol w="580863">
                  <a:extLst>
                    <a:ext uri="{9D8B030D-6E8A-4147-A177-3AD203B41FA5}">
                      <a16:colId xmlns:a16="http://schemas.microsoft.com/office/drawing/2014/main" val="2879067317"/>
                    </a:ext>
                  </a:extLst>
                </a:gridCol>
                <a:gridCol w="580863">
                  <a:extLst>
                    <a:ext uri="{9D8B030D-6E8A-4147-A177-3AD203B41FA5}">
                      <a16:colId xmlns:a16="http://schemas.microsoft.com/office/drawing/2014/main" val="84389928"/>
                    </a:ext>
                  </a:extLst>
                </a:gridCol>
                <a:gridCol w="580863">
                  <a:extLst>
                    <a:ext uri="{9D8B030D-6E8A-4147-A177-3AD203B41FA5}">
                      <a16:colId xmlns:a16="http://schemas.microsoft.com/office/drawing/2014/main" val="431984776"/>
                    </a:ext>
                  </a:extLst>
                </a:gridCol>
                <a:gridCol w="580863">
                  <a:extLst>
                    <a:ext uri="{9D8B030D-6E8A-4147-A177-3AD203B41FA5}">
                      <a16:colId xmlns:a16="http://schemas.microsoft.com/office/drawing/2014/main" val="3723503588"/>
                    </a:ext>
                  </a:extLst>
                </a:gridCol>
                <a:gridCol w="580863">
                  <a:extLst>
                    <a:ext uri="{9D8B030D-6E8A-4147-A177-3AD203B41FA5}">
                      <a16:colId xmlns:a16="http://schemas.microsoft.com/office/drawing/2014/main" val="719914459"/>
                    </a:ext>
                  </a:extLst>
                </a:gridCol>
                <a:gridCol w="580863">
                  <a:extLst>
                    <a:ext uri="{9D8B030D-6E8A-4147-A177-3AD203B41FA5}">
                      <a16:colId xmlns:a16="http://schemas.microsoft.com/office/drawing/2014/main" val="377027025"/>
                    </a:ext>
                  </a:extLst>
                </a:gridCol>
                <a:gridCol w="580863">
                  <a:extLst>
                    <a:ext uri="{9D8B030D-6E8A-4147-A177-3AD203B41FA5}">
                      <a16:colId xmlns:a16="http://schemas.microsoft.com/office/drawing/2014/main" val="2864320899"/>
                    </a:ext>
                  </a:extLst>
                </a:gridCol>
                <a:gridCol w="580863">
                  <a:extLst>
                    <a:ext uri="{9D8B030D-6E8A-4147-A177-3AD203B41FA5}">
                      <a16:colId xmlns:a16="http://schemas.microsoft.com/office/drawing/2014/main" val="4188045878"/>
                    </a:ext>
                  </a:extLst>
                </a:gridCol>
              </a:tblGrid>
              <a:tr h="336884">
                <a:tc rowSpan="3">
                  <a:txBody>
                    <a:bodyPr/>
                    <a:lstStyle/>
                    <a:p>
                      <a:pPr algn="ctr" fontAlgn="ctr"/>
                      <a:r>
                        <a:rPr lang="ja-JP" altLang="en-US" sz="700" b="1" i="0" u="none" strike="noStrike">
                          <a:solidFill>
                            <a:srgbClr val="000000"/>
                          </a:solidFill>
                          <a:effectLst/>
                          <a:latin typeface="游ゴシック" panose="020B0400000000000000" pitchFamily="34" charset="-128"/>
                          <a:ea typeface="游ゴシック" panose="020B0400000000000000" pitchFamily="34" charset="-128"/>
                        </a:rPr>
                        <a:t>配列タイプ</a:t>
                      </a:r>
                    </a:p>
                  </a:txBody>
                  <a:tcPr marL="5340" marR="5340" marT="5340" marB="0" anchor="ctr">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noFill/>
                  </a:tcPr>
                </a:tc>
                <a:tc gridSpan="13">
                  <a:txBody>
                    <a:bodyPr/>
                    <a:lstStyle/>
                    <a:p>
                      <a:pPr algn="ctr" fontAlgn="ctr"/>
                      <a:r>
                        <a:rPr lang="ja-JP" altLang="en-US" sz="1300" b="1" i="0" u="none" strike="noStrike">
                          <a:solidFill>
                            <a:srgbClr val="000000"/>
                          </a:solidFill>
                          <a:effectLst/>
                          <a:latin typeface="游ゴシック" panose="020B0400000000000000" pitchFamily="34" charset="-128"/>
                          <a:ea typeface="游ゴシック" panose="020B0400000000000000" pitchFamily="34" charset="-128"/>
                        </a:rPr>
                        <a:t>朝来市</a:t>
                      </a:r>
                    </a:p>
                  </a:txBody>
                  <a:tcPr marL="5340" marR="5340" marT="534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gridSpan="2">
                  <a:txBody>
                    <a:bodyPr/>
                    <a:lstStyle/>
                    <a:p>
                      <a:pPr algn="ctr" fontAlgn="ctr"/>
                      <a:r>
                        <a:rPr lang="ja-JP" altLang="en-US" sz="1300" b="1" i="0" u="none" strike="noStrike">
                          <a:solidFill>
                            <a:srgbClr val="000000"/>
                          </a:solidFill>
                          <a:effectLst/>
                          <a:latin typeface="游ゴシック" panose="020B0400000000000000" pitchFamily="34" charset="-128"/>
                          <a:ea typeface="游ゴシック" panose="020B0400000000000000" pitchFamily="34" charset="-128"/>
                        </a:rPr>
                        <a:t>豊岡市</a:t>
                      </a:r>
                    </a:p>
                  </a:txBody>
                  <a:tcPr marL="5340" marR="5340" marT="5340" marB="0" anchor="ctr">
                    <a:lnL w="6350" cap="flat" cmpd="sng"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1086908414"/>
                  </a:ext>
                </a:extLst>
              </a:tr>
              <a:tr h="336884">
                <a:tc vMerge="1">
                  <a:txBody>
                    <a:bodyPr/>
                    <a:lstStyle/>
                    <a:p>
                      <a:endParaRPr kumimoji="1" lang="ja-JP" altLang="en-US"/>
                    </a:p>
                  </a:txBody>
                  <a:tcPr/>
                </a:tc>
                <a:tc>
                  <a:txBody>
                    <a:bodyPr/>
                    <a:lstStyle/>
                    <a:p>
                      <a:pPr algn="ctr" fontAlgn="ctr"/>
                      <a:r>
                        <a:rPr lang="en-US" altLang="ja-JP" sz="700" b="1" i="0" u="none" strike="noStrike" dirty="0">
                          <a:solidFill>
                            <a:srgbClr val="000000"/>
                          </a:solidFill>
                          <a:effectLst/>
                          <a:latin typeface="游ゴシック" panose="020B0400000000000000" pitchFamily="34" charset="-128"/>
                          <a:ea typeface="游ゴシック" panose="020B0400000000000000" pitchFamily="34" charset="-128"/>
                        </a:rPr>
                        <a:t>1.</a:t>
                      </a:r>
                      <a:r>
                        <a:rPr lang="ja-JP" altLang="en-US" sz="700" b="1" i="0" u="none" strike="noStrike">
                          <a:solidFill>
                            <a:srgbClr val="000000"/>
                          </a:solidFill>
                          <a:effectLst/>
                          <a:latin typeface="游ゴシック" panose="020B0400000000000000" pitchFamily="34" charset="-128"/>
                          <a:ea typeface="游ゴシック" panose="020B0400000000000000" pitchFamily="34" charset="-128"/>
                        </a:rPr>
                        <a:t>けろとーぷ</a:t>
                      </a:r>
                    </a:p>
                  </a:txBody>
                  <a:tcPr marL="5340" marR="5340" marT="534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a:noFill/>
                    </a:lnB>
                    <a:noFill/>
                  </a:tcPr>
                </a:tc>
                <a:tc>
                  <a:txBody>
                    <a:bodyPr/>
                    <a:lstStyle/>
                    <a:p>
                      <a:pPr algn="ctr" fontAlgn="ctr"/>
                      <a:r>
                        <a:rPr lang="en-US" altLang="ja-JP" sz="700" b="1" i="0" u="none" strike="noStrike" dirty="0">
                          <a:solidFill>
                            <a:srgbClr val="000000"/>
                          </a:solidFill>
                          <a:effectLst/>
                          <a:latin typeface="游ゴシック" panose="020B0400000000000000" pitchFamily="34" charset="-128"/>
                          <a:ea typeface="游ゴシック" panose="020B0400000000000000" pitchFamily="34" charset="-128"/>
                        </a:rPr>
                        <a:t>3.</a:t>
                      </a:r>
                      <a:r>
                        <a:rPr lang="ja-JP" altLang="en-US" sz="700" b="1" i="0" u="none" strike="noStrike">
                          <a:solidFill>
                            <a:srgbClr val="000000"/>
                          </a:solidFill>
                          <a:effectLst/>
                          <a:latin typeface="游ゴシック" panose="020B0400000000000000" pitchFamily="34" charset="-128"/>
                          <a:ea typeface="游ゴシック" panose="020B0400000000000000" pitchFamily="34" charset="-128"/>
                        </a:rPr>
                        <a:t>宮田</a:t>
                      </a:r>
                    </a:p>
                  </a:txBody>
                  <a:tcPr marL="5340" marR="5340" marT="5340" marB="0" anchor="ctr">
                    <a:lnL>
                      <a:noFill/>
                    </a:lnL>
                    <a:lnR>
                      <a:noFill/>
                    </a:lnR>
                    <a:lnT w="6350" cap="flat" cmpd="sng" algn="ctr">
                      <a:solidFill>
                        <a:srgbClr val="000000"/>
                      </a:solidFill>
                      <a:prstDash val="solid"/>
                      <a:round/>
                      <a:headEnd type="none" w="med" len="med"/>
                      <a:tailEnd type="none" w="med" len="med"/>
                    </a:lnT>
                    <a:lnB>
                      <a:noFill/>
                    </a:lnB>
                    <a:noFill/>
                  </a:tcPr>
                </a:tc>
                <a:tc>
                  <a:txBody>
                    <a:bodyPr/>
                    <a:lstStyle/>
                    <a:p>
                      <a:pPr algn="ctr" fontAlgn="ctr"/>
                      <a:r>
                        <a:rPr lang="en-US" altLang="ja-JP" sz="700" b="1" i="0" u="none" strike="noStrike">
                          <a:solidFill>
                            <a:srgbClr val="000000"/>
                          </a:solidFill>
                          <a:effectLst/>
                          <a:latin typeface="游ゴシック" panose="020B0400000000000000" pitchFamily="34" charset="-128"/>
                          <a:ea typeface="游ゴシック" panose="020B0400000000000000" pitchFamily="34" charset="-128"/>
                        </a:rPr>
                        <a:t>4.</a:t>
                      </a:r>
                      <a:r>
                        <a:rPr lang="ja-JP" altLang="en-US" sz="700" b="1" i="0" u="none" strike="noStrike">
                          <a:solidFill>
                            <a:srgbClr val="000000"/>
                          </a:solidFill>
                          <a:effectLst/>
                          <a:latin typeface="游ゴシック" panose="020B0400000000000000" pitchFamily="34" charset="-128"/>
                          <a:ea typeface="游ゴシック" panose="020B0400000000000000" pitchFamily="34" charset="-128"/>
                        </a:rPr>
                        <a:t>多々良木</a:t>
                      </a:r>
                    </a:p>
                  </a:txBody>
                  <a:tcPr marL="5340" marR="5340" marT="5340" marB="0" anchor="ctr">
                    <a:lnL>
                      <a:noFill/>
                    </a:lnL>
                    <a:lnR>
                      <a:noFill/>
                    </a:lnR>
                    <a:lnT w="6350" cap="flat" cmpd="sng" algn="ctr">
                      <a:solidFill>
                        <a:srgbClr val="000000"/>
                      </a:solidFill>
                      <a:prstDash val="solid"/>
                      <a:round/>
                      <a:headEnd type="none" w="med" len="med"/>
                      <a:tailEnd type="none" w="med" len="med"/>
                    </a:lnT>
                    <a:lnB>
                      <a:noFill/>
                    </a:lnB>
                    <a:noFill/>
                  </a:tcPr>
                </a:tc>
                <a:tc>
                  <a:txBody>
                    <a:bodyPr/>
                    <a:lstStyle/>
                    <a:p>
                      <a:pPr algn="ctr" fontAlgn="ctr"/>
                      <a:r>
                        <a:rPr lang="en-US" altLang="ja-JP" sz="700" b="1" i="0" u="none" strike="noStrike">
                          <a:solidFill>
                            <a:srgbClr val="000000"/>
                          </a:solidFill>
                          <a:effectLst/>
                          <a:latin typeface="游ゴシック" panose="020B0400000000000000" pitchFamily="34" charset="-128"/>
                          <a:ea typeface="游ゴシック" panose="020B0400000000000000" pitchFamily="34" charset="-128"/>
                        </a:rPr>
                        <a:t>5.</a:t>
                      </a:r>
                      <a:r>
                        <a:rPr lang="ja-JP" altLang="en-US" sz="700" b="1" i="0" u="none" strike="noStrike">
                          <a:solidFill>
                            <a:srgbClr val="000000"/>
                          </a:solidFill>
                          <a:effectLst/>
                          <a:latin typeface="游ゴシック" panose="020B0400000000000000" pitchFamily="34" charset="-128"/>
                          <a:ea typeface="游ゴシック" panose="020B0400000000000000" pitchFamily="34" charset="-128"/>
                        </a:rPr>
                        <a:t>与布土</a:t>
                      </a:r>
                    </a:p>
                  </a:txBody>
                  <a:tcPr marL="5340" marR="5340" marT="5340" marB="0" anchor="ctr">
                    <a:lnL>
                      <a:noFill/>
                    </a:lnL>
                    <a:lnR>
                      <a:noFill/>
                    </a:lnR>
                    <a:lnT w="6350" cap="flat" cmpd="sng" algn="ctr">
                      <a:solidFill>
                        <a:srgbClr val="000000"/>
                      </a:solidFill>
                      <a:prstDash val="solid"/>
                      <a:round/>
                      <a:headEnd type="none" w="med" len="med"/>
                      <a:tailEnd type="none" w="med" len="med"/>
                    </a:lnT>
                    <a:lnB>
                      <a:noFill/>
                    </a:lnB>
                    <a:noFill/>
                  </a:tcPr>
                </a:tc>
                <a:tc>
                  <a:txBody>
                    <a:bodyPr/>
                    <a:lstStyle/>
                    <a:p>
                      <a:pPr algn="ctr" fontAlgn="ctr"/>
                      <a:r>
                        <a:rPr lang="en-US" altLang="ja-JP" sz="700" b="1" i="0" u="none" strike="noStrike">
                          <a:solidFill>
                            <a:srgbClr val="000000"/>
                          </a:solidFill>
                          <a:effectLst/>
                          <a:latin typeface="游ゴシック" panose="020B0400000000000000" pitchFamily="34" charset="-128"/>
                          <a:ea typeface="游ゴシック" panose="020B0400000000000000" pitchFamily="34" charset="-128"/>
                        </a:rPr>
                        <a:t>6.</a:t>
                      </a:r>
                      <a:r>
                        <a:rPr lang="ja-JP" altLang="en-US" sz="700" b="1" i="0" u="none" strike="noStrike">
                          <a:solidFill>
                            <a:srgbClr val="000000"/>
                          </a:solidFill>
                          <a:effectLst/>
                          <a:latin typeface="游ゴシック" panose="020B0400000000000000" pitchFamily="34" charset="-128"/>
                          <a:ea typeface="游ゴシック" panose="020B0400000000000000" pitchFamily="34" charset="-128"/>
                        </a:rPr>
                        <a:t>栗鹿</a:t>
                      </a:r>
                    </a:p>
                  </a:txBody>
                  <a:tcPr marL="5340" marR="5340" marT="5340" marB="0" anchor="ctr">
                    <a:lnL>
                      <a:noFill/>
                    </a:lnL>
                    <a:lnR>
                      <a:noFill/>
                    </a:lnR>
                    <a:lnT w="6350" cap="flat" cmpd="sng" algn="ctr">
                      <a:solidFill>
                        <a:srgbClr val="000000"/>
                      </a:solidFill>
                      <a:prstDash val="solid"/>
                      <a:round/>
                      <a:headEnd type="none" w="med" len="med"/>
                      <a:tailEnd type="none" w="med" len="med"/>
                    </a:lnT>
                    <a:lnB>
                      <a:noFill/>
                    </a:lnB>
                    <a:noFill/>
                  </a:tcPr>
                </a:tc>
                <a:tc>
                  <a:txBody>
                    <a:bodyPr/>
                    <a:lstStyle/>
                    <a:p>
                      <a:pPr algn="ctr" fontAlgn="ctr"/>
                      <a:r>
                        <a:rPr lang="en-US" altLang="ja-JP" sz="700" b="1" i="0" u="none" strike="noStrike">
                          <a:solidFill>
                            <a:srgbClr val="000000"/>
                          </a:solidFill>
                          <a:effectLst/>
                          <a:latin typeface="游ゴシック" panose="020B0400000000000000" pitchFamily="34" charset="-128"/>
                          <a:ea typeface="游ゴシック" panose="020B0400000000000000" pitchFamily="34" charset="-128"/>
                        </a:rPr>
                        <a:t>7.</a:t>
                      </a:r>
                      <a:r>
                        <a:rPr lang="ja-JP" altLang="en-US" sz="700" b="1" i="0" u="none" strike="noStrike">
                          <a:solidFill>
                            <a:srgbClr val="000000"/>
                          </a:solidFill>
                          <a:effectLst/>
                          <a:latin typeface="游ゴシック" panose="020B0400000000000000" pitchFamily="34" charset="-128"/>
                          <a:ea typeface="游ゴシック" panose="020B0400000000000000" pitchFamily="34" charset="-128"/>
                        </a:rPr>
                        <a:t>大同寺</a:t>
                      </a:r>
                    </a:p>
                  </a:txBody>
                  <a:tcPr marL="5340" marR="5340" marT="5340" marB="0" anchor="ctr">
                    <a:lnL>
                      <a:noFill/>
                    </a:lnL>
                    <a:lnR>
                      <a:noFill/>
                    </a:lnR>
                    <a:lnT w="6350" cap="flat" cmpd="sng" algn="ctr">
                      <a:solidFill>
                        <a:srgbClr val="000000"/>
                      </a:solidFill>
                      <a:prstDash val="solid"/>
                      <a:round/>
                      <a:headEnd type="none" w="med" len="med"/>
                      <a:tailEnd type="none" w="med" len="med"/>
                    </a:lnT>
                    <a:lnB>
                      <a:noFill/>
                    </a:lnB>
                    <a:noFill/>
                  </a:tcPr>
                </a:tc>
                <a:tc>
                  <a:txBody>
                    <a:bodyPr/>
                    <a:lstStyle/>
                    <a:p>
                      <a:pPr algn="ctr" fontAlgn="ctr"/>
                      <a:r>
                        <a:rPr lang="en-US" altLang="ja-JP" sz="700" b="1" i="0" u="none" strike="noStrike">
                          <a:solidFill>
                            <a:srgbClr val="000000"/>
                          </a:solidFill>
                          <a:effectLst/>
                          <a:latin typeface="游ゴシック" panose="020B0400000000000000" pitchFamily="34" charset="-128"/>
                          <a:ea typeface="游ゴシック" panose="020B0400000000000000" pitchFamily="34" charset="-128"/>
                        </a:rPr>
                        <a:t>8.</a:t>
                      </a:r>
                      <a:r>
                        <a:rPr lang="ja-JP" altLang="en-US" sz="700" b="1" i="0" u="none" strike="noStrike">
                          <a:solidFill>
                            <a:srgbClr val="000000"/>
                          </a:solidFill>
                          <a:effectLst/>
                          <a:latin typeface="游ゴシック" panose="020B0400000000000000" pitchFamily="34" charset="-128"/>
                          <a:ea typeface="游ゴシック" panose="020B0400000000000000" pitchFamily="34" charset="-128"/>
                        </a:rPr>
                        <a:t>平野</a:t>
                      </a:r>
                    </a:p>
                  </a:txBody>
                  <a:tcPr marL="5340" marR="5340" marT="5340" marB="0" anchor="ctr">
                    <a:lnL>
                      <a:noFill/>
                    </a:lnL>
                    <a:lnR>
                      <a:noFill/>
                    </a:lnR>
                    <a:lnT w="6350" cap="flat" cmpd="sng" algn="ctr">
                      <a:solidFill>
                        <a:srgbClr val="000000"/>
                      </a:solidFill>
                      <a:prstDash val="solid"/>
                      <a:round/>
                      <a:headEnd type="none" w="med" len="med"/>
                      <a:tailEnd type="none" w="med" len="med"/>
                    </a:lnT>
                    <a:lnB>
                      <a:noFill/>
                    </a:lnB>
                    <a:noFill/>
                  </a:tcPr>
                </a:tc>
                <a:tc>
                  <a:txBody>
                    <a:bodyPr/>
                    <a:lstStyle/>
                    <a:p>
                      <a:pPr algn="ctr" fontAlgn="ctr"/>
                      <a:r>
                        <a:rPr lang="en-US" altLang="ja-JP" sz="700" b="1" i="0" u="none" strike="noStrike" dirty="0">
                          <a:solidFill>
                            <a:srgbClr val="000000"/>
                          </a:solidFill>
                          <a:effectLst/>
                          <a:latin typeface="游ゴシック" panose="020B0400000000000000" pitchFamily="34" charset="-128"/>
                          <a:ea typeface="游ゴシック" panose="020B0400000000000000" pitchFamily="34" charset="-128"/>
                        </a:rPr>
                        <a:t>9.</a:t>
                      </a:r>
                      <a:r>
                        <a:rPr lang="ja-JP" altLang="en-US" sz="700" b="1" i="0" u="none" strike="noStrike">
                          <a:solidFill>
                            <a:srgbClr val="000000"/>
                          </a:solidFill>
                          <a:effectLst/>
                          <a:latin typeface="游ゴシック" panose="020B0400000000000000" pitchFamily="34" charset="-128"/>
                          <a:ea typeface="游ゴシック" panose="020B0400000000000000" pitchFamily="34" charset="-128"/>
                        </a:rPr>
                        <a:t>和田山</a:t>
                      </a:r>
                    </a:p>
                  </a:txBody>
                  <a:tcPr marL="5340" marR="5340" marT="5340" marB="0" anchor="ctr">
                    <a:lnL>
                      <a:noFill/>
                    </a:lnL>
                    <a:lnR>
                      <a:noFill/>
                    </a:lnR>
                    <a:lnT w="6350" cap="flat" cmpd="sng" algn="ctr">
                      <a:solidFill>
                        <a:srgbClr val="000000"/>
                      </a:solidFill>
                      <a:prstDash val="solid"/>
                      <a:round/>
                      <a:headEnd type="none" w="med" len="med"/>
                      <a:tailEnd type="none" w="med" len="med"/>
                    </a:lnT>
                    <a:lnB>
                      <a:noFill/>
                    </a:lnB>
                    <a:noFill/>
                  </a:tcPr>
                </a:tc>
                <a:tc>
                  <a:txBody>
                    <a:bodyPr/>
                    <a:lstStyle/>
                    <a:p>
                      <a:pPr algn="ctr" fontAlgn="ctr"/>
                      <a:r>
                        <a:rPr lang="en-US" altLang="ja-JP" sz="700" b="1" i="0" u="none" strike="noStrike" dirty="0">
                          <a:solidFill>
                            <a:srgbClr val="000000"/>
                          </a:solidFill>
                          <a:effectLst/>
                          <a:latin typeface="游ゴシック" panose="020B0400000000000000" pitchFamily="34" charset="-128"/>
                          <a:ea typeface="游ゴシック" panose="020B0400000000000000" pitchFamily="34" charset="-128"/>
                        </a:rPr>
                        <a:t>10.</a:t>
                      </a:r>
                      <a:r>
                        <a:rPr lang="ja-JP" altLang="en-US" sz="700" b="1" i="0" u="none" strike="noStrike">
                          <a:solidFill>
                            <a:srgbClr val="000000"/>
                          </a:solidFill>
                          <a:effectLst/>
                          <a:latin typeface="游ゴシック" panose="020B0400000000000000" pitchFamily="34" charset="-128"/>
                          <a:ea typeface="游ゴシック" panose="020B0400000000000000" pitchFamily="34" charset="-128"/>
                        </a:rPr>
                        <a:t>雨宮</a:t>
                      </a:r>
                    </a:p>
                  </a:txBody>
                  <a:tcPr marL="5340" marR="5340" marT="5340" marB="0" anchor="ctr">
                    <a:lnL>
                      <a:noFill/>
                    </a:lnL>
                    <a:lnR>
                      <a:noFill/>
                    </a:lnR>
                    <a:lnT w="6350" cap="flat" cmpd="sng" algn="ctr">
                      <a:solidFill>
                        <a:srgbClr val="000000"/>
                      </a:solidFill>
                      <a:prstDash val="solid"/>
                      <a:round/>
                      <a:headEnd type="none" w="med" len="med"/>
                      <a:tailEnd type="none" w="med" len="med"/>
                    </a:lnT>
                    <a:lnB>
                      <a:noFill/>
                    </a:lnB>
                    <a:noFill/>
                  </a:tcPr>
                </a:tc>
                <a:tc>
                  <a:txBody>
                    <a:bodyPr/>
                    <a:lstStyle/>
                    <a:p>
                      <a:pPr algn="ctr" fontAlgn="ctr"/>
                      <a:r>
                        <a:rPr lang="en-US" altLang="ja-JP" sz="700" b="1" i="0" u="none" strike="noStrike" dirty="0">
                          <a:solidFill>
                            <a:srgbClr val="000000"/>
                          </a:solidFill>
                          <a:effectLst/>
                          <a:latin typeface="游ゴシック" panose="020B0400000000000000" pitchFamily="34" charset="-128"/>
                          <a:ea typeface="游ゴシック" panose="020B0400000000000000" pitchFamily="34" charset="-128"/>
                        </a:rPr>
                        <a:t>11.</a:t>
                      </a:r>
                      <a:r>
                        <a:rPr lang="ja-JP" altLang="en-US" sz="700" b="1" i="0" u="none" strike="noStrike">
                          <a:solidFill>
                            <a:srgbClr val="000000"/>
                          </a:solidFill>
                          <a:effectLst/>
                          <a:latin typeface="游ゴシック" panose="020B0400000000000000" pitchFamily="34" charset="-128"/>
                          <a:ea typeface="游ゴシック" panose="020B0400000000000000" pitchFamily="34" charset="-128"/>
                        </a:rPr>
                        <a:t>栗鹿</a:t>
                      </a:r>
                    </a:p>
                  </a:txBody>
                  <a:tcPr marL="5340" marR="5340" marT="5340" marB="0" anchor="ctr">
                    <a:lnL>
                      <a:noFill/>
                    </a:lnL>
                    <a:lnR>
                      <a:noFill/>
                    </a:lnR>
                    <a:lnT w="6350" cap="flat" cmpd="sng" algn="ctr">
                      <a:solidFill>
                        <a:srgbClr val="000000"/>
                      </a:solidFill>
                      <a:prstDash val="solid"/>
                      <a:round/>
                      <a:headEnd type="none" w="med" len="med"/>
                      <a:tailEnd type="none" w="med" len="med"/>
                    </a:lnT>
                    <a:lnB>
                      <a:noFill/>
                    </a:lnB>
                    <a:noFill/>
                  </a:tcPr>
                </a:tc>
                <a:tc>
                  <a:txBody>
                    <a:bodyPr/>
                    <a:lstStyle/>
                    <a:p>
                      <a:pPr algn="ctr" fontAlgn="ctr"/>
                      <a:r>
                        <a:rPr lang="en-US" altLang="ja-JP" sz="700" b="1" i="0" u="none" strike="noStrike" dirty="0">
                          <a:solidFill>
                            <a:srgbClr val="000000"/>
                          </a:solidFill>
                          <a:effectLst/>
                          <a:latin typeface="游ゴシック" panose="020B0400000000000000" pitchFamily="34" charset="-128"/>
                          <a:ea typeface="游ゴシック" panose="020B0400000000000000" pitchFamily="34" charset="-128"/>
                        </a:rPr>
                        <a:t>12.</a:t>
                      </a:r>
                      <a:r>
                        <a:rPr lang="ja-JP" altLang="en-US" sz="700" b="1" i="0" u="none" strike="noStrike">
                          <a:solidFill>
                            <a:srgbClr val="000000"/>
                          </a:solidFill>
                          <a:effectLst/>
                          <a:latin typeface="游ゴシック" panose="020B0400000000000000" pitchFamily="34" charset="-128"/>
                          <a:ea typeface="游ゴシック" panose="020B0400000000000000" pitchFamily="34" charset="-128"/>
                        </a:rPr>
                        <a:t>西方寺</a:t>
                      </a:r>
                    </a:p>
                  </a:txBody>
                  <a:tcPr marL="5340" marR="5340" marT="5340" marB="0" anchor="ctr">
                    <a:lnL>
                      <a:noFill/>
                    </a:lnL>
                    <a:lnR>
                      <a:noFill/>
                    </a:lnR>
                    <a:lnT w="6350" cap="flat" cmpd="sng" algn="ctr">
                      <a:solidFill>
                        <a:srgbClr val="000000"/>
                      </a:solidFill>
                      <a:prstDash val="solid"/>
                      <a:round/>
                      <a:headEnd type="none" w="med" len="med"/>
                      <a:tailEnd type="none" w="med" len="med"/>
                    </a:lnT>
                    <a:lnB>
                      <a:noFill/>
                    </a:lnB>
                    <a:noFill/>
                  </a:tcPr>
                </a:tc>
                <a:tc>
                  <a:txBody>
                    <a:bodyPr/>
                    <a:lstStyle/>
                    <a:p>
                      <a:pPr algn="ctr" fontAlgn="ctr"/>
                      <a:r>
                        <a:rPr lang="en-US" altLang="ja-JP" sz="700" b="1" i="0" u="none" strike="noStrike" dirty="0">
                          <a:solidFill>
                            <a:srgbClr val="000000"/>
                          </a:solidFill>
                          <a:effectLst/>
                          <a:latin typeface="游ゴシック" panose="020B0400000000000000" pitchFamily="34" charset="-128"/>
                          <a:ea typeface="游ゴシック" panose="020B0400000000000000" pitchFamily="34" charset="-128"/>
                        </a:rPr>
                        <a:t>13.</a:t>
                      </a:r>
                      <a:r>
                        <a:rPr lang="ja-JP" altLang="en-US" sz="700" b="1" i="0" u="none" strike="noStrike">
                          <a:solidFill>
                            <a:srgbClr val="000000"/>
                          </a:solidFill>
                          <a:effectLst/>
                          <a:latin typeface="游ゴシック" panose="020B0400000000000000" pitchFamily="34" charset="-128"/>
                          <a:ea typeface="游ゴシック" panose="020B0400000000000000" pitchFamily="34" charset="-128"/>
                        </a:rPr>
                        <a:t>法興寺</a:t>
                      </a:r>
                    </a:p>
                  </a:txBody>
                  <a:tcPr marL="5340" marR="5340" marT="5340" marB="0" anchor="ctr">
                    <a:lnL>
                      <a:noFill/>
                    </a:lnL>
                    <a:lnR>
                      <a:noFill/>
                    </a:lnR>
                    <a:lnT w="6350" cap="flat" cmpd="sng" algn="ctr">
                      <a:solidFill>
                        <a:srgbClr val="000000"/>
                      </a:solidFill>
                      <a:prstDash val="solid"/>
                      <a:round/>
                      <a:headEnd type="none" w="med" len="med"/>
                      <a:tailEnd type="none" w="med" len="med"/>
                    </a:lnT>
                    <a:lnB>
                      <a:noFill/>
                    </a:lnB>
                    <a:noFill/>
                  </a:tcPr>
                </a:tc>
                <a:tc>
                  <a:txBody>
                    <a:bodyPr/>
                    <a:lstStyle/>
                    <a:p>
                      <a:pPr algn="ctr" fontAlgn="ctr"/>
                      <a:r>
                        <a:rPr lang="en-US" altLang="ja-JP" sz="700" b="1" i="0" u="none" strike="noStrike" dirty="0">
                          <a:solidFill>
                            <a:srgbClr val="000000"/>
                          </a:solidFill>
                          <a:effectLst/>
                          <a:latin typeface="游ゴシック" panose="020B0400000000000000" pitchFamily="34" charset="-128"/>
                          <a:ea typeface="游ゴシック" panose="020B0400000000000000" pitchFamily="34" charset="-128"/>
                        </a:rPr>
                        <a:t>14.</a:t>
                      </a:r>
                      <a:r>
                        <a:rPr lang="ja-JP" altLang="en-US" sz="700" b="1" i="0" u="none" strike="noStrike">
                          <a:solidFill>
                            <a:srgbClr val="000000"/>
                          </a:solidFill>
                          <a:effectLst/>
                          <a:latin typeface="游ゴシック" panose="020B0400000000000000" pitchFamily="34" charset="-128"/>
                          <a:ea typeface="游ゴシック" panose="020B0400000000000000" pitchFamily="34" charset="-128"/>
                        </a:rPr>
                        <a:t>久世田</a:t>
                      </a:r>
                    </a:p>
                  </a:txBody>
                  <a:tcPr marL="5340" marR="5340" marT="534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noFill/>
                  </a:tcPr>
                </a:tc>
                <a:tc>
                  <a:txBody>
                    <a:bodyPr/>
                    <a:lstStyle/>
                    <a:p>
                      <a:pPr algn="ctr" fontAlgn="ctr"/>
                      <a:r>
                        <a:rPr lang="en-US" altLang="ja-JP" sz="700" b="1" i="0" u="none" strike="noStrike" dirty="0">
                          <a:solidFill>
                            <a:srgbClr val="000000"/>
                          </a:solidFill>
                          <a:effectLst/>
                          <a:latin typeface="游ゴシック" panose="020B0400000000000000" pitchFamily="34" charset="-128"/>
                          <a:ea typeface="游ゴシック" panose="020B0400000000000000" pitchFamily="34" charset="-128"/>
                        </a:rPr>
                        <a:t>2.</a:t>
                      </a:r>
                      <a:r>
                        <a:rPr lang="ja-JP" altLang="en-US" sz="700" b="1" i="0" u="none" strike="noStrike">
                          <a:solidFill>
                            <a:srgbClr val="000000"/>
                          </a:solidFill>
                          <a:effectLst/>
                          <a:latin typeface="游ゴシック" panose="020B0400000000000000" pitchFamily="34" charset="-128"/>
                          <a:ea typeface="游ゴシック" panose="020B0400000000000000" pitchFamily="34" charset="-128"/>
                        </a:rPr>
                        <a:t>松岡</a:t>
                      </a:r>
                    </a:p>
                  </a:txBody>
                  <a:tcPr marL="5340" marR="5340" marT="534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a:noFill/>
                    </a:lnB>
                    <a:noFill/>
                  </a:tcPr>
                </a:tc>
                <a:tc>
                  <a:txBody>
                    <a:bodyPr/>
                    <a:lstStyle/>
                    <a:p>
                      <a:pPr algn="ctr" fontAlgn="ctr"/>
                      <a:r>
                        <a:rPr lang="en-US" altLang="ja-JP" sz="700" b="1" i="0" u="none" strike="noStrike" dirty="0">
                          <a:solidFill>
                            <a:srgbClr val="000000"/>
                          </a:solidFill>
                          <a:effectLst/>
                          <a:latin typeface="游ゴシック" panose="020B0400000000000000" pitchFamily="34" charset="-128"/>
                          <a:ea typeface="游ゴシック" panose="020B0400000000000000" pitchFamily="34" charset="-128"/>
                        </a:rPr>
                        <a:t>3.</a:t>
                      </a:r>
                      <a:r>
                        <a:rPr lang="ja-JP" altLang="en-US" sz="700" b="1" i="0" u="none" strike="noStrike">
                          <a:solidFill>
                            <a:srgbClr val="000000"/>
                          </a:solidFill>
                          <a:effectLst/>
                          <a:latin typeface="游ゴシック" panose="020B0400000000000000" pitchFamily="34" charset="-128"/>
                          <a:ea typeface="游ゴシック" panose="020B0400000000000000" pitchFamily="34" charset="-128"/>
                        </a:rPr>
                        <a:t>出石町</a:t>
                      </a:r>
                    </a:p>
                  </a:txBody>
                  <a:tcPr marL="5340" marR="5340" marT="5340" marB="0" anchor="ctr">
                    <a:lnL>
                      <a:noFill/>
                    </a:lnL>
                    <a:lnR>
                      <a:noFill/>
                    </a:lnR>
                    <a:lnT w="6350" cap="flat" cmpd="sng" algn="ctr">
                      <a:solidFill>
                        <a:srgbClr val="000000"/>
                      </a:solidFill>
                      <a:prstDash val="solid"/>
                      <a:round/>
                      <a:headEnd type="none" w="med" len="med"/>
                      <a:tailEnd type="none" w="med" len="med"/>
                    </a:lnT>
                    <a:lnB>
                      <a:noFill/>
                    </a:lnB>
                    <a:noFill/>
                  </a:tcPr>
                </a:tc>
                <a:extLst>
                  <a:ext uri="{0D108BD9-81ED-4DB2-BD59-A6C34878D82A}">
                    <a16:rowId xmlns:a16="http://schemas.microsoft.com/office/drawing/2014/main" val="209542590"/>
                  </a:ext>
                </a:extLst>
              </a:tr>
              <a:tr h="336884">
                <a:tc vMerge="1">
                  <a:txBody>
                    <a:bodyPr/>
                    <a:lstStyle/>
                    <a:p>
                      <a:endParaRPr kumimoji="1" lang="ja-JP" altLang="en-US"/>
                    </a:p>
                  </a:txBody>
                  <a:tcPr/>
                </a:tc>
                <a:tc>
                  <a:txBody>
                    <a:bodyPr/>
                    <a:lstStyle/>
                    <a:p>
                      <a:pPr algn="ctr" fontAlgn="ctr"/>
                      <a:r>
                        <a:rPr lang="en-GB" sz="1300" b="1" i="0" u="none" strike="noStrike" dirty="0">
                          <a:solidFill>
                            <a:srgbClr val="000000"/>
                          </a:solidFill>
                          <a:effectLst/>
                          <a:latin typeface="游ゴシック" panose="020B0400000000000000" pitchFamily="34" charset="-128"/>
                          <a:ea typeface="游ゴシック" panose="020B0400000000000000" pitchFamily="34" charset="-128"/>
                        </a:rPr>
                        <a:t>n＝4</a:t>
                      </a:r>
                    </a:p>
                  </a:txBody>
                  <a:tcPr marL="5340" marR="5340" marT="5340" marB="0" anchor="ctr">
                    <a:lnL w="6350" cap="flat" cmpd="sng"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noFill/>
                  </a:tcPr>
                </a:tc>
                <a:tc>
                  <a:txBody>
                    <a:bodyPr/>
                    <a:lstStyle/>
                    <a:p>
                      <a:pPr algn="ctr" fontAlgn="ctr"/>
                      <a:r>
                        <a:rPr lang="en-GB" sz="1300" b="1" i="0" u="none" strike="noStrike" dirty="0">
                          <a:solidFill>
                            <a:srgbClr val="000000"/>
                          </a:solidFill>
                          <a:effectLst/>
                          <a:latin typeface="游ゴシック" panose="020B0400000000000000" pitchFamily="34" charset="-128"/>
                          <a:ea typeface="游ゴシック" panose="020B0400000000000000" pitchFamily="34" charset="-128"/>
                        </a:rPr>
                        <a:t>n＝7</a:t>
                      </a:r>
                    </a:p>
                  </a:txBody>
                  <a:tcPr marL="5340" marR="5340" marT="5340" marB="0" anchor="ctr">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ctr" fontAlgn="ctr"/>
                      <a:r>
                        <a:rPr lang="en-GB" sz="1300" b="1" i="0" u="none" strike="noStrike" dirty="0">
                          <a:solidFill>
                            <a:srgbClr val="000000"/>
                          </a:solidFill>
                          <a:effectLst/>
                          <a:latin typeface="游ゴシック" panose="020B0400000000000000" pitchFamily="34" charset="-128"/>
                          <a:ea typeface="游ゴシック" panose="020B0400000000000000" pitchFamily="34" charset="-128"/>
                        </a:rPr>
                        <a:t>n＝3</a:t>
                      </a:r>
                    </a:p>
                  </a:txBody>
                  <a:tcPr marL="5340" marR="5340" marT="5340" marB="0" anchor="ctr">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ctr" fontAlgn="ctr"/>
                      <a:r>
                        <a:rPr lang="en-GB" sz="1300" b="1" i="0" u="none" strike="noStrike">
                          <a:solidFill>
                            <a:srgbClr val="000000"/>
                          </a:solidFill>
                          <a:effectLst/>
                          <a:latin typeface="游ゴシック" panose="020B0400000000000000" pitchFamily="34" charset="-128"/>
                          <a:ea typeface="游ゴシック" panose="020B0400000000000000" pitchFamily="34" charset="-128"/>
                        </a:rPr>
                        <a:t>n＝2</a:t>
                      </a:r>
                    </a:p>
                  </a:txBody>
                  <a:tcPr marL="5340" marR="5340" marT="5340" marB="0" anchor="ctr">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ctr" fontAlgn="ctr"/>
                      <a:r>
                        <a:rPr lang="en-GB" sz="1300" b="1" i="0" u="none" strike="noStrike" dirty="0">
                          <a:solidFill>
                            <a:srgbClr val="000000"/>
                          </a:solidFill>
                          <a:effectLst/>
                          <a:latin typeface="游ゴシック" panose="020B0400000000000000" pitchFamily="34" charset="-128"/>
                          <a:ea typeface="游ゴシック" panose="020B0400000000000000" pitchFamily="34" charset="-128"/>
                        </a:rPr>
                        <a:t>n＝3</a:t>
                      </a:r>
                    </a:p>
                  </a:txBody>
                  <a:tcPr marL="5340" marR="5340" marT="5340" marB="0" anchor="ctr">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ctr" fontAlgn="ctr"/>
                      <a:r>
                        <a:rPr lang="en-GB" sz="1300" b="1" i="0" u="none" strike="noStrike">
                          <a:solidFill>
                            <a:srgbClr val="000000"/>
                          </a:solidFill>
                          <a:effectLst/>
                          <a:latin typeface="游ゴシック" panose="020B0400000000000000" pitchFamily="34" charset="-128"/>
                          <a:ea typeface="游ゴシック" panose="020B0400000000000000" pitchFamily="34" charset="-128"/>
                        </a:rPr>
                        <a:t>n＝6</a:t>
                      </a:r>
                    </a:p>
                  </a:txBody>
                  <a:tcPr marL="5340" marR="5340" marT="5340" marB="0" anchor="ctr">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ctr" fontAlgn="ctr"/>
                      <a:r>
                        <a:rPr lang="en-GB" sz="1300" b="1" i="0" u="none" strike="noStrike">
                          <a:solidFill>
                            <a:srgbClr val="000000"/>
                          </a:solidFill>
                          <a:effectLst/>
                          <a:latin typeface="游ゴシック" panose="020B0400000000000000" pitchFamily="34" charset="-128"/>
                          <a:ea typeface="游ゴシック" panose="020B0400000000000000" pitchFamily="34" charset="-128"/>
                        </a:rPr>
                        <a:t>n＝3</a:t>
                      </a:r>
                    </a:p>
                  </a:txBody>
                  <a:tcPr marL="5340" marR="5340" marT="5340" marB="0" anchor="ctr">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ctr" fontAlgn="ctr"/>
                      <a:r>
                        <a:rPr lang="en-GB" sz="1300" b="1" i="0" u="none" strike="noStrike">
                          <a:solidFill>
                            <a:srgbClr val="000000"/>
                          </a:solidFill>
                          <a:effectLst/>
                          <a:latin typeface="游ゴシック" panose="020B0400000000000000" pitchFamily="34" charset="-128"/>
                          <a:ea typeface="游ゴシック" panose="020B0400000000000000" pitchFamily="34" charset="-128"/>
                        </a:rPr>
                        <a:t>n＝2</a:t>
                      </a:r>
                    </a:p>
                  </a:txBody>
                  <a:tcPr marL="5340" marR="5340" marT="5340" marB="0" anchor="ctr">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ctr" fontAlgn="ctr"/>
                      <a:r>
                        <a:rPr lang="en-GB" sz="1300" b="1" i="0" u="none" strike="noStrike">
                          <a:solidFill>
                            <a:srgbClr val="000000"/>
                          </a:solidFill>
                          <a:effectLst/>
                          <a:latin typeface="游ゴシック" panose="020B0400000000000000" pitchFamily="34" charset="-128"/>
                          <a:ea typeface="游ゴシック" panose="020B0400000000000000" pitchFamily="34" charset="-128"/>
                        </a:rPr>
                        <a:t>n＝3</a:t>
                      </a:r>
                    </a:p>
                  </a:txBody>
                  <a:tcPr marL="5340" marR="5340" marT="5340" marB="0" anchor="ctr">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ctr" fontAlgn="ctr"/>
                      <a:r>
                        <a:rPr lang="en-GB" sz="1300" b="1" i="0" u="none" strike="noStrike">
                          <a:solidFill>
                            <a:srgbClr val="000000"/>
                          </a:solidFill>
                          <a:effectLst/>
                          <a:latin typeface="游ゴシック" panose="020B0400000000000000" pitchFamily="34" charset="-128"/>
                          <a:ea typeface="游ゴシック" panose="020B0400000000000000" pitchFamily="34" charset="-128"/>
                        </a:rPr>
                        <a:t>n＝3</a:t>
                      </a:r>
                    </a:p>
                  </a:txBody>
                  <a:tcPr marL="5340" marR="5340" marT="5340" marB="0" anchor="ctr">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ctr" fontAlgn="ctr"/>
                      <a:r>
                        <a:rPr lang="en-GB" sz="1300" b="1" i="0" u="none" strike="noStrike">
                          <a:solidFill>
                            <a:srgbClr val="000000"/>
                          </a:solidFill>
                          <a:effectLst/>
                          <a:latin typeface="游ゴシック" panose="020B0400000000000000" pitchFamily="34" charset="-128"/>
                          <a:ea typeface="游ゴシック" panose="020B0400000000000000" pitchFamily="34" charset="-128"/>
                        </a:rPr>
                        <a:t>n＝2</a:t>
                      </a:r>
                    </a:p>
                  </a:txBody>
                  <a:tcPr marL="5340" marR="5340" marT="5340" marB="0" anchor="ctr">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ctr" fontAlgn="ctr"/>
                      <a:r>
                        <a:rPr lang="en-GB" sz="1300" b="1" i="0" u="none" strike="noStrike">
                          <a:solidFill>
                            <a:srgbClr val="000000"/>
                          </a:solidFill>
                          <a:effectLst/>
                          <a:latin typeface="游ゴシック" panose="020B0400000000000000" pitchFamily="34" charset="-128"/>
                          <a:ea typeface="游ゴシック" panose="020B0400000000000000" pitchFamily="34" charset="-128"/>
                        </a:rPr>
                        <a:t>n＝3</a:t>
                      </a:r>
                    </a:p>
                  </a:txBody>
                  <a:tcPr marL="5340" marR="5340" marT="5340" marB="0" anchor="ctr">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ctr" fontAlgn="ctr"/>
                      <a:r>
                        <a:rPr lang="en-GB" sz="1300" b="1" i="0" u="none" strike="noStrike">
                          <a:solidFill>
                            <a:srgbClr val="000000"/>
                          </a:solidFill>
                          <a:effectLst/>
                          <a:latin typeface="游ゴシック" panose="020B0400000000000000" pitchFamily="34" charset="-128"/>
                          <a:ea typeface="游ゴシック" panose="020B0400000000000000" pitchFamily="34" charset="-128"/>
                        </a:rPr>
                        <a:t>n＝3</a:t>
                      </a:r>
                    </a:p>
                  </a:txBody>
                  <a:tcPr marL="5340" marR="5340" marT="5340" marB="0" anchor="ctr">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noFill/>
                  </a:tcPr>
                </a:tc>
                <a:tc>
                  <a:txBody>
                    <a:bodyPr/>
                    <a:lstStyle/>
                    <a:p>
                      <a:pPr algn="ctr" fontAlgn="ctr"/>
                      <a:r>
                        <a:rPr lang="en-GB" sz="1300" b="1" i="0" u="none" strike="noStrike">
                          <a:solidFill>
                            <a:srgbClr val="000000"/>
                          </a:solidFill>
                          <a:effectLst/>
                          <a:latin typeface="游ゴシック" panose="020B0400000000000000" pitchFamily="34" charset="-128"/>
                          <a:ea typeface="游ゴシック" panose="020B0400000000000000" pitchFamily="34" charset="-128"/>
                        </a:rPr>
                        <a:t>n＝4</a:t>
                      </a:r>
                    </a:p>
                  </a:txBody>
                  <a:tcPr marL="5340" marR="5340" marT="5340" marB="0" anchor="ctr">
                    <a:lnL w="6350" cap="flat" cmpd="sng"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noFill/>
                  </a:tcPr>
                </a:tc>
                <a:tc>
                  <a:txBody>
                    <a:bodyPr/>
                    <a:lstStyle/>
                    <a:p>
                      <a:pPr algn="ctr" fontAlgn="ctr"/>
                      <a:r>
                        <a:rPr lang="en-GB" sz="1300" b="1" i="0" u="none" strike="noStrike">
                          <a:solidFill>
                            <a:srgbClr val="000000"/>
                          </a:solidFill>
                          <a:effectLst/>
                          <a:latin typeface="游ゴシック" panose="020B0400000000000000" pitchFamily="34" charset="-128"/>
                          <a:ea typeface="游ゴシック" panose="020B0400000000000000" pitchFamily="34" charset="-128"/>
                        </a:rPr>
                        <a:t>n＝2</a:t>
                      </a:r>
                    </a:p>
                  </a:txBody>
                  <a:tcPr marL="5340" marR="5340" marT="5340" marB="0" anchor="ctr">
                    <a:lnL>
                      <a:noFill/>
                    </a:lnL>
                    <a:lnR>
                      <a:noFill/>
                    </a:lnR>
                    <a:lnT>
                      <a:noFill/>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643527476"/>
                  </a:ext>
                </a:extLst>
              </a:tr>
              <a:tr h="336884">
                <a:tc>
                  <a:txBody>
                    <a:bodyPr/>
                    <a:lstStyle/>
                    <a:p>
                      <a:pPr algn="ctr" fontAlgn="ctr"/>
                      <a:r>
                        <a:rPr lang="en-GB" sz="1300" b="1" i="0" u="none" strike="noStrike" dirty="0">
                          <a:solidFill>
                            <a:srgbClr val="000000"/>
                          </a:solidFill>
                          <a:effectLst/>
                          <a:latin typeface="游ゴシック" panose="020B0400000000000000" pitchFamily="34" charset="-128"/>
                          <a:ea typeface="游ゴシック" panose="020B0400000000000000" pitchFamily="34" charset="-128"/>
                        </a:rPr>
                        <a:t>ST1</a:t>
                      </a:r>
                    </a:p>
                  </a:txBody>
                  <a:tcPr marL="5340" marR="5340" marT="534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noFill/>
                  </a:tcPr>
                </a:tc>
                <a:tc>
                  <a:txBody>
                    <a:bodyPr/>
                    <a:lstStyle/>
                    <a:p>
                      <a:pPr algn="ctr" fontAlgn="ctr"/>
                      <a:endParaRPr lang="ja-JP" altLang="en-US" sz="1300" b="1" i="0" u="none" strike="noStrike">
                        <a:solidFill>
                          <a:srgbClr val="000000"/>
                        </a:solidFill>
                        <a:effectLst/>
                        <a:latin typeface="游ゴシック" panose="020B0400000000000000" pitchFamily="34" charset="-128"/>
                        <a:ea typeface="游ゴシック" panose="020B0400000000000000" pitchFamily="34" charset="-128"/>
                      </a:endParaRPr>
                    </a:p>
                  </a:txBody>
                  <a:tcPr marL="5340" marR="5340" marT="534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a:noFill/>
                    </a:lnB>
                    <a:noFill/>
                  </a:tcPr>
                </a:tc>
                <a:tc>
                  <a:txBody>
                    <a:bodyPr/>
                    <a:lstStyle/>
                    <a:p>
                      <a:pPr algn="ctr" fontAlgn="ctr"/>
                      <a:r>
                        <a:rPr lang="en-US" altLang="ja-JP" sz="1300" b="1" i="0" u="none" strike="noStrike" dirty="0">
                          <a:solidFill>
                            <a:schemeClr val="tx1"/>
                          </a:solidFill>
                          <a:effectLst/>
                          <a:latin typeface="游ゴシック" panose="020B0400000000000000" pitchFamily="34" charset="-128"/>
                          <a:ea typeface="游ゴシック" panose="020B0400000000000000" pitchFamily="34" charset="-128"/>
                        </a:rPr>
                        <a:t>2</a:t>
                      </a:r>
                    </a:p>
                  </a:txBody>
                  <a:tcPr marL="5340" marR="5340" marT="5340" marB="0" anchor="ctr">
                    <a:lnL>
                      <a:noFill/>
                    </a:lnL>
                    <a:lnR>
                      <a:noFill/>
                    </a:lnR>
                    <a:lnT w="6350" cap="flat" cmpd="sng" algn="ctr">
                      <a:solidFill>
                        <a:srgbClr val="000000"/>
                      </a:solidFill>
                      <a:prstDash val="solid"/>
                      <a:round/>
                      <a:headEnd type="none" w="med" len="med"/>
                      <a:tailEnd type="none" w="med" len="med"/>
                    </a:lnT>
                    <a:lnB>
                      <a:noFill/>
                    </a:lnB>
                    <a:solidFill>
                      <a:schemeClr val="accent1">
                        <a:lumMod val="40000"/>
                        <a:lumOff val="60000"/>
                      </a:schemeClr>
                    </a:solidFill>
                  </a:tcPr>
                </a:tc>
                <a:tc>
                  <a:txBody>
                    <a:bodyPr/>
                    <a:lstStyle/>
                    <a:p>
                      <a:pPr algn="ctr" fontAlgn="ctr"/>
                      <a:r>
                        <a:rPr lang="en-US" altLang="ja-JP" sz="1300" b="1" i="0" u="none" strike="noStrike" dirty="0">
                          <a:solidFill>
                            <a:schemeClr val="tx1"/>
                          </a:solidFill>
                          <a:effectLst/>
                          <a:latin typeface="游ゴシック" panose="020B0400000000000000" pitchFamily="34" charset="-128"/>
                          <a:ea typeface="游ゴシック" panose="020B0400000000000000" pitchFamily="34" charset="-128"/>
                        </a:rPr>
                        <a:t>3</a:t>
                      </a:r>
                    </a:p>
                  </a:txBody>
                  <a:tcPr marL="5340" marR="5340" marT="5340" marB="0" anchor="ctr">
                    <a:lnL>
                      <a:noFill/>
                    </a:lnL>
                    <a:lnR>
                      <a:noFill/>
                    </a:lnR>
                    <a:lnT w="6350" cap="flat" cmpd="sng" algn="ctr">
                      <a:solidFill>
                        <a:srgbClr val="000000"/>
                      </a:solidFill>
                      <a:prstDash val="solid"/>
                      <a:round/>
                      <a:headEnd type="none" w="med" len="med"/>
                      <a:tailEnd type="none" w="med" len="med"/>
                    </a:lnT>
                    <a:lnB>
                      <a:noFill/>
                    </a:lnB>
                    <a:solidFill>
                      <a:schemeClr val="accent1">
                        <a:lumMod val="40000"/>
                        <a:lumOff val="60000"/>
                      </a:schemeClr>
                    </a:solidFill>
                  </a:tcPr>
                </a:tc>
                <a:tc>
                  <a:txBody>
                    <a:bodyPr/>
                    <a:lstStyle/>
                    <a:p>
                      <a:pPr algn="ctr" fontAlgn="ctr"/>
                      <a:endParaRPr lang="ja-JP" altLang="en-US" sz="1300" b="1" i="0" u="none" strike="noStrike" dirty="0">
                        <a:solidFill>
                          <a:schemeClr val="tx1"/>
                        </a:solidFill>
                        <a:effectLst/>
                        <a:latin typeface="游ゴシック" panose="020B0400000000000000" pitchFamily="34" charset="-128"/>
                        <a:ea typeface="游ゴシック" panose="020B0400000000000000" pitchFamily="34" charset="-128"/>
                      </a:endParaRPr>
                    </a:p>
                  </a:txBody>
                  <a:tcPr marL="5340" marR="5340" marT="5340" marB="0" anchor="ctr">
                    <a:lnL>
                      <a:noFill/>
                    </a:lnL>
                    <a:lnR>
                      <a:noFill/>
                    </a:lnR>
                    <a:lnT w="6350" cap="flat" cmpd="sng" algn="ctr">
                      <a:solidFill>
                        <a:srgbClr val="000000"/>
                      </a:solidFill>
                      <a:prstDash val="solid"/>
                      <a:round/>
                      <a:headEnd type="none" w="med" len="med"/>
                      <a:tailEnd type="none" w="med" len="med"/>
                    </a:lnT>
                    <a:lnB>
                      <a:noFill/>
                    </a:lnB>
                    <a:noFill/>
                  </a:tcPr>
                </a:tc>
                <a:tc>
                  <a:txBody>
                    <a:bodyPr/>
                    <a:lstStyle/>
                    <a:p>
                      <a:pPr algn="ctr" fontAlgn="ctr"/>
                      <a:r>
                        <a:rPr lang="en-US" altLang="ja-JP" sz="1300" b="1" i="0" u="none" strike="noStrike" dirty="0">
                          <a:solidFill>
                            <a:schemeClr val="tx1"/>
                          </a:solidFill>
                          <a:effectLst/>
                          <a:latin typeface="游ゴシック" panose="020B0400000000000000" pitchFamily="34" charset="-128"/>
                          <a:ea typeface="游ゴシック" panose="020B0400000000000000" pitchFamily="34" charset="-128"/>
                        </a:rPr>
                        <a:t>3</a:t>
                      </a:r>
                    </a:p>
                  </a:txBody>
                  <a:tcPr marL="5340" marR="5340" marT="5340" marB="0" anchor="ctr">
                    <a:lnL>
                      <a:noFill/>
                    </a:lnL>
                    <a:lnR>
                      <a:noFill/>
                    </a:lnR>
                    <a:lnT w="6350" cap="flat" cmpd="sng" algn="ctr">
                      <a:solidFill>
                        <a:srgbClr val="000000"/>
                      </a:solidFill>
                      <a:prstDash val="solid"/>
                      <a:round/>
                      <a:headEnd type="none" w="med" len="med"/>
                      <a:tailEnd type="none" w="med" len="med"/>
                    </a:lnT>
                    <a:lnB>
                      <a:noFill/>
                    </a:lnB>
                    <a:solidFill>
                      <a:schemeClr val="accent1">
                        <a:lumMod val="40000"/>
                        <a:lumOff val="60000"/>
                      </a:schemeClr>
                    </a:solidFill>
                  </a:tcPr>
                </a:tc>
                <a:tc>
                  <a:txBody>
                    <a:bodyPr/>
                    <a:lstStyle/>
                    <a:p>
                      <a:pPr algn="ctr" fontAlgn="ctr"/>
                      <a:r>
                        <a:rPr lang="en-US" altLang="ja-JP" sz="1300" b="1" i="0" u="none" strike="noStrike" dirty="0">
                          <a:solidFill>
                            <a:schemeClr val="tx1"/>
                          </a:solidFill>
                          <a:effectLst/>
                          <a:latin typeface="游ゴシック" panose="020B0400000000000000" pitchFamily="34" charset="-128"/>
                          <a:ea typeface="游ゴシック" panose="020B0400000000000000" pitchFamily="34" charset="-128"/>
                        </a:rPr>
                        <a:t>6</a:t>
                      </a:r>
                    </a:p>
                  </a:txBody>
                  <a:tcPr marL="5340" marR="5340" marT="5340" marB="0" anchor="ctr">
                    <a:lnL>
                      <a:noFill/>
                    </a:lnL>
                    <a:lnR>
                      <a:noFill/>
                    </a:lnR>
                    <a:lnT w="6350" cap="flat" cmpd="sng" algn="ctr">
                      <a:solidFill>
                        <a:srgbClr val="000000"/>
                      </a:solidFill>
                      <a:prstDash val="solid"/>
                      <a:round/>
                      <a:headEnd type="none" w="med" len="med"/>
                      <a:tailEnd type="none" w="med" len="med"/>
                    </a:lnT>
                    <a:lnB>
                      <a:noFill/>
                    </a:lnB>
                    <a:solidFill>
                      <a:schemeClr val="accent1">
                        <a:lumMod val="40000"/>
                        <a:lumOff val="60000"/>
                      </a:schemeClr>
                    </a:solidFill>
                  </a:tcPr>
                </a:tc>
                <a:tc>
                  <a:txBody>
                    <a:bodyPr/>
                    <a:lstStyle/>
                    <a:p>
                      <a:pPr algn="ctr" fontAlgn="ctr"/>
                      <a:endParaRPr lang="ja-JP" altLang="en-US" sz="1300" b="1" i="0" u="none" strike="noStrike" dirty="0">
                        <a:solidFill>
                          <a:schemeClr val="tx1"/>
                        </a:solidFill>
                        <a:effectLst/>
                        <a:latin typeface="游ゴシック" panose="020B0400000000000000" pitchFamily="34" charset="-128"/>
                        <a:ea typeface="游ゴシック" panose="020B0400000000000000" pitchFamily="34" charset="-128"/>
                      </a:endParaRPr>
                    </a:p>
                  </a:txBody>
                  <a:tcPr marL="5340" marR="5340" marT="5340" marB="0" anchor="ctr">
                    <a:lnL>
                      <a:noFill/>
                    </a:lnL>
                    <a:lnR>
                      <a:noFill/>
                    </a:lnR>
                    <a:lnT w="6350" cap="flat" cmpd="sng" algn="ctr">
                      <a:solidFill>
                        <a:srgbClr val="000000"/>
                      </a:solidFill>
                      <a:prstDash val="solid"/>
                      <a:round/>
                      <a:headEnd type="none" w="med" len="med"/>
                      <a:tailEnd type="none" w="med" len="med"/>
                    </a:lnT>
                    <a:lnB>
                      <a:noFill/>
                    </a:lnB>
                    <a:noFill/>
                  </a:tcPr>
                </a:tc>
                <a:tc>
                  <a:txBody>
                    <a:bodyPr/>
                    <a:lstStyle/>
                    <a:p>
                      <a:pPr algn="ctr" fontAlgn="ctr"/>
                      <a:r>
                        <a:rPr lang="en-US" altLang="ja-JP" sz="1300" b="1" i="0" u="none" strike="noStrike" dirty="0">
                          <a:solidFill>
                            <a:schemeClr val="tx1"/>
                          </a:solidFill>
                          <a:effectLst/>
                          <a:latin typeface="游ゴシック" panose="020B0400000000000000" pitchFamily="34" charset="-128"/>
                          <a:ea typeface="游ゴシック" panose="020B0400000000000000" pitchFamily="34" charset="-128"/>
                        </a:rPr>
                        <a:t>2</a:t>
                      </a:r>
                    </a:p>
                  </a:txBody>
                  <a:tcPr marL="5340" marR="5340" marT="5340" marB="0" anchor="ctr">
                    <a:lnL>
                      <a:noFill/>
                    </a:lnL>
                    <a:lnR>
                      <a:noFill/>
                    </a:lnR>
                    <a:lnT w="6350" cap="flat" cmpd="sng" algn="ctr">
                      <a:solidFill>
                        <a:srgbClr val="000000"/>
                      </a:solidFill>
                      <a:prstDash val="solid"/>
                      <a:round/>
                      <a:headEnd type="none" w="med" len="med"/>
                      <a:tailEnd type="none" w="med" len="med"/>
                    </a:lnT>
                    <a:lnB>
                      <a:noFill/>
                    </a:lnB>
                    <a:solidFill>
                      <a:schemeClr val="accent1">
                        <a:lumMod val="40000"/>
                        <a:lumOff val="60000"/>
                      </a:schemeClr>
                    </a:solidFill>
                  </a:tcPr>
                </a:tc>
                <a:tc>
                  <a:txBody>
                    <a:bodyPr/>
                    <a:lstStyle/>
                    <a:p>
                      <a:pPr algn="ctr" fontAlgn="ctr"/>
                      <a:endParaRPr lang="ja-JP" altLang="en-US" sz="1300" b="1" i="0" u="none" strike="noStrike" dirty="0">
                        <a:solidFill>
                          <a:schemeClr val="tx1"/>
                        </a:solidFill>
                        <a:effectLst/>
                        <a:latin typeface="游ゴシック" panose="020B0400000000000000" pitchFamily="34" charset="-128"/>
                        <a:ea typeface="游ゴシック" panose="020B0400000000000000" pitchFamily="34" charset="-128"/>
                      </a:endParaRPr>
                    </a:p>
                  </a:txBody>
                  <a:tcPr marL="5340" marR="5340" marT="5340" marB="0" anchor="ctr">
                    <a:lnL>
                      <a:noFill/>
                    </a:lnL>
                    <a:lnR>
                      <a:noFill/>
                    </a:lnR>
                    <a:lnT w="6350" cap="flat" cmpd="sng" algn="ctr">
                      <a:solidFill>
                        <a:srgbClr val="000000"/>
                      </a:solidFill>
                      <a:prstDash val="solid"/>
                      <a:round/>
                      <a:headEnd type="none" w="med" len="med"/>
                      <a:tailEnd type="none" w="med" len="med"/>
                    </a:lnT>
                    <a:lnB>
                      <a:noFill/>
                    </a:lnB>
                    <a:noFill/>
                  </a:tcPr>
                </a:tc>
                <a:tc>
                  <a:txBody>
                    <a:bodyPr/>
                    <a:lstStyle/>
                    <a:p>
                      <a:pPr algn="ctr" fontAlgn="ctr"/>
                      <a:r>
                        <a:rPr lang="en-US" altLang="ja-JP" sz="1300" b="1" i="0" u="none" strike="noStrike" dirty="0">
                          <a:solidFill>
                            <a:schemeClr val="tx1"/>
                          </a:solidFill>
                          <a:effectLst/>
                          <a:latin typeface="游ゴシック" panose="020B0400000000000000" pitchFamily="34" charset="-128"/>
                          <a:ea typeface="游ゴシック" panose="020B0400000000000000" pitchFamily="34" charset="-128"/>
                        </a:rPr>
                        <a:t>3</a:t>
                      </a:r>
                    </a:p>
                  </a:txBody>
                  <a:tcPr marL="5340" marR="5340" marT="5340" marB="0" anchor="ctr">
                    <a:lnL>
                      <a:noFill/>
                    </a:lnL>
                    <a:lnR>
                      <a:noFill/>
                    </a:lnR>
                    <a:lnT w="6350" cap="flat" cmpd="sng" algn="ctr">
                      <a:solidFill>
                        <a:srgbClr val="000000"/>
                      </a:solidFill>
                      <a:prstDash val="solid"/>
                      <a:round/>
                      <a:headEnd type="none" w="med" len="med"/>
                      <a:tailEnd type="none" w="med" len="med"/>
                    </a:lnT>
                    <a:lnB>
                      <a:noFill/>
                    </a:lnB>
                    <a:solidFill>
                      <a:schemeClr val="accent1">
                        <a:lumMod val="40000"/>
                        <a:lumOff val="60000"/>
                      </a:schemeClr>
                    </a:solidFill>
                  </a:tcPr>
                </a:tc>
                <a:tc>
                  <a:txBody>
                    <a:bodyPr/>
                    <a:lstStyle/>
                    <a:p>
                      <a:pPr algn="ctr" fontAlgn="ctr"/>
                      <a:r>
                        <a:rPr lang="en-US" altLang="ja-JP" sz="1300" b="1" i="0" u="none" strike="noStrike" dirty="0">
                          <a:solidFill>
                            <a:schemeClr val="tx1"/>
                          </a:solidFill>
                          <a:effectLst/>
                          <a:latin typeface="游ゴシック" panose="020B0400000000000000" pitchFamily="34" charset="-128"/>
                          <a:ea typeface="游ゴシック" panose="020B0400000000000000" pitchFamily="34" charset="-128"/>
                        </a:rPr>
                        <a:t>1</a:t>
                      </a:r>
                    </a:p>
                  </a:txBody>
                  <a:tcPr marL="5340" marR="5340" marT="5340" marB="0" anchor="ctr">
                    <a:lnL>
                      <a:noFill/>
                    </a:lnL>
                    <a:lnR>
                      <a:noFill/>
                    </a:lnR>
                    <a:lnT w="6350" cap="flat" cmpd="sng" algn="ctr">
                      <a:solidFill>
                        <a:srgbClr val="000000"/>
                      </a:solidFill>
                      <a:prstDash val="solid"/>
                      <a:round/>
                      <a:headEnd type="none" w="med" len="med"/>
                      <a:tailEnd type="none" w="med" len="med"/>
                    </a:lnT>
                    <a:lnB>
                      <a:noFill/>
                    </a:lnB>
                    <a:solidFill>
                      <a:schemeClr val="accent1">
                        <a:lumMod val="40000"/>
                        <a:lumOff val="60000"/>
                      </a:schemeClr>
                    </a:solidFill>
                  </a:tcPr>
                </a:tc>
                <a:tc>
                  <a:txBody>
                    <a:bodyPr/>
                    <a:lstStyle/>
                    <a:p>
                      <a:pPr algn="ctr" fontAlgn="ctr"/>
                      <a:endParaRPr lang="ja-JP" altLang="en-US" sz="1300" b="1" i="0" u="none" strike="noStrike" dirty="0">
                        <a:solidFill>
                          <a:schemeClr val="tx1"/>
                        </a:solidFill>
                        <a:effectLst/>
                        <a:latin typeface="游ゴシック" panose="020B0400000000000000" pitchFamily="34" charset="-128"/>
                        <a:ea typeface="游ゴシック" panose="020B0400000000000000" pitchFamily="34" charset="-128"/>
                      </a:endParaRPr>
                    </a:p>
                  </a:txBody>
                  <a:tcPr marL="5340" marR="5340" marT="5340" marB="0" anchor="ctr">
                    <a:lnL>
                      <a:noFill/>
                    </a:lnL>
                    <a:lnR>
                      <a:noFill/>
                    </a:lnR>
                    <a:lnT w="6350" cap="flat" cmpd="sng" algn="ctr">
                      <a:solidFill>
                        <a:srgbClr val="000000"/>
                      </a:solidFill>
                      <a:prstDash val="solid"/>
                      <a:round/>
                      <a:headEnd type="none" w="med" len="med"/>
                      <a:tailEnd type="none" w="med" len="med"/>
                    </a:lnT>
                    <a:lnB>
                      <a:noFill/>
                    </a:lnB>
                    <a:noFill/>
                  </a:tcPr>
                </a:tc>
                <a:tc>
                  <a:txBody>
                    <a:bodyPr/>
                    <a:lstStyle/>
                    <a:p>
                      <a:pPr algn="ctr" fontAlgn="ctr"/>
                      <a:endParaRPr lang="ja-JP" altLang="en-US" sz="1300" b="1" i="0" u="none" strike="noStrike" dirty="0">
                        <a:solidFill>
                          <a:schemeClr val="tx1"/>
                        </a:solidFill>
                        <a:effectLst/>
                        <a:latin typeface="游ゴシック" panose="020B0400000000000000" pitchFamily="34" charset="-128"/>
                        <a:ea typeface="游ゴシック" panose="020B0400000000000000" pitchFamily="34" charset="-128"/>
                      </a:endParaRPr>
                    </a:p>
                  </a:txBody>
                  <a:tcPr marL="5340" marR="5340" marT="5340" marB="0" anchor="ctr">
                    <a:lnL>
                      <a:noFill/>
                    </a:lnL>
                    <a:lnR>
                      <a:noFill/>
                    </a:lnR>
                    <a:lnT w="6350" cap="flat" cmpd="sng" algn="ctr">
                      <a:solidFill>
                        <a:srgbClr val="000000"/>
                      </a:solidFill>
                      <a:prstDash val="solid"/>
                      <a:round/>
                      <a:headEnd type="none" w="med" len="med"/>
                      <a:tailEnd type="none" w="med" len="med"/>
                    </a:lnT>
                    <a:lnB>
                      <a:noFill/>
                    </a:lnB>
                    <a:noFill/>
                  </a:tcPr>
                </a:tc>
                <a:tc>
                  <a:txBody>
                    <a:bodyPr/>
                    <a:lstStyle/>
                    <a:p>
                      <a:pPr algn="ctr" fontAlgn="ctr"/>
                      <a:r>
                        <a:rPr lang="en-US" altLang="ja-JP" sz="1300" b="1" i="0" u="none" strike="noStrike" dirty="0">
                          <a:solidFill>
                            <a:schemeClr val="tx1"/>
                          </a:solidFill>
                          <a:effectLst/>
                          <a:latin typeface="游ゴシック" panose="020B0400000000000000" pitchFamily="34" charset="-128"/>
                          <a:ea typeface="游ゴシック" panose="020B0400000000000000" pitchFamily="34" charset="-128"/>
                        </a:rPr>
                        <a:t>4</a:t>
                      </a:r>
                    </a:p>
                  </a:txBody>
                  <a:tcPr marL="5340" marR="5340" marT="5340" marB="0" anchor="ctr">
                    <a:lnL>
                      <a:noFill/>
                    </a:lnL>
                    <a:lnR>
                      <a:noFill/>
                    </a:lnR>
                    <a:lnT w="6350" cap="flat" cmpd="sng" algn="ctr">
                      <a:solidFill>
                        <a:srgbClr val="000000"/>
                      </a:solidFill>
                      <a:prstDash val="solid"/>
                      <a:round/>
                      <a:headEnd type="none" w="med" len="med"/>
                      <a:tailEnd type="none" w="med" len="med"/>
                    </a:lnT>
                    <a:lnB>
                      <a:noFill/>
                    </a:lnB>
                    <a:solidFill>
                      <a:schemeClr val="accent1">
                        <a:lumMod val="40000"/>
                        <a:lumOff val="60000"/>
                      </a:schemeClr>
                    </a:solidFill>
                  </a:tcPr>
                </a:tc>
                <a:tc>
                  <a:txBody>
                    <a:bodyPr/>
                    <a:lstStyle/>
                    <a:p>
                      <a:pPr algn="ctr" fontAlgn="ctr"/>
                      <a:endParaRPr lang="ja-JP" altLang="en-US" sz="1300" b="1" i="0" u="none" strike="noStrike" dirty="0">
                        <a:solidFill>
                          <a:srgbClr val="000000"/>
                        </a:solidFill>
                        <a:effectLst/>
                        <a:latin typeface="游ゴシック" panose="020B0400000000000000" pitchFamily="34" charset="-128"/>
                        <a:ea typeface="游ゴシック" panose="020B0400000000000000" pitchFamily="34" charset="-128"/>
                      </a:endParaRPr>
                    </a:p>
                  </a:txBody>
                  <a:tcPr marL="5340" marR="5340" marT="5340" marB="0" anchor="ctr">
                    <a:lnL>
                      <a:noFill/>
                    </a:lnL>
                    <a:lnR>
                      <a:noFill/>
                    </a:lnR>
                    <a:lnT w="6350" cap="flat" cmpd="sng" algn="ctr">
                      <a:solidFill>
                        <a:srgbClr val="000000"/>
                      </a:solidFill>
                      <a:prstDash val="solid"/>
                      <a:round/>
                      <a:headEnd type="none" w="med" len="med"/>
                      <a:tailEnd type="none" w="med" len="med"/>
                    </a:lnT>
                    <a:lnB>
                      <a:noFill/>
                    </a:lnB>
                    <a:noFill/>
                  </a:tcPr>
                </a:tc>
                <a:extLst>
                  <a:ext uri="{0D108BD9-81ED-4DB2-BD59-A6C34878D82A}">
                    <a16:rowId xmlns:a16="http://schemas.microsoft.com/office/drawing/2014/main" val="1905860988"/>
                  </a:ext>
                </a:extLst>
              </a:tr>
              <a:tr h="336884">
                <a:tc>
                  <a:txBody>
                    <a:bodyPr/>
                    <a:lstStyle/>
                    <a:p>
                      <a:pPr algn="ctr" fontAlgn="ctr"/>
                      <a:r>
                        <a:rPr lang="en-GB" sz="1300" b="1" i="0" u="none" strike="noStrike" dirty="0">
                          <a:solidFill>
                            <a:srgbClr val="000000"/>
                          </a:solidFill>
                          <a:effectLst/>
                          <a:latin typeface="游ゴシック" panose="020B0400000000000000" pitchFamily="34" charset="-128"/>
                          <a:ea typeface="游ゴシック" panose="020B0400000000000000" pitchFamily="34" charset="-128"/>
                        </a:rPr>
                        <a:t>ST2</a:t>
                      </a:r>
                    </a:p>
                  </a:txBody>
                  <a:tcPr marL="5340" marR="5340" marT="5340" marB="0" anchor="ctr">
                    <a:lnL>
                      <a:noFill/>
                    </a:lnL>
                    <a:lnR w="6350" cap="flat" cmpd="sng" algn="ctr">
                      <a:solidFill>
                        <a:srgbClr val="000000"/>
                      </a:solidFill>
                      <a:prstDash val="solid"/>
                      <a:round/>
                      <a:headEnd type="none" w="med" len="med"/>
                      <a:tailEnd type="none" w="med" len="med"/>
                    </a:lnR>
                    <a:lnT>
                      <a:noFill/>
                    </a:lnT>
                    <a:lnB>
                      <a:noFill/>
                    </a:lnB>
                    <a:noFill/>
                  </a:tcPr>
                </a:tc>
                <a:tc>
                  <a:txBody>
                    <a:bodyPr/>
                    <a:lstStyle/>
                    <a:p>
                      <a:pPr algn="ctr" fontAlgn="ctr"/>
                      <a:endParaRPr lang="ja-JP" altLang="en-US" sz="1300" b="1" i="0" u="none" strike="noStrike">
                        <a:solidFill>
                          <a:srgbClr val="000000"/>
                        </a:solidFill>
                        <a:effectLst/>
                        <a:latin typeface="游ゴシック" panose="020B0400000000000000" pitchFamily="34" charset="-128"/>
                        <a:ea typeface="游ゴシック" panose="020B0400000000000000" pitchFamily="34" charset="-128"/>
                      </a:endParaRPr>
                    </a:p>
                  </a:txBody>
                  <a:tcPr marL="5340" marR="5340" marT="5340" marB="0" anchor="ctr">
                    <a:lnL w="6350" cap="flat" cmpd="sng" algn="ctr">
                      <a:solidFill>
                        <a:srgbClr val="000000"/>
                      </a:solidFill>
                      <a:prstDash val="solid"/>
                      <a:round/>
                      <a:headEnd type="none" w="med" len="med"/>
                      <a:tailEnd type="none" w="med" len="med"/>
                    </a:lnL>
                    <a:lnR>
                      <a:noFill/>
                    </a:lnR>
                    <a:lnT>
                      <a:noFill/>
                    </a:lnT>
                    <a:lnB>
                      <a:noFill/>
                    </a:lnB>
                    <a:noFill/>
                  </a:tcPr>
                </a:tc>
                <a:tc>
                  <a:txBody>
                    <a:bodyPr/>
                    <a:lstStyle/>
                    <a:p>
                      <a:pPr algn="ctr" fontAlgn="ctr"/>
                      <a:r>
                        <a:rPr lang="en-US" altLang="ja-JP" sz="1300" b="1" i="0" u="none" strike="noStrike" dirty="0">
                          <a:solidFill>
                            <a:srgbClr val="FF0000"/>
                          </a:solidFill>
                          <a:effectLst/>
                          <a:latin typeface="游ゴシック" panose="020B0400000000000000" pitchFamily="34" charset="-128"/>
                          <a:ea typeface="游ゴシック" panose="020B0400000000000000" pitchFamily="34" charset="-128"/>
                        </a:rPr>
                        <a:t>4</a:t>
                      </a:r>
                    </a:p>
                  </a:txBody>
                  <a:tcPr marL="5340" marR="5340" marT="5340" marB="0" anchor="ctr">
                    <a:lnL>
                      <a:noFill/>
                    </a:lnL>
                    <a:lnR>
                      <a:noFill/>
                    </a:lnR>
                    <a:lnT>
                      <a:noFill/>
                    </a:lnT>
                    <a:lnB>
                      <a:noFill/>
                    </a:lnB>
                    <a:solidFill>
                      <a:srgbClr val="FFFF00"/>
                    </a:solidFill>
                  </a:tcPr>
                </a:tc>
                <a:tc>
                  <a:txBody>
                    <a:bodyPr/>
                    <a:lstStyle/>
                    <a:p>
                      <a:pPr algn="ctr" fontAlgn="ctr"/>
                      <a:endParaRPr lang="ja-JP" altLang="en-US" sz="1300" b="1" i="0" u="none" strike="noStrike">
                        <a:solidFill>
                          <a:srgbClr val="000000"/>
                        </a:solidFill>
                        <a:effectLst/>
                        <a:latin typeface="游ゴシック" panose="020B0400000000000000" pitchFamily="34" charset="-128"/>
                        <a:ea typeface="游ゴシック" panose="020B0400000000000000" pitchFamily="34" charset="-128"/>
                      </a:endParaRPr>
                    </a:p>
                  </a:txBody>
                  <a:tcPr marL="5340" marR="5340" marT="5340" marB="0" anchor="ctr">
                    <a:lnL>
                      <a:noFill/>
                    </a:lnL>
                    <a:lnR>
                      <a:noFill/>
                    </a:lnR>
                    <a:lnT>
                      <a:noFill/>
                    </a:lnT>
                    <a:lnB>
                      <a:noFill/>
                    </a:lnB>
                    <a:noFill/>
                  </a:tcPr>
                </a:tc>
                <a:tc>
                  <a:txBody>
                    <a:bodyPr/>
                    <a:lstStyle/>
                    <a:p>
                      <a:pPr algn="ctr" fontAlgn="ctr"/>
                      <a:endParaRPr lang="ja-JP" altLang="en-US" sz="1300" b="1" i="0" u="none" strike="noStrike">
                        <a:solidFill>
                          <a:srgbClr val="000000"/>
                        </a:solidFill>
                        <a:effectLst/>
                        <a:latin typeface="游ゴシック" panose="020B0400000000000000" pitchFamily="34" charset="-128"/>
                        <a:ea typeface="游ゴシック" panose="020B0400000000000000" pitchFamily="34" charset="-128"/>
                      </a:endParaRPr>
                    </a:p>
                  </a:txBody>
                  <a:tcPr marL="5340" marR="5340" marT="5340" marB="0" anchor="ctr">
                    <a:lnL>
                      <a:noFill/>
                    </a:lnL>
                    <a:lnR>
                      <a:noFill/>
                    </a:lnR>
                    <a:lnT>
                      <a:noFill/>
                    </a:lnT>
                    <a:lnB>
                      <a:noFill/>
                    </a:lnB>
                    <a:noFill/>
                  </a:tcPr>
                </a:tc>
                <a:tc>
                  <a:txBody>
                    <a:bodyPr/>
                    <a:lstStyle/>
                    <a:p>
                      <a:pPr algn="ctr" fontAlgn="ctr"/>
                      <a:endParaRPr lang="ja-JP" altLang="en-US" sz="1300" b="1" i="0" u="none" strike="noStrike">
                        <a:solidFill>
                          <a:srgbClr val="000000"/>
                        </a:solidFill>
                        <a:effectLst/>
                        <a:latin typeface="游ゴシック" panose="020B0400000000000000" pitchFamily="34" charset="-128"/>
                        <a:ea typeface="游ゴシック" panose="020B0400000000000000" pitchFamily="34" charset="-128"/>
                      </a:endParaRPr>
                    </a:p>
                  </a:txBody>
                  <a:tcPr marL="5340" marR="5340" marT="5340" marB="0" anchor="ctr">
                    <a:lnL>
                      <a:noFill/>
                    </a:lnL>
                    <a:lnR>
                      <a:noFill/>
                    </a:lnR>
                    <a:lnT>
                      <a:noFill/>
                    </a:lnT>
                    <a:lnB>
                      <a:noFill/>
                    </a:lnB>
                    <a:noFill/>
                  </a:tcPr>
                </a:tc>
                <a:tc>
                  <a:txBody>
                    <a:bodyPr/>
                    <a:lstStyle/>
                    <a:p>
                      <a:pPr algn="ctr" fontAlgn="ctr"/>
                      <a:endParaRPr lang="ja-JP" altLang="en-US" sz="1300" b="1" i="0" u="none" strike="noStrike">
                        <a:solidFill>
                          <a:srgbClr val="000000"/>
                        </a:solidFill>
                        <a:effectLst/>
                        <a:latin typeface="游ゴシック" panose="020B0400000000000000" pitchFamily="34" charset="-128"/>
                        <a:ea typeface="游ゴシック" panose="020B0400000000000000" pitchFamily="34" charset="-128"/>
                      </a:endParaRPr>
                    </a:p>
                  </a:txBody>
                  <a:tcPr marL="5340" marR="5340" marT="5340" marB="0" anchor="ctr">
                    <a:lnL>
                      <a:noFill/>
                    </a:lnL>
                    <a:lnR>
                      <a:noFill/>
                    </a:lnR>
                    <a:lnT>
                      <a:noFill/>
                    </a:lnT>
                    <a:lnB>
                      <a:noFill/>
                    </a:lnB>
                    <a:noFill/>
                  </a:tcPr>
                </a:tc>
                <a:tc>
                  <a:txBody>
                    <a:bodyPr/>
                    <a:lstStyle/>
                    <a:p>
                      <a:pPr algn="ctr" fontAlgn="ctr"/>
                      <a:endParaRPr lang="ja-JP" altLang="en-US" sz="1300" b="1" i="0" u="none" strike="noStrike">
                        <a:solidFill>
                          <a:srgbClr val="000000"/>
                        </a:solidFill>
                        <a:effectLst/>
                        <a:latin typeface="游ゴシック" panose="020B0400000000000000" pitchFamily="34" charset="-128"/>
                        <a:ea typeface="游ゴシック" panose="020B0400000000000000" pitchFamily="34" charset="-128"/>
                      </a:endParaRPr>
                    </a:p>
                  </a:txBody>
                  <a:tcPr marL="5340" marR="5340" marT="5340" marB="0" anchor="ctr">
                    <a:lnL>
                      <a:noFill/>
                    </a:lnL>
                    <a:lnR>
                      <a:noFill/>
                    </a:lnR>
                    <a:lnT>
                      <a:noFill/>
                    </a:lnT>
                    <a:lnB>
                      <a:noFill/>
                    </a:lnB>
                    <a:noFill/>
                  </a:tcPr>
                </a:tc>
                <a:tc>
                  <a:txBody>
                    <a:bodyPr/>
                    <a:lstStyle/>
                    <a:p>
                      <a:pPr algn="ctr" fontAlgn="ctr"/>
                      <a:endParaRPr lang="ja-JP" altLang="en-US" sz="1300" b="1" i="0" u="none" strike="noStrike">
                        <a:solidFill>
                          <a:srgbClr val="000000"/>
                        </a:solidFill>
                        <a:effectLst/>
                        <a:latin typeface="游ゴシック" panose="020B0400000000000000" pitchFamily="34" charset="-128"/>
                        <a:ea typeface="游ゴシック" panose="020B0400000000000000" pitchFamily="34" charset="-128"/>
                      </a:endParaRPr>
                    </a:p>
                  </a:txBody>
                  <a:tcPr marL="5340" marR="5340" marT="5340" marB="0" anchor="ctr">
                    <a:lnL>
                      <a:noFill/>
                    </a:lnL>
                    <a:lnR>
                      <a:noFill/>
                    </a:lnR>
                    <a:lnT>
                      <a:noFill/>
                    </a:lnT>
                    <a:lnB>
                      <a:noFill/>
                    </a:lnB>
                    <a:noFill/>
                  </a:tcPr>
                </a:tc>
                <a:tc>
                  <a:txBody>
                    <a:bodyPr/>
                    <a:lstStyle/>
                    <a:p>
                      <a:pPr algn="ctr" fontAlgn="ctr"/>
                      <a:endParaRPr lang="ja-JP" altLang="en-US" sz="1300" b="1" i="0" u="none" strike="noStrike">
                        <a:solidFill>
                          <a:srgbClr val="000000"/>
                        </a:solidFill>
                        <a:effectLst/>
                        <a:latin typeface="游ゴシック" panose="020B0400000000000000" pitchFamily="34" charset="-128"/>
                        <a:ea typeface="游ゴシック" panose="020B0400000000000000" pitchFamily="34" charset="-128"/>
                      </a:endParaRPr>
                    </a:p>
                  </a:txBody>
                  <a:tcPr marL="5340" marR="5340" marT="5340" marB="0" anchor="ctr">
                    <a:lnL>
                      <a:noFill/>
                    </a:lnL>
                    <a:lnR>
                      <a:noFill/>
                    </a:lnR>
                    <a:lnT>
                      <a:noFill/>
                    </a:lnT>
                    <a:lnB>
                      <a:noFill/>
                    </a:lnB>
                    <a:noFill/>
                  </a:tcPr>
                </a:tc>
                <a:tc>
                  <a:txBody>
                    <a:bodyPr/>
                    <a:lstStyle/>
                    <a:p>
                      <a:pPr algn="ctr" fontAlgn="ctr"/>
                      <a:endParaRPr lang="ja-JP" altLang="en-US" sz="1300" b="1" i="0" u="none" strike="noStrike">
                        <a:solidFill>
                          <a:srgbClr val="000000"/>
                        </a:solidFill>
                        <a:effectLst/>
                        <a:latin typeface="游ゴシック" panose="020B0400000000000000" pitchFamily="34" charset="-128"/>
                        <a:ea typeface="游ゴシック" panose="020B0400000000000000" pitchFamily="34" charset="-128"/>
                      </a:endParaRPr>
                    </a:p>
                  </a:txBody>
                  <a:tcPr marL="5340" marR="5340" marT="5340" marB="0" anchor="ctr">
                    <a:lnL>
                      <a:noFill/>
                    </a:lnL>
                    <a:lnR>
                      <a:noFill/>
                    </a:lnR>
                    <a:lnT>
                      <a:noFill/>
                    </a:lnT>
                    <a:lnB>
                      <a:noFill/>
                    </a:lnB>
                    <a:noFill/>
                  </a:tcPr>
                </a:tc>
                <a:tc>
                  <a:txBody>
                    <a:bodyPr/>
                    <a:lstStyle/>
                    <a:p>
                      <a:pPr algn="ctr" fontAlgn="ctr"/>
                      <a:endParaRPr lang="ja-JP" altLang="en-US" sz="1300" b="1" i="0" u="none" strike="noStrike">
                        <a:solidFill>
                          <a:srgbClr val="000000"/>
                        </a:solidFill>
                        <a:effectLst/>
                        <a:latin typeface="游ゴシック" panose="020B0400000000000000" pitchFamily="34" charset="-128"/>
                        <a:ea typeface="游ゴシック" panose="020B0400000000000000" pitchFamily="34" charset="-128"/>
                      </a:endParaRPr>
                    </a:p>
                  </a:txBody>
                  <a:tcPr marL="5340" marR="5340" marT="5340" marB="0" anchor="ctr">
                    <a:lnL>
                      <a:noFill/>
                    </a:lnL>
                    <a:lnR>
                      <a:noFill/>
                    </a:lnR>
                    <a:lnT>
                      <a:noFill/>
                    </a:lnT>
                    <a:lnB>
                      <a:noFill/>
                    </a:lnB>
                    <a:noFill/>
                  </a:tcPr>
                </a:tc>
                <a:tc>
                  <a:txBody>
                    <a:bodyPr/>
                    <a:lstStyle/>
                    <a:p>
                      <a:pPr algn="ctr" fontAlgn="ctr"/>
                      <a:endParaRPr lang="ja-JP" altLang="en-US" sz="1300" b="1" i="0" u="none" strike="noStrike">
                        <a:solidFill>
                          <a:srgbClr val="000000"/>
                        </a:solidFill>
                        <a:effectLst/>
                        <a:latin typeface="游ゴシック" panose="020B0400000000000000" pitchFamily="34" charset="-128"/>
                        <a:ea typeface="游ゴシック" panose="020B0400000000000000" pitchFamily="34" charset="-128"/>
                      </a:endParaRPr>
                    </a:p>
                  </a:txBody>
                  <a:tcPr marL="5340" marR="5340" marT="5340" marB="0" anchor="ctr">
                    <a:lnL>
                      <a:noFill/>
                    </a:lnL>
                    <a:lnR>
                      <a:noFill/>
                    </a:lnR>
                    <a:lnT>
                      <a:noFill/>
                    </a:lnT>
                    <a:lnB>
                      <a:noFill/>
                    </a:lnB>
                    <a:noFill/>
                  </a:tcPr>
                </a:tc>
                <a:tc>
                  <a:txBody>
                    <a:bodyPr/>
                    <a:lstStyle/>
                    <a:p>
                      <a:pPr algn="ctr" fontAlgn="ctr"/>
                      <a:endParaRPr lang="ja-JP" altLang="en-US" sz="1300" b="1" i="0" u="none" strike="noStrike">
                        <a:solidFill>
                          <a:srgbClr val="000000"/>
                        </a:solidFill>
                        <a:effectLst/>
                        <a:latin typeface="游ゴシック" panose="020B0400000000000000" pitchFamily="34" charset="-128"/>
                        <a:ea typeface="游ゴシック" panose="020B0400000000000000" pitchFamily="34" charset="-128"/>
                      </a:endParaRPr>
                    </a:p>
                  </a:txBody>
                  <a:tcPr marL="5340" marR="5340" marT="5340" marB="0" anchor="ctr">
                    <a:lnL>
                      <a:noFill/>
                    </a:lnL>
                    <a:lnR>
                      <a:noFill/>
                    </a:lnR>
                    <a:lnT>
                      <a:noFill/>
                    </a:lnT>
                    <a:lnB>
                      <a:noFill/>
                    </a:lnB>
                    <a:noFill/>
                  </a:tcPr>
                </a:tc>
                <a:tc>
                  <a:txBody>
                    <a:bodyPr/>
                    <a:lstStyle/>
                    <a:p>
                      <a:pPr algn="ctr" fontAlgn="ctr"/>
                      <a:endParaRPr lang="ja-JP" altLang="en-US" sz="1300" b="1" i="0" u="none" strike="noStrike">
                        <a:solidFill>
                          <a:srgbClr val="000000"/>
                        </a:solidFill>
                        <a:effectLst/>
                        <a:latin typeface="游ゴシック" panose="020B0400000000000000" pitchFamily="34" charset="-128"/>
                        <a:ea typeface="游ゴシック" panose="020B0400000000000000" pitchFamily="34" charset="-128"/>
                      </a:endParaRPr>
                    </a:p>
                  </a:txBody>
                  <a:tcPr marL="5340" marR="5340" marT="5340" marB="0" anchor="ctr">
                    <a:lnL>
                      <a:noFill/>
                    </a:lnL>
                    <a:lnR>
                      <a:noFill/>
                    </a:lnR>
                    <a:lnT>
                      <a:noFill/>
                    </a:lnT>
                    <a:lnB>
                      <a:noFill/>
                    </a:lnB>
                    <a:noFill/>
                  </a:tcPr>
                </a:tc>
                <a:tc>
                  <a:txBody>
                    <a:bodyPr/>
                    <a:lstStyle/>
                    <a:p>
                      <a:pPr algn="ctr" fontAlgn="ctr"/>
                      <a:endParaRPr lang="ja-JP" altLang="en-US" sz="1300" b="1" i="0" u="none" strike="noStrike">
                        <a:solidFill>
                          <a:srgbClr val="000000"/>
                        </a:solidFill>
                        <a:effectLst/>
                        <a:latin typeface="游ゴシック" panose="020B0400000000000000" pitchFamily="34" charset="-128"/>
                        <a:ea typeface="游ゴシック" panose="020B0400000000000000" pitchFamily="34" charset="-128"/>
                      </a:endParaRPr>
                    </a:p>
                  </a:txBody>
                  <a:tcPr marL="5340" marR="5340" marT="5340" marB="0" anchor="ctr">
                    <a:lnL>
                      <a:noFill/>
                    </a:lnL>
                    <a:lnR>
                      <a:noFill/>
                    </a:lnR>
                    <a:lnT>
                      <a:noFill/>
                    </a:lnT>
                    <a:lnB>
                      <a:noFill/>
                    </a:lnB>
                    <a:noFill/>
                  </a:tcPr>
                </a:tc>
                <a:extLst>
                  <a:ext uri="{0D108BD9-81ED-4DB2-BD59-A6C34878D82A}">
                    <a16:rowId xmlns:a16="http://schemas.microsoft.com/office/drawing/2014/main" val="3237109472"/>
                  </a:ext>
                </a:extLst>
              </a:tr>
              <a:tr h="336884">
                <a:tc>
                  <a:txBody>
                    <a:bodyPr/>
                    <a:lstStyle/>
                    <a:p>
                      <a:pPr algn="ctr" fontAlgn="ctr"/>
                      <a:r>
                        <a:rPr lang="en-GB" sz="1300" b="1" i="0" u="none" strike="noStrike" dirty="0">
                          <a:solidFill>
                            <a:srgbClr val="000000"/>
                          </a:solidFill>
                          <a:effectLst/>
                          <a:latin typeface="游ゴシック" panose="020B0400000000000000" pitchFamily="34" charset="-128"/>
                          <a:ea typeface="游ゴシック" panose="020B0400000000000000" pitchFamily="34" charset="-128"/>
                        </a:rPr>
                        <a:t>ST3</a:t>
                      </a:r>
                    </a:p>
                  </a:txBody>
                  <a:tcPr marL="5340" marR="5340" marT="5340" marB="0" anchor="ctr">
                    <a:lnL>
                      <a:noFill/>
                    </a:lnL>
                    <a:lnR w="6350" cap="flat" cmpd="sng" algn="ctr">
                      <a:solidFill>
                        <a:srgbClr val="000000"/>
                      </a:solidFill>
                      <a:prstDash val="solid"/>
                      <a:round/>
                      <a:headEnd type="none" w="med" len="med"/>
                      <a:tailEnd type="none" w="med" len="med"/>
                    </a:lnR>
                    <a:lnT>
                      <a:noFill/>
                    </a:lnT>
                    <a:lnB>
                      <a:noFill/>
                    </a:lnB>
                    <a:noFill/>
                  </a:tcPr>
                </a:tc>
                <a:tc>
                  <a:txBody>
                    <a:bodyPr/>
                    <a:lstStyle/>
                    <a:p>
                      <a:pPr algn="ctr" fontAlgn="ctr"/>
                      <a:endParaRPr lang="ja-JP" altLang="en-US" sz="1300" b="1" i="0" u="none" strike="noStrike">
                        <a:solidFill>
                          <a:srgbClr val="000000"/>
                        </a:solidFill>
                        <a:effectLst/>
                        <a:latin typeface="游ゴシック" panose="020B0400000000000000" pitchFamily="34" charset="-128"/>
                        <a:ea typeface="游ゴシック" panose="020B0400000000000000" pitchFamily="34" charset="-128"/>
                      </a:endParaRPr>
                    </a:p>
                  </a:txBody>
                  <a:tcPr marL="5340" marR="5340" marT="5340" marB="0" anchor="ctr">
                    <a:lnL w="6350" cap="flat" cmpd="sng" algn="ctr">
                      <a:solidFill>
                        <a:srgbClr val="000000"/>
                      </a:solidFill>
                      <a:prstDash val="solid"/>
                      <a:round/>
                      <a:headEnd type="none" w="med" len="med"/>
                      <a:tailEnd type="none" w="med" len="med"/>
                    </a:lnL>
                    <a:lnR>
                      <a:noFill/>
                    </a:lnR>
                    <a:lnT>
                      <a:noFill/>
                    </a:lnT>
                    <a:lnB>
                      <a:noFill/>
                    </a:lnB>
                    <a:noFill/>
                  </a:tcPr>
                </a:tc>
                <a:tc>
                  <a:txBody>
                    <a:bodyPr/>
                    <a:lstStyle/>
                    <a:p>
                      <a:pPr algn="ctr" fontAlgn="ctr"/>
                      <a:r>
                        <a:rPr lang="en-US" altLang="ja-JP" sz="1300" b="1" i="0" u="none" strike="noStrike" dirty="0">
                          <a:solidFill>
                            <a:srgbClr val="FF0000"/>
                          </a:solidFill>
                          <a:effectLst/>
                          <a:latin typeface="游ゴシック" panose="020B0400000000000000" pitchFamily="34" charset="-128"/>
                          <a:ea typeface="游ゴシック" panose="020B0400000000000000" pitchFamily="34" charset="-128"/>
                        </a:rPr>
                        <a:t>1</a:t>
                      </a:r>
                    </a:p>
                  </a:txBody>
                  <a:tcPr marL="5340" marR="5340" marT="5340" marB="0" anchor="ctr">
                    <a:lnL>
                      <a:noFill/>
                    </a:lnL>
                    <a:lnR>
                      <a:noFill/>
                    </a:lnR>
                    <a:lnT>
                      <a:noFill/>
                    </a:lnT>
                    <a:lnB>
                      <a:noFill/>
                    </a:lnB>
                    <a:solidFill>
                      <a:srgbClr val="FFFF00"/>
                    </a:solidFill>
                  </a:tcPr>
                </a:tc>
                <a:tc>
                  <a:txBody>
                    <a:bodyPr/>
                    <a:lstStyle/>
                    <a:p>
                      <a:pPr algn="ctr" fontAlgn="ctr"/>
                      <a:endParaRPr lang="ja-JP" altLang="en-US" sz="1300" b="1" i="0" u="none" strike="noStrike">
                        <a:solidFill>
                          <a:srgbClr val="000000"/>
                        </a:solidFill>
                        <a:effectLst/>
                        <a:latin typeface="游ゴシック" panose="020B0400000000000000" pitchFamily="34" charset="-128"/>
                        <a:ea typeface="游ゴシック" panose="020B0400000000000000" pitchFamily="34" charset="-128"/>
                      </a:endParaRPr>
                    </a:p>
                  </a:txBody>
                  <a:tcPr marL="5340" marR="5340" marT="5340" marB="0" anchor="ctr">
                    <a:lnL>
                      <a:noFill/>
                    </a:lnL>
                    <a:lnR>
                      <a:noFill/>
                    </a:lnR>
                    <a:lnT>
                      <a:noFill/>
                    </a:lnT>
                    <a:lnB>
                      <a:noFill/>
                    </a:lnB>
                    <a:noFill/>
                  </a:tcPr>
                </a:tc>
                <a:tc>
                  <a:txBody>
                    <a:bodyPr/>
                    <a:lstStyle/>
                    <a:p>
                      <a:pPr algn="ctr" fontAlgn="ctr"/>
                      <a:endParaRPr lang="ja-JP" altLang="en-US" sz="1300" b="1" i="0" u="none" strike="noStrike">
                        <a:solidFill>
                          <a:srgbClr val="000000"/>
                        </a:solidFill>
                        <a:effectLst/>
                        <a:latin typeface="游ゴシック" panose="020B0400000000000000" pitchFamily="34" charset="-128"/>
                        <a:ea typeface="游ゴシック" panose="020B0400000000000000" pitchFamily="34" charset="-128"/>
                      </a:endParaRPr>
                    </a:p>
                  </a:txBody>
                  <a:tcPr marL="5340" marR="5340" marT="5340" marB="0" anchor="ctr">
                    <a:lnL>
                      <a:noFill/>
                    </a:lnL>
                    <a:lnR>
                      <a:noFill/>
                    </a:lnR>
                    <a:lnT>
                      <a:noFill/>
                    </a:lnT>
                    <a:lnB>
                      <a:noFill/>
                    </a:lnB>
                    <a:noFill/>
                  </a:tcPr>
                </a:tc>
                <a:tc>
                  <a:txBody>
                    <a:bodyPr/>
                    <a:lstStyle/>
                    <a:p>
                      <a:pPr algn="ctr" fontAlgn="ctr"/>
                      <a:endParaRPr lang="ja-JP" altLang="en-US" sz="1300" b="1" i="0" u="none" strike="noStrike">
                        <a:solidFill>
                          <a:srgbClr val="000000"/>
                        </a:solidFill>
                        <a:effectLst/>
                        <a:latin typeface="游ゴシック" panose="020B0400000000000000" pitchFamily="34" charset="-128"/>
                        <a:ea typeface="游ゴシック" panose="020B0400000000000000" pitchFamily="34" charset="-128"/>
                      </a:endParaRPr>
                    </a:p>
                  </a:txBody>
                  <a:tcPr marL="5340" marR="5340" marT="5340" marB="0" anchor="ctr">
                    <a:lnL>
                      <a:noFill/>
                    </a:lnL>
                    <a:lnR>
                      <a:noFill/>
                    </a:lnR>
                    <a:lnT>
                      <a:noFill/>
                    </a:lnT>
                    <a:lnB>
                      <a:noFill/>
                    </a:lnB>
                    <a:noFill/>
                  </a:tcPr>
                </a:tc>
                <a:tc>
                  <a:txBody>
                    <a:bodyPr/>
                    <a:lstStyle/>
                    <a:p>
                      <a:pPr algn="ctr" fontAlgn="ctr"/>
                      <a:endParaRPr lang="ja-JP" altLang="en-US" sz="1300" b="1" i="0" u="none" strike="noStrike">
                        <a:solidFill>
                          <a:srgbClr val="000000"/>
                        </a:solidFill>
                        <a:effectLst/>
                        <a:latin typeface="游ゴシック" panose="020B0400000000000000" pitchFamily="34" charset="-128"/>
                        <a:ea typeface="游ゴシック" panose="020B0400000000000000" pitchFamily="34" charset="-128"/>
                      </a:endParaRPr>
                    </a:p>
                  </a:txBody>
                  <a:tcPr marL="5340" marR="5340" marT="5340" marB="0" anchor="ctr">
                    <a:lnL>
                      <a:noFill/>
                    </a:lnL>
                    <a:lnR>
                      <a:noFill/>
                    </a:lnR>
                    <a:lnT>
                      <a:noFill/>
                    </a:lnT>
                    <a:lnB>
                      <a:noFill/>
                    </a:lnB>
                    <a:noFill/>
                  </a:tcPr>
                </a:tc>
                <a:tc>
                  <a:txBody>
                    <a:bodyPr/>
                    <a:lstStyle/>
                    <a:p>
                      <a:pPr algn="ctr" fontAlgn="ctr"/>
                      <a:endParaRPr lang="ja-JP" altLang="en-US" sz="1300" b="1" i="0" u="none" strike="noStrike">
                        <a:solidFill>
                          <a:srgbClr val="000000"/>
                        </a:solidFill>
                        <a:effectLst/>
                        <a:latin typeface="游ゴシック" panose="020B0400000000000000" pitchFamily="34" charset="-128"/>
                        <a:ea typeface="游ゴシック" panose="020B0400000000000000" pitchFamily="34" charset="-128"/>
                      </a:endParaRPr>
                    </a:p>
                  </a:txBody>
                  <a:tcPr marL="5340" marR="5340" marT="5340" marB="0" anchor="ctr">
                    <a:lnL>
                      <a:noFill/>
                    </a:lnL>
                    <a:lnR>
                      <a:noFill/>
                    </a:lnR>
                    <a:lnT>
                      <a:noFill/>
                    </a:lnT>
                    <a:lnB>
                      <a:noFill/>
                    </a:lnB>
                    <a:noFill/>
                  </a:tcPr>
                </a:tc>
                <a:tc>
                  <a:txBody>
                    <a:bodyPr/>
                    <a:lstStyle/>
                    <a:p>
                      <a:pPr algn="ctr" fontAlgn="ctr"/>
                      <a:endParaRPr lang="ja-JP" altLang="en-US" sz="1300" b="1" i="0" u="none" strike="noStrike">
                        <a:solidFill>
                          <a:srgbClr val="000000"/>
                        </a:solidFill>
                        <a:effectLst/>
                        <a:latin typeface="游ゴシック" panose="020B0400000000000000" pitchFamily="34" charset="-128"/>
                        <a:ea typeface="游ゴシック" panose="020B0400000000000000" pitchFamily="34" charset="-128"/>
                      </a:endParaRPr>
                    </a:p>
                  </a:txBody>
                  <a:tcPr marL="5340" marR="5340" marT="5340" marB="0" anchor="ctr">
                    <a:lnL>
                      <a:noFill/>
                    </a:lnL>
                    <a:lnR>
                      <a:noFill/>
                    </a:lnR>
                    <a:lnT>
                      <a:noFill/>
                    </a:lnT>
                    <a:lnB>
                      <a:noFill/>
                    </a:lnB>
                    <a:noFill/>
                  </a:tcPr>
                </a:tc>
                <a:tc>
                  <a:txBody>
                    <a:bodyPr/>
                    <a:lstStyle/>
                    <a:p>
                      <a:pPr algn="ctr" fontAlgn="ctr"/>
                      <a:endParaRPr lang="ja-JP" altLang="en-US" sz="1300" b="1" i="0" u="none" strike="noStrike">
                        <a:solidFill>
                          <a:srgbClr val="000000"/>
                        </a:solidFill>
                        <a:effectLst/>
                        <a:latin typeface="游ゴシック" panose="020B0400000000000000" pitchFamily="34" charset="-128"/>
                        <a:ea typeface="游ゴシック" panose="020B0400000000000000" pitchFamily="34" charset="-128"/>
                      </a:endParaRPr>
                    </a:p>
                  </a:txBody>
                  <a:tcPr marL="5340" marR="5340" marT="5340" marB="0" anchor="ctr">
                    <a:lnL>
                      <a:noFill/>
                    </a:lnL>
                    <a:lnR>
                      <a:noFill/>
                    </a:lnR>
                    <a:lnT>
                      <a:noFill/>
                    </a:lnT>
                    <a:lnB>
                      <a:noFill/>
                    </a:lnB>
                    <a:noFill/>
                  </a:tcPr>
                </a:tc>
                <a:tc>
                  <a:txBody>
                    <a:bodyPr/>
                    <a:lstStyle/>
                    <a:p>
                      <a:pPr algn="ctr" fontAlgn="ctr"/>
                      <a:endParaRPr lang="ja-JP" altLang="en-US" sz="1300" b="1" i="0" u="none" strike="noStrike">
                        <a:solidFill>
                          <a:srgbClr val="000000"/>
                        </a:solidFill>
                        <a:effectLst/>
                        <a:latin typeface="游ゴシック" panose="020B0400000000000000" pitchFamily="34" charset="-128"/>
                        <a:ea typeface="游ゴシック" panose="020B0400000000000000" pitchFamily="34" charset="-128"/>
                      </a:endParaRPr>
                    </a:p>
                  </a:txBody>
                  <a:tcPr marL="5340" marR="5340" marT="5340" marB="0" anchor="ctr">
                    <a:lnL>
                      <a:noFill/>
                    </a:lnL>
                    <a:lnR>
                      <a:noFill/>
                    </a:lnR>
                    <a:lnT>
                      <a:noFill/>
                    </a:lnT>
                    <a:lnB>
                      <a:noFill/>
                    </a:lnB>
                    <a:noFill/>
                  </a:tcPr>
                </a:tc>
                <a:tc>
                  <a:txBody>
                    <a:bodyPr/>
                    <a:lstStyle/>
                    <a:p>
                      <a:pPr algn="ctr" fontAlgn="ctr"/>
                      <a:endParaRPr lang="ja-JP" altLang="en-US" sz="1300" b="1" i="0" u="none" strike="noStrike">
                        <a:solidFill>
                          <a:srgbClr val="000000"/>
                        </a:solidFill>
                        <a:effectLst/>
                        <a:latin typeface="游ゴシック" panose="020B0400000000000000" pitchFamily="34" charset="-128"/>
                        <a:ea typeface="游ゴシック" panose="020B0400000000000000" pitchFamily="34" charset="-128"/>
                      </a:endParaRPr>
                    </a:p>
                  </a:txBody>
                  <a:tcPr marL="5340" marR="5340" marT="5340" marB="0" anchor="ctr">
                    <a:lnL>
                      <a:noFill/>
                    </a:lnL>
                    <a:lnR>
                      <a:noFill/>
                    </a:lnR>
                    <a:lnT>
                      <a:noFill/>
                    </a:lnT>
                    <a:lnB>
                      <a:noFill/>
                    </a:lnB>
                    <a:noFill/>
                  </a:tcPr>
                </a:tc>
                <a:tc>
                  <a:txBody>
                    <a:bodyPr/>
                    <a:lstStyle/>
                    <a:p>
                      <a:pPr algn="ctr" fontAlgn="ctr"/>
                      <a:endParaRPr lang="ja-JP" altLang="en-US" sz="1300" b="1" i="0" u="none" strike="noStrike">
                        <a:solidFill>
                          <a:srgbClr val="000000"/>
                        </a:solidFill>
                        <a:effectLst/>
                        <a:latin typeface="游ゴシック" panose="020B0400000000000000" pitchFamily="34" charset="-128"/>
                        <a:ea typeface="游ゴシック" panose="020B0400000000000000" pitchFamily="34" charset="-128"/>
                      </a:endParaRPr>
                    </a:p>
                  </a:txBody>
                  <a:tcPr marL="5340" marR="5340" marT="5340" marB="0" anchor="ctr">
                    <a:lnL>
                      <a:noFill/>
                    </a:lnL>
                    <a:lnR>
                      <a:noFill/>
                    </a:lnR>
                    <a:lnT>
                      <a:noFill/>
                    </a:lnT>
                    <a:lnB>
                      <a:noFill/>
                    </a:lnB>
                    <a:noFill/>
                  </a:tcPr>
                </a:tc>
                <a:tc>
                  <a:txBody>
                    <a:bodyPr/>
                    <a:lstStyle/>
                    <a:p>
                      <a:pPr algn="ctr" fontAlgn="ctr"/>
                      <a:endParaRPr lang="ja-JP" altLang="en-US" sz="1300" b="1" i="0" u="none" strike="noStrike">
                        <a:solidFill>
                          <a:srgbClr val="000000"/>
                        </a:solidFill>
                        <a:effectLst/>
                        <a:latin typeface="游ゴシック" panose="020B0400000000000000" pitchFamily="34" charset="-128"/>
                        <a:ea typeface="游ゴシック" panose="020B0400000000000000" pitchFamily="34" charset="-128"/>
                      </a:endParaRPr>
                    </a:p>
                  </a:txBody>
                  <a:tcPr marL="5340" marR="5340" marT="5340" marB="0" anchor="ctr">
                    <a:lnL>
                      <a:noFill/>
                    </a:lnL>
                    <a:lnR>
                      <a:noFill/>
                    </a:lnR>
                    <a:lnT>
                      <a:noFill/>
                    </a:lnT>
                    <a:lnB>
                      <a:noFill/>
                    </a:lnB>
                    <a:noFill/>
                  </a:tcPr>
                </a:tc>
                <a:tc>
                  <a:txBody>
                    <a:bodyPr/>
                    <a:lstStyle/>
                    <a:p>
                      <a:pPr algn="ctr" fontAlgn="ctr"/>
                      <a:endParaRPr lang="ja-JP" altLang="en-US" sz="1300" b="1" i="0" u="none" strike="noStrike">
                        <a:solidFill>
                          <a:srgbClr val="000000"/>
                        </a:solidFill>
                        <a:effectLst/>
                        <a:latin typeface="游ゴシック" panose="020B0400000000000000" pitchFamily="34" charset="-128"/>
                        <a:ea typeface="游ゴシック" panose="020B0400000000000000" pitchFamily="34" charset="-128"/>
                      </a:endParaRPr>
                    </a:p>
                  </a:txBody>
                  <a:tcPr marL="5340" marR="5340" marT="5340" marB="0" anchor="ctr">
                    <a:lnL>
                      <a:noFill/>
                    </a:lnL>
                    <a:lnR>
                      <a:noFill/>
                    </a:lnR>
                    <a:lnT>
                      <a:noFill/>
                    </a:lnT>
                    <a:lnB>
                      <a:noFill/>
                    </a:lnB>
                    <a:noFill/>
                  </a:tcPr>
                </a:tc>
                <a:tc>
                  <a:txBody>
                    <a:bodyPr/>
                    <a:lstStyle/>
                    <a:p>
                      <a:pPr algn="ctr" fontAlgn="ctr"/>
                      <a:endParaRPr lang="ja-JP" altLang="en-US" sz="1300" b="1" i="0" u="none" strike="noStrike">
                        <a:solidFill>
                          <a:srgbClr val="000000"/>
                        </a:solidFill>
                        <a:effectLst/>
                        <a:latin typeface="游ゴシック" panose="020B0400000000000000" pitchFamily="34" charset="-128"/>
                        <a:ea typeface="游ゴシック" panose="020B0400000000000000" pitchFamily="34" charset="-128"/>
                      </a:endParaRPr>
                    </a:p>
                  </a:txBody>
                  <a:tcPr marL="5340" marR="5340" marT="5340" marB="0" anchor="ctr">
                    <a:lnL>
                      <a:noFill/>
                    </a:lnL>
                    <a:lnR>
                      <a:noFill/>
                    </a:lnR>
                    <a:lnT>
                      <a:noFill/>
                    </a:lnT>
                    <a:lnB>
                      <a:noFill/>
                    </a:lnB>
                    <a:noFill/>
                  </a:tcPr>
                </a:tc>
                <a:extLst>
                  <a:ext uri="{0D108BD9-81ED-4DB2-BD59-A6C34878D82A}">
                    <a16:rowId xmlns:a16="http://schemas.microsoft.com/office/drawing/2014/main" val="3746809120"/>
                  </a:ext>
                </a:extLst>
              </a:tr>
              <a:tr h="336884">
                <a:tc>
                  <a:txBody>
                    <a:bodyPr/>
                    <a:lstStyle/>
                    <a:p>
                      <a:pPr algn="ctr" fontAlgn="ctr"/>
                      <a:r>
                        <a:rPr lang="en-GB" sz="1300" b="1" i="0" u="none" strike="noStrike" dirty="0">
                          <a:solidFill>
                            <a:srgbClr val="000000"/>
                          </a:solidFill>
                          <a:effectLst/>
                          <a:latin typeface="游ゴシック" panose="020B0400000000000000" pitchFamily="34" charset="-128"/>
                          <a:ea typeface="游ゴシック" panose="020B0400000000000000" pitchFamily="34" charset="-128"/>
                        </a:rPr>
                        <a:t>ST4</a:t>
                      </a:r>
                    </a:p>
                  </a:txBody>
                  <a:tcPr marL="5340" marR="5340" marT="5340" marB="0" anchor="ctr">
                    <a:lnL>
                      <a:noFill/>
                    </a:lnL>
                    <a:lnR w="6350" cap="flat" cmpd="sng" algn="ctr">
                      <a:solidFill>
                        <a:srgbClr val="000000"/>
                      </a:solidFill>
                      <a:prstDash val="solid"/>
                      <a:round/>
                      <a:headEnd type="none" w="med" len="med"/>
                      <a:tailEnd type="none" w="med" len="med"/>
                    </a:lnR>
                    <a:lnT>
                      <a:noFill/>
                    </a:lnT>
                    <a:lnB>
                      <a:noFill/>
                    </a:lnB>
                    <a:noFill/>
                  </a:tcPr>
                </a:tc>
                <a:tc>
                  <a:txBody>
                    <a:bodyPr/>
                    <a:lstStyle/>
                    <a:p>
                      <a:pPr algn="ctr" fontAlgn="ctr"/>
                      <a:r>
                        <a:rPr lang="en-US" altLang="ja-JP" sz="1300" b="1" i="0" u="none" strike="noStrike" dirty="0">
                          <a:solidFill>
                            <a:srgbClr val="000000"/>
                          </a:solidFill>
                          <a:effectLst/>
                          <a:latin typeface="游ゴシック" panose="020B0400000000000000" pitchFamily="34" charset="-128"/>
                          <a:ea typeface="游ゴシック" panose="020B0400000000000000" pitchFamily="34" charset="-128"/>
                        </a:rPr>
                        <a:t>4</a:t>
                      </a:r>
                    </a:p>
                  </a:txBody>
                  <a:tcPr marL="5340" marR="5340" marT="5340" marB="0" anchor="ctr">
                    <a:lnL w="6350" cap="flat" cmpd="sng" algn="ctr">
                      <a:solidFill>
                        <a:srgbClr val="000000"/>
                      </a:solidFill>
                      <a:prstDash val="solid"/>
                      <a:round/>
                      <a:headEnd type="none" w="med" len="med"/>
                      <a:tailEnd type="none" w="med" len="med"/>
                    </a:lnL>
                    <a:lnR>
                      <a:noFill/>
                    </a:lnR>
                    <a:lnT>
                      <a:noFill/>
                    </a:lnT>
                    <a:lnB>
                      <a:noFill/>
                    </a:lnB>
                    <a:noFill/>
                  </a:tcPr>
                </a:tc>
                <a:tc>
                  <a:txBody>
                    <a:bodyPr/>
                    <a:lstStyle/>
                    <a:p>
                      <a:pPr algn="ctr" fontAlgn="ctr"/>
                      <a:endParaRPr lang="ja-JP" altLang="en-US" sz="1300" b="1" i="0" u="none" strike="noStrike">
                        <a:solidFill>
                          <a:srgbClr val="000000"/>
                        </a:solidFill>
                        <a:effectLst/>
                        <a:latin typeface="游ゴシック" panose="020B0400000000000000" pitchFamily="34" charset="-128"/>
                        <a:ea typeface="游ゴシック" panose="020B0400000000000000" pitchFamily="34" charset="-128"/>
                      </a:endParaRPr>
                    </a:p>
                  </a:txBody>
                  <a:tcPr marL="5340" marR="5340" marT="5340" marB="0" anchor="ctr">
                    <a:lnL>
                      <a:noFill/>
                    </a:lnL>
                    <a:lnR>
                      <a:noFill/>
                    </a:lnR>
                    <a:lnT>
                      <a:noFill/>
                    </a:lnT>
                    <a:lnB>
                      <a:noFill/>
                    </a:lnB>
                    <a:noFill/>
                  </a:tcPr>
                </a:tc>
                <a:tc>
                  <a:txBody>
                    <a:bodyPr/>
                    <a:lstStyle/>
                    <a:p>
                      <a:pPr algn="ctr" fontAlgn="ctr"/>
                      <a:endParaRPr lang="ja-JP" altLang="en-US" sz="1300" b="1" i="0" u="none" strike="noStrike">
                        <a:solidFill>
                          <a:srgbClr val="000000"/>
                        </a:solidFill>
                        <a:effectLst/>
                        <a:latin typeface="游ゴシック" panose="020B0400000000000000" pitchFamily="34" charset="-128"/>
                        <a:ea typeface="游ゴシック" panose="020B0400000000000000" pitchFamily="34" charset="-128"/>
                      </a:endParaRPr>
                    </a:p>
                  </a:txBody>
                  <a:tcPr marL="5340" marR="5340" marT="5340" marB="0" anchor="ctr">
                    <a:lnL>
                      <a:noFill/>
                    </a:lnL>
                    <a:lnR>
                      <a:noFill/>
                    </a:lnR>
                    <a:lnT>
                      <a:noFill/>
                    </a:lnT>
                    <a:lnB>
                      <a:noFill/>
                    </a:lnB>
                    <a:noFill/>
                  </a:tcPr>
                </a:tc>
                <a:tc>
                  <a:txBody>
                    <a:bodyPr/>
                    <a:lstStyle/>
                    <a:p>
                      <a:pPr algn="ctr" fontAlgn="ctr"/>
                      <a:endParaRPr lang="ja-JP" altLang="en-US" sz="1300" b="1" i="0" u="none" strike="noStrike">
                        <a:solidFill>
                          <a:srgbClr val="000000"/>
                        </a:solidFill>
                        <a:effectLst/>
                        <a:latin typeface="游ゴシック" panose="020B0400000000000000" pitchFamily="34" charset="-128"/>
                        <a:ea typeface="游ゴシック" panose="020B0400000000000000" pitchFamily="34" charset="-128"/>
                      </a:endParaRPr>
                    </a:p>
                  </a:txBody>
                  <a:tcPr marL="5340" marR="5340" marT="5340" marB="0" anchor="ctr">
                    <a:lnL>
                      <a:noFill/>
                    </a:lnL>
                    <a:lnR>
                      <a:noFill/>
                    </a:lnR>
                    <a:lnT>
                      <a:noFill/>
                    </a:lnT>
                    <a:lnB>
                      <a:noFill/>
                    </a:lnB>
                    <a:noFill/>
                  </a:tcPr>
                </a:tc>
                <a:tc>
                  <a:txBody>
                    <a:bodyPr/>
                    <a:lstStyle/>
                    <a:p>
                      <a:pPr algn="ctr" fontAlgn="ctr"/>
                      <a:endParaRPr lang="ja-JP" altLang="en-US" sz="1300" b="1" i="0" u="none" strike="noStrike">
                        <a:solidFill>
                          <a:srgbClr val="000000"/>
                        </a:solidFill>
                        <a:effectLst/>
                        <a:latin typeface="游ゴシック" panose="020B0400000000000000" pitchFamily="34" charset="-128"/>
                        <a:ea typeface="游ゴシック" panose="020B0400000000000000" pitchFamily="34" charset="-128"/>
                      </a:endParaRPr>
                    </a:p>
                  </a:txBody>
                  <a:tcPr marL="5340" marR="5340" marT="5340" marB="0" anchor="ctr">
                    <a:lnL>
                      <a:noFill/>
                    </a:lnL>
                    <a:lnR>
                      <a:noFill/>
                    </a:lnR>
                    <a:lnT>
                      <a:noFill/>
                    </a:lnT>
                    <a:lnB>
                      <a:noFill/>
                    </a:lnB>
                    <a:noFill/>
                  </a:tcPr>
                </a:tc>
                <a:tc>
                  <a:txBody>
                    <a:bodyPr/>
                    <a:lstStyle/>
                    <a:p>
                      <a:pPr algn="ctr" fontAlgn="ctr"/>
                      <a:endParaRPr lang="ja-JP" altLang="en-US" sz="1300" b="1" i="0" u="none" strike="noStrike">
                        <a:solidFill>
                          <a:srgbClr val="000000"/>
                        </a:solidFill>
                        <a:effectLst/>
                        <a:latin typeface="游ゴシック" panose="020B0400000000000000" pitchFamily="34" charset="-128"/>
                        <a:ea typeface="游ゴシック" panose="020B0400000000000000" pitchFamily="34" charset="-128"/>
                      </a:endParaRPr>
                    </a:p>
                  </a:txBody>
                  <a:tcPr marL="5340" marR="5340" marT="5340" marB="0" anchor="ctr">
                    <a:lnL>
                      <a:noFill/>
                    </a:lnL>
                    <a:lnR>
                      <a:noFill/>
                    </a:lnR>
                    <a:lnT>
                      <a:noFill/>
                    </a:lnT>
                    <a:lnB>
                      <a:noFill/>
                    </a:lnB>
                    <a:noFill/>
                  </a:tcPr>
                </a:tc>
                <a:tc>
                  <a:txBody>
                    <a:bodyPr/>
                    <a:lstStyle/>
                    <a:p>
                      <a:pPr algn="ctr" fontAlgn="ctr"/>
                      <a:endParaRPr lang="ja-JP" altLang="en-US" sz="1300" b="1" i="0" u="none" strike="noStrike">
                        <a:solidFill>
                          <a:srgbClr val="000000"/>
                        </a:solidFill>
                        <a:effectLst/>
                        <a:latin typeface="游ゴシック" panose="020B0400000000000000" pitchFamily="34" charset="-128"/>
                        <a:ea typeface="游ゴシック" panose="020B0400000000000000" pitchFamily="34" charset="-128"/>
                      </a:endParaRPr>
                    </a:p>
                  </a:txBody>
                  <a:tcPr marL="5340" marR="5340" marT="5340" marB="0" anchor="ctr">
                    <a:lnL>
                      <a:noFill/>
                    </a:lnL>
                    <a:lnR>
                      <a:noFill/>
                    </a:lnR>
                    <a:lnT>
                      <a:noFill/>
                    </a:lnT>
                    <a:lnB>
                      <a:noFill/>
                    </a:lnB>
                    <a:noFill/>
                  </a:tcPr>
                </a:tc>
                <a:tc>
                  <a:txBody>
                    <a:bodyPr/>
                    <a:lstStyle/>
                    <a:p>
                      <a:pPr algn="ctr" fontAlgn="ctr"/>
                      <a:endParaRPr lang="ja-JP" altLang="en-US" sz="1300" b="1" i="0" u="none" strike="noStrike">
                        <a:solidFill>
                          <a:srgbClr val="000000"/>
                        </a:solidFill>
                        <a:effectLst/>
                        <a:latin typeface="游ゴシック" panose="020B0400000000000000" pitchFamily="34" charset="-128"/>
                        <a:ea typeface="游ゴシック" panose="020B0400000000000000" pitchFamily="34" charset="-128"/>
                      </a:endParaRPr>
                    </a:p>
                  </a:txBody>
                  <a:tcPr marL="5340" marR="5340" marT="5340" marB="0" anchor="ctr">
                    <a:lnL>
                      <a:noFill/>
                    </a:lnL>
                    <a:lnR>
                      <a:noFill/>
                    </a:lnR>
                    <a:lnT>
                      <a:noFill/>
                    </a:lnT>
                    <a:lnB>
                      <a:noFill/>
                    </a:lnB>
                    <a:noFill/>
                  </a:tcPr>
                </a:tc>
                <a:tc>
                  <a:txBody>
                    <a:bodyPr/>
                    <a:lstStyle/>
                    <a:p>
                      <a:pPr algn="ctr" fontAlgn="ctr"/>
                      <a:r>
                        <a:rPr lang="en-US" altLang="ja-JP" sz="1300" b="1" i="0" u="none" strike="noStrike">
                          <a:solidFill>
                            <a:srgbClr val="000000"/>
                          </a:solidFill>
                          <a:effectLst/>
                          <a:latin typeface="游ゴシック" panose="020B0400000000000000" pitchFamily="34" charset="-128"/>
                          <a:ea typeface="游ゴシック" panose="020B0400000000000000" pitchFamily="34" charset="-128"/>
                        </a:rPr>
                        <a:t>3</a:t>
                      </a:r>
                    </a:p>
                  </a:txBody>
                  <a:tcPr marL="5340" marR="5340" marT="5340" marB="0" anchor="ctr">
                    <a:lnL>
                      <a:noFill/>
                    </a:lnL>
                    <a:lnR>
                      <a:noFill/>
                    </a:lnR>
                    <a:lnT>
                      <a:noFill/>
                    </a:lnT>
                    <a:lnB>
                      <a:noFill/>
                    </a:lnB>
                    <a:noFill/>
                  </a:tcPr>
                </a:tc>
                <a:tc>
                  <a:txBody>
                    <a:bodyPr/>
                    <a:lstStyle/>
                    <a:p>
                      <a:pPr algn="ctr" fontAlgn="ctr"/>
                      <a:endParaRPr lang="ja-JP" altLang="en-US" sz="1300" b="1" i="0" u="none" strike="noStrike">
                        <a:solidFill>
                          <a:srgbClr val="000000"/>
                        </a:solidFill>
                        <a:effectLst/>
                        <a:latin typeface="游ゴシック" panose="020B0400000000000000" pitchFamily="34" charset="-128"/>
                        <a:ea typeface="游ゴシック" panose="020B0400000000000000" pitchFamily="34" charset="-128"/>
                      </a:endParaRPr>
                    </a:p>
                  </a:txBody>
                  <a:tcPr marL="5340" marR="5340" marT="5340" marB="0" anchor="ctr">
                    <a:lnL>
                      <a:noFill/>
                    </a:lnL>
                    <a:lnR>
                      <a:noFill/>
                    </a:lnR>
                    <a:lnT>
                      <a:noFill/>
                    </a:lnT>
                    <a:lnB>
                      <a:noFill/>
                    </a:lnB>
                    <a:noFill/>
                  </a:tcPr>
                </a:tc>
                <a:tc>
                  <a:txBody>
                    <a:bodyPr/>
                    <a:lstStyle/>
                    <a:p>
                      <a:pPr algn="ctr" fontAlgn="ctr"/>
                      <a:endParaRPr lang="ja-JP" altLang="en-US" sz="1300" b="1" i="0" u="none" strike="noStrike">
                        <a:solidFill>
                          <a:srgbClr val="000000"/>
                        </a:solidFill>
                        <a:effectLst/>
                        <a:latin typeface="游ゴシック" panose="020B0400000000000000" pitchFamily="34" charset="-128"/>
                        <a:ea typeface="游ゴシック" panose="020B0400000000000000" pitchFamily="34" charset="-128"/>
                      </a:endParaRPr>
                    </a:p>
                  </a:txBody>
                  <a:tcPr marL="5340" marR="5340" marT="5340" marB="0" anchor="ctr">
                    <a:lnL>
                      <a:noFill/>
                    </a:lnL>
                    <a:lnR>
                      <a:noFill/>
                    </a:lnR>
                    <a:lnT>
                      <a:noFill/>
                    </a:lnT>
                    <a:lnB>
                      <a:noFill/>
                    </a:lnB>
                    <a:noFill/>
                  </a:tcPr>
                </a:tc>
                <a:tc>
                  <a:txBody>
                    <a:bodyPr/>
                    <a:lstStyle/>
                    <a:p>
                      <a:pPr algn="ctr" fontAlgn="ctr"/>
                      <a:endParaRPr lang="ja-JP" altLang="en-US" sz="1300" b="1" i="0" u="none" strike="noStrike">
                        <a:solidFill>
                          <a:srgbClr val="000000"/>
                        </a:solidFill>
                        <a:effectLst/>
                        <a:latin typeface="游ゴシック" panose="020B0400000000000000" pitchFamily="34" charset="-128"/>
                        <a:ea typeface="游ゴシック" panose="020B0400000000000000" pitchFamily="34" charset="-128"/>
                      </a:endParaRPr>
                    </a:p>
                  </a:txBody>
                  <a:tcPr marL="5340" marR="5340" marT="5340" marB="0" anchor="ctr">
                    <a:lnL>
                      <a:noFill/>
                    </a:lnL>
                    <a:lnR>
                      <a:noFill/>
                    </a:lnR>
                    <a:lnT>
                      <a:noFill/>
                    </a:lnT>
                    <a:lnB>
                      <a:noFill/>
                    </a:lnB>
                    <a:noFill/>
                  </a:tcPr>
                </a:tc>
                <a:tc>
                  <a:txBody>
                    <a:bodyPr/>
                    <a:lstStyle/>
                    <a:p>
                      <a:pPr algn="ctr" fontAlgn="ctr"/>
                      <a:endParaRPr lang="ja-JP" altLang="en-US" sz="1300" b="1" i="0" u="none" strike="noStrike">
                        <a:solidFill>
                          <a:srgbClr val="000000"/>
                        </a:solidFill>
                        <a:effectLst/>
                        <a:latin typeface="游ゴシック" panose="020B0400000000000000" pitchFamily="34" charset="-128"/>
                        <a:ea typeface="游ゴシック" panose="020B0400000000000000" pitchFamily="34" charset="-128"/>
                      </a:endParaRPr>
                    </a:p>
                  </a:txBody>
                  <a:tcPr marL="5340" marR="5340" marT="5340" marB="0" anchor="ctr">
                    <a:lnL>
                      <a:noFill/>
                    </a:lnL>
                    <a:lnR>
                      <a:noFill/>
                    </a:lnR>
                    <a:lnT>
                      <a:noFill/>
                    </a:lnT>
                    <a:lnB>
                      <a:noFill/>
                    </a:lnB>
                    <a:noFill/>
                  </a:tcPr>
                </a:tc>
                <a:tc>
                  <a:txBody>
                    <a:bodyPr/>
                    <a:lstStyle/>
                    <a:p>
                      <a:pPr algn="ctr" fontAlgn="ctr"/>
                      <a:endParaRPr lang="ja-JP" altLang="en-US" sz="1300" b="1" i="0" u="none" strike="noStrike">
                        <a:solidFill>
                          <a:srgbClr val="000000"/>
                        </a:solidFill>
                        <a:effectLst/>
                        <a:latin typeface="游ゴシック" panose="020B0400000000000000" pitchFamily="34" charset="-128"/>
                        <a:ea typeface="游ゴシック" panose="020B0400000000000000" pitchFamily="34" charset="-128"/>
                      </a:endParaRPr>
                    </a:p>
                  </a:txBody>
                  <a:tcPr marL="5340" marR="5340" marT="5340" marB="0" anchor="ctr">
                    <a:lnL>
                      <a:noFill/>
                    </a:lnL>
                    <a:lnR>
                      <a:noFill/>
                    </a:lnR>
                    <a:lnT>
                      <a:noFill/>
                    </a:lnT>
                    <a:lnB>
                      <a:noFill/>
                    </a:lnB>
                    <a:noFill/>
                  </a:tcPr>
                </a:tc>
                <a:tc>
                  <a:txBody>
                    <a:bodyPr/>
                    <a:lstStyle/>
                    <a:p>
                      <a:pPr algn="ctr" fontAlgn="ctr"/>
                      <a:endParaRPr lang="ja-JP" altLang="en-US" sz="1300" b="1" i="0" u="none" strike="noStrike">
                        <a:solidFill>
                          <a:srgbClr val="000000"/>
                        </a:solidFill>
                        <a:effectLst/>
                        <a:latin typeface="游ゴシック" panose="020B0400000000000000" pitchFamily="34" charset="-128"/>
                        <a:ea typeface="游ゴシック" panose="020B0400000000000000" pitchFamily="34" charset="-128"/>
                      </a:endParaRPr>
                    </a:p>
                  </a:txBody>
                  <a:tcPr marL="5340" marR="5340" marT="5340" marB="0" anchor="ctr">
                    <a:lnL>
                      <a:noFill/>
                    </a:lnL>
                    <a:lnR>
                      <a:noFill/>
                    </a:lnR>
                    <a:lnT>
                      <a:noFill/>
                    </a:lnT>
                    <a:lnB>
                      <a:noFill/>
                    </a:lnB>
                    <a:noFill/>
                  </a:tcPr>
                </a:tc>
                <a:extLst>
                  <a:ext uri="{0D108BD9-81ED-4DB2-BD59-A6C34878D82A}">
                    <a16:rowId xmlns:a16="http://schemas.microsoft.com/office/drawing/2014/main" val="1844197685"/>
                  </a:ext>
                </a:extLst>
              </a:tr>
              <a:tr h="336884">
                <a:tc>
                  <a:txBody>
                    <a:bodyPr/>
                    <a:lstStyle/>
                    <a:p>
                      <a:pPr algn="ctr" fontAlgn="ctr"/>
                      <a:r>
                        <a:rPr lang="en-GB" sz="1300" b="1" i="0" u="none" strike="noStrike" dirty="0">
                          <a:solidFill>
                            <a:srgbClr val="000000"/>
                          </a:solidFill>
                          <a:effectLst/>
                          <a:latin typeface="游ゴシック" panose="020B0400000000000000" pitchFamily="34" charset="-128"/>
                          <a:ea typeface="游ゴシック" panose="020B0400000000000000" pitchFamily="34" charset="-128"/>
                        </a:rPr>
                        <a:t>ST5</a:t>
                      </a:r>
                    </a:p>
                  </a:txBody>
                  <a:tcPr marL="5340" marR="5340" marT="5340" marB="0" anchor="ctr">
                    <a:lnL>
                      <a:noFill/>
                    </a:lnL>
                    <a:lnR w="6350" cap="flat" cmpd="sng" algn="ctr">
                      <a:solidFill>
                        <a:srgbClr val="000000"/>
                      </a:solidFill>
                      <a:prstDash val="solid"/>
                      <a:round/>
                      <a:headEnd type="none" w="med" len="med"/>
                      <a:tailEnd type="none" w="med" len="med"/>
                    </a:lnR>
                    <a:lnT>
                      <a:noFill/>
                    </a:lnT>
                    <a:lnB>
                      <a:noFill/>
                    </a:lnB>
                    <a:noFill/>
                  </a:tcPr>
                </a:tc>
                <a:tc>
                  <a:txBody>
                    <a:bodyPr/>
                    <a:lstStyle/>
                    <a:p>
                      <a:pPr algn="ctr" fontAlgn="ctr"/>
                      <a:endParaRPr lang="ja-JP" altLang="en-US" sz="1300" b="1" i="0" u="none" strike="noStrike">
                        <a:solidFill>
                          <a:srgbClr val="000000"/>
                        </a:solidFill>
                        <a:effectLst/>
                        <a:latin typeface="游ゴシック" panose="020B0400000000000000" pitchFamily="34" charset="-128"/>
                        <a:ea typeface="游ゴシック" panose="020B0400000000000000" pitchFamily="34" charset="-128"/>
                      </a:endParaRPr>
                    </a:p>
                  </a:txBody>
                  <a:tcPr marL="5340" marR="5340" marT="5340" marB="0" anchor="ctr">
                    <a:lnL w="6350" cap="flat" cmpd="sng" algn="ctr">
                      <a:solidFill>
                        <a:srgbClr val="000000"/>
                      </a:solidFill>
                      <a:prstDash val="solid"/>
                      <a:round/>
                      <a:headEnd type="none" w="med" len="med"/>
                      <a:tailEnd type="none" w="med" len="med"/>
                    </a:lnL>
                    <a:lnR>
                      <a:noFill/>
                    </a:lnR>
                    <a:lnT>
                      <a:noFill/>
                    </a:lnT>
                    <a:lnB>
                      <a:noFill/>
                    </a:lnB>
                    <a:noFill/>
                  </a:tcPr>
                </a:tc>
                <a:tc>
                  <a:txBody>
                    <a:bodyPr/>
                    <a:lstStyle/>
                    <a:p>
                      <a:pPr algn="ctr" fontAlgn="ctr"/>
                      <a:endParaRPr lang="ja-JP" altLang="en-US" sz="1300" b="1" i="0" u="none" strike="noStrike">
                        <a:solidFill>
                          <a:srgbClr val="000000"/>
                        </a:solidFill>
                        <a:effectLst/>
                        <a:latin typeface="游ゴシック" panose="020B0400000000000000" pitchFamily="34" charset="-128"/>
                        <a:ea typeface="游ゴシック" panose="020B0400000000000000" pitchFamily="34" charset="-128"/>
                      </a:endParaRPr>
                    </a:p>
                  </a:txBody>
                  <a:tcPr marL="5340" marR="5340" marT="5340" marB="0" anchor="ctr">
                    <a:lnL>
                      <a:noFill/>
                    </a:lnL>
                    <a:lnR>
                      <a:noFill/>
                    </a:lnR>
                    <a:lnT>
                      <a:noFill/>
                    </a:lnT>
                    <a:lnB>
                      <a:noFill/>
                    </a:lnB>
                    <a:noFill/>
                  </a:tcPr>
                </a:tc>
                <a:tc>
                  <a:txBody>
                    <a:bodyPr/>
                    <a:lstStyle/>
                    <a:p>
                      <a:pPr algn="ctr" fontAlgn="ctr"/>
                      <a:endParaRPr lang="ja-JP" altLang="en-US" sz="1300" b="1" i="0" u="none" strike="noStrike">
                        <a:solidFill>
                          <a:srgbClr val="000000"/>
                        </a:solidFill>
                        <a:effectLst/>
                        <a:latin typeface="游ゴシック" panose="020B0400000000000000" pitchFamily="34" charset="-128"/>
                        <a:ea typeface="游ゴシック" panose="020B0400000000000000" pitchFamily="34" charset="-128"/>
                      </a:endParaRPr>
                    </a:p>
                  </a:txBody>
                  <a:tcPr marL="5340" marR="5340" marT="5340" marB="0" anchor="ctr">
                    <a:lnL>
                      <a:noFill/>
                    </a:lnL>
                    <a:lnR>
                      <a:noFill/>
                    </a:lnR>
                    <a:lnT>
                      <a:noFill/>
                    </a:lnT>
                    <a:lnB>
                      <a:noFill/>
                    </a:lnB>
                    <a:noFill/>
                  </a:tcPr>
                </a:tc>
                <a:tc>
                  <a:txBody>
                    <a:bodyPr/>
                    <a:lstStyle/>
                    <a:p>
                      <a:pPr algn="ctr" fontAlgn="ctr"/>
                      <a:r>
                        <a:rPr lang="en-US" altLang="ja-JP" sz="1300" b="1" i="0" u="none" strike="noStrike">
                          <a:solidFill>
                            <a:srgbClr val="000000"/>
                          </a:solidFill>
                          <a:effectLst/>
                          <a:latin typeface="游ゴシック" panose="020B0400000000000000" pitchFamily="34" charset="-128"/>
                          <a:ea typeface="游ゴシック" panose="020B0400000000000000" pitchFamily="34" charset="-128"/>
                        </a:rPr>
                        <a:t>1</a:t>
                      </a:r>
                    </a:p>
                  </a:txBody>
                  <a:tcPr marL="5340" marR="5340" marT="5340" marB="0" anchor="ctr">
                    <a:lnL>
                      <a:noFill/>
                    </a:lnL>
                    <a:lnR>
                      <a:noFill/>
                    </a:lnR>
                    <a:lnT>
                      <a:noFill/>
                    </a:lnT>
                    <a:lnB>
                      <a:noFill/>
                    </a:lnB>
                    <a:noFill/>
                  </a:tcPr>
                </a:tc>
                <a:tc>
                  <a:txBody>
                    <a:bodyPr/>
                    <a:lstStyle/>
                    <a:p>
                      <a:pPr algn="ctr" fontAlgn="ctr"/>
                      <a:endParaRPr lang="ja-JP" altLang="en-US" sz="1300" b="1" i="0" u="none" strike="noStrike">
                        <a:solidFill>
                          <a:srgbClr val="000000"/>
                        </a:solidFill>
                        <a:effectLst/>
                        <a:latin typeface="游ゴシック" panose="020B0400000000000000" pitchFamily="34" charset="-128"/>
                        <a:ea typeface="游ゴシック" panose="020B0400000000000000" pitchFamily="34" charset="-128"/>
                      </a:endParaRPr>
                    </a:p>
                  </a:txBody>
                  <a:tcPr marL="5340" marR="5340" marT="5340" marB="0" anchor="ctr">
                    <a:lnL>
                      <a:noFill/>
                    </a:lnL>
                    <a:lnR>
                      <a:noFill/>
                    </a:lnR>
                    <a:lnT>
                      <a:noFill/>
                    </a:lnT>
                    <a:lnB>
                      <a:noFill/>
                    </a:lnB>
                    <a:noFill/>
                  </a:tcPr>
                </a:tc>
                <a:tc>
                  <a:txBody>
                    <a:bodyPr/>
                    <a:lstStyle/>
                    <a:p>
                      <a:pPr algn="ctr" fontAlgn="ctr"/>
                      <a:endParaRPr lang="ja-JP" altLang="en-US" sz="1300" b="1" i="0" u="none" strike="noStrike">
                        <a:solidFill>
                          <a:srgbClr val="000000"/>
                        </a:solidFill>
                        <a:effectLst/>
                        <a:latin typeface="游ゴシック" panose="020B0400000000000000" pitchFamily="34" charset="-128"/>
                        <a:ea typeface="游ゴシック" panose="020B0400000000000000" pitchFamily="34" charset="-128"/>
                      </a:endParaRPr>
                    </a:p>
                  </a:txBody>
                  <a:tcPr marL="5340" marR="5340" marT="5340" marB="0" anchor="ctr">
                    <a:lnL>
                      <a:noFill/>
                    </a:lnL>
                    <a:lnR>
                      <a:noFill/>
                    </a:lnR>
                    <a:lnT>
                      <a:noFill/>
                    </a:lnT>
                    <a:lnB>
                      <a:noFill/>
                    </a:lnB>
                    <a:noFill/>
                  </a:tcPr>
                </a:tc>
                <a:tc>
                  <a:txBody>
                    <a:bodyPr/>
                    <a:lstStyle/>
                    <a:p>
                      <a:pPr algn="ctr" fontAlgn="ctr"/>
                      <a:r>
                        <a:rPr lang="en-US" altLang="ja-JP" sz="1300" b="1" i="0" u="none" strike="noStrike" dirty="0">
                          <a:solidFill>
                            <a:srgbClr val="000000"/>
                          </a:solidFill>
                          <a:effectLst/>
                          <a:latin typeface="游ゴシック" panose="020B0400000000000000" pitchFamily="34" charset="-128"/>
                          <a:ea typeface="游ゴシック" panose="020B0400000000000000" pitchFamily="34" charset="-128"/>
                        </a:rPr>
                        <a:t>2</a:t>
                      </a:r>
                    </a:p>
                  </a:txBody>
                  <a:tcPr marL="5340" marR="5340" marT="5340" marB="0" anchor="ctr">
                    <a:lnL>
                      <a:noFill/>
                    </a:lnL>
                    <a:lnR>
                      <a:noFill/>
                    </a:lnR>
                    <a:lnT>
                      <a:noFill/>
                    </a:lnT>
                    <a:lnB>
                      <a:noFill/>
                    </a:lnB>
                    <a:noFill/>
                  </a:tcPr>
                </a:tc>
                <a:tc>
                  <a:txBody>
                    <a:bodyPr/>
                    <a:lstStyle/>
                    <a:p>
                      <a:pPr algn="ctr" fontAlgn="ctr"/>
                      <a:endParaRPr lang="ja-JP" altLang="en-US" sz="1300" b="1" i="0" u="none" strike="noStrike">
                        <a:solidFill>
                          <a:srgbClr val="000000"/>
                        </a:solidFill>
                        <a:effectLst/>
                        <a:latin typeface="游ゴシック" panose="020B0400000000000000" pitchFamily="34" charset="-128"/>
                        <a:ea typeface="游ゴシック" panose="020B0400000000000000" pitchFamily="34" charset="-128"/>
                      </a:endParaRPr>
                    </a:p>
                  </a:txBody>
                  <a:tcPr marL="5340" marR="5340" marT="5340" marB="0" anchor="ctr">
                    <a:lnL>
                      <a:noFill/>
                    </a:lnL>
                    <a:lnR>
                      <a:noFill/>
                    </a:lnR>
                    <a:lnT>
                      <a:noFill/>
                    </a:lnT>
                    <a:lnB>
                      <a:noFill/>
                    </a:lnB>
                    <a:noFill/>
                  </a:tcPr>
                </a:tc>
                <a:tc>
                  <a:txBody>
                    <a:bodyPr/>
                    <a:lstStyle/>
                    <a:p>
                      <a:pPr algn="ctr" fontAlgn="ctr"/>
                      <a:endParaRPr lang="ja-JP" altLang="en-US" sz="1300" b="1" i="0" u="none" strike="noStrike">
                        <a:solidFill>
                          <a:srgbClr val="000000"/>
                        </a:solidFill>
                        <a:effectLst/>
                        <a:latin typeface="游ゴシック" panose="020B0400000000000000" pitchFamily="34" charset="-128"/>
                        <a:ea typeface="游ゴシック" panose="020B0400000000000000" pitchFamily="34" charset="-128"/>
                      </a:endParaRPr>
                    </a:p>
                  </a:txBody>
                  <a:tcPr marL="5340" marR="5340" marT="5340" marB="0" anchor="ctr">
                    <a:lnL>
                      <a:noFill/>
                    </a:lnL>
                    <a:lnR>
                      <a:noFill/>
                    </a:lnR>
                    <a:lnT>
                      <a:noFill/>
                    </a:lnT>
                    <a:lnB>
                      <a:noFill/>
                    </a:lnB>
                    <a:noFill/>
                  </a:tcPr>
                </a:tc>
                <a:tc>
                  <a:txBody>
                    <a:bodyPr/>
                    <a:lstStyle/>
                    <a:p>
                      <a:pPr algn="ctr" fontAlgn="ctr"/>
                      <a:endParaRPr lang="ja-JP" altLang="en-US" sz="1300" b="1" i="0" u="none" strike="noStrike">
                        <a:solidFill>
                          <a:srgbClr val="000000"/>
                        </a:solidFill>
                        <a:effectLst/>
                        <a:latin typeface="游ゴシック" panose="020B0400000000000000" pitchFamily="34" charset="-128"/>
                        <a:ea typeface="游ゴシック" panose="020B0400000000000000" pitchFamily="34" charset="-128"/>
                      </a:endParaRPr>
                    </a:p>
                  </a:txBody>
                  <a:tcPr marL="5340" marR="5340" marT="5340" marB="0" anchor="ctr">
                    <a:lnL>
                      <a:noFill/>
                    </a:lnL>
                    <a:lnR>
                      <a:noFill/>
                    </a:lnR>
                    <a:lnT>
                      <a:noFill/>
                    </a:lnT>
                    <a:lnB>
                      <a:noFill/>
                    </a:lnB>
                    <a:noFill/>
                  </a:tcPr>
                </a:tc>
                <a:tc>
                  <a:txBody>
                    <a:bodyPr/>
                    <a:lstStyle/>
                    <a:p>
                      <a:pPr algn="ctr" fontAlgn="ctr"/>
                      <a:endParaRPr lang="ja-JP" altLang="en-US" sz="1300" b="1" i="0" u="none" strike="noStrike" dirty="0">
                        <a:solidFill>
                          <a:srgbClr val="000000"/>
                        </a:solidFill>
                        <a:effectLst/>
                        <a:latin typeface="游ゴシック" panose="020B0400000000000000" pitchFamily="34" charset="-128"/>
                        <a:ea typeface="游ゴシック" panose="020B0400000000000000" pitchFamily="34" charset="-128"/>
                      </a:endParaRPr>
                    </a:p>
                  </a:txBody>
                  <a:tcPr marL="5340" marR="5340" marT="5340" marB="0" anchor="ctr">
                    <a:lnL>
                      <a:noFill/>
                    </a:lnL>
                    <a:lnR>
                      <a:noFill/>
                    </a:lnR>
                    <a:lnT>
                      <a:noFill/>
                    </a:lnT>
                    <a:lnB>
                      <a:noFill/>
                    </a:lnB>
                    <a:noFill/>
                  </a:tcPr>
                </a:tc>
                <a:tc>
                  <a:txBody>
                    <a:bodyPr/>
                    <a:lstStyle/>
                    <a:p>
                      <a:pPr algn="ctr" fontAlgn="ctr"/>
                      <a:endParaRPr lang="ja-JP" altLang="en-US" sz="1300" b="1" i="0" u="none" strike="noStrike">
                        <a:solidFill>
                          <a:srgbClr val="000000"/>
                        </a:solidFill>
                        <a:effectLst/>
                        <a:latin typeface="游ゴシック" panose="020B0400000000000000" pitchFamily="34" charset="-128"/>
                        <a:ea typeface="游ゴシック" panose="020B0400000000000000" pitchFamily="34" charset="-128"/>
                      </a:endParaRPr>
                    </a:p>
                  </a:txBody>
                  <a:tcPr marL="5340" marR="5340" marT="5340" marB="0" anchor="ctr">
                    <a:lnL>
                      <a:noFill/>
                    </a:lnL>
                    <a:lnR>
                      <a:noFill/>
                    </a:lnR>
                    <a:lnT>
                      <a:noFill/>
                    </a:lnT>
                    <a:lnB>
                      <a:noFill/>
                    </a:lnB>
                    <a:noFill/>
                  </a:tcPr>
                </a:tc>
                <a:tc>
                  <a:txBody>
                    <a:bodyPr/>
                    <a:lstStyle/>
                    <a:p>
                      <a:pPr algn="ctr" fontAlgn="ctr"/>
                      <a:endParaRPr lang="ja-JP" altLang="en-US" sz="1300" b="1" i="0" u="none" strike="noStrike">
                        <a:solidFill>
                          <a:srgbClr val="000000"/>
                        </a:solidFill>
                        <a:effectLst/>
                        <a:latin typeface="游ゴシック" panose="020B0400000000000000" pitchFamily="34" charset="-128"/>
                        <a:ea typeface="游ゴシック" panose="020B0400000000000000" pitchFamily="34" charset="-128"/>
                      </a:endParaRPr>
                    </a:p>
                  </a:txBody>
                  <a:tcPr marL="5340" marR="5340" marT="5340" marB="0" anchor="ctr">
                    <a:lnL>
                      <a:noFill/>
                    </a:lnL>
                    <a:lnR>
                      <a:noFill/>
                    </a:lnR>
                    <a:lnT>
                      <a:noFill/>
                    </a:lnT>
                    <a:lnB>
                      <a:noFill/>
                    </a:lnB>
                    <a:noFill/>
                  </a:tcPr>
                </a:tc>
                <a:tc>
                  <a:txBody>
                    <a:bodyPr/>
                    <a:lstStyle/>
                    <a:p>
                      <a:pPr algn="ctr" fontAlgn="ctr"/>
                      <a:endParaRPr lang="ja-JP" altLang="en-US" sz="1300" b="1" i="0" u="none" strike="noStrike">
                        <a:solidFill>
                          <a:srgbClr val="000000"/>
                        </a:solidFill>
                        <a:effectLst/>
                        <a:latin typeface="游ゴシック" panose="020B0400000000000000" pitchFamily="34" charset="-128"/>
                        <a:ea typeface="游ゴシック" panose="020B0400000000000000" pitchFamily="34" charset="-128"/>
                      </a:endParaRPr>
                    </a:p>
                  </a:txBody>
                  <a:tcPr marL="5340" marR="5340" marT="5340" marB="0" anchor="ctr">
                    <a:lnL>
                      <a:noFill/>
                    </a:lnL>
                    <a:lnR>
                      <a:noFill/>
                    </a:lnR>
                    <a:lnT>
                      <a:noFill/>
                    </a:lnT>
                    <a:lnB>
                      <a:noFill/>
                    </a:lnB>
                    <a:noFill/>
                  </a:tcPr>
                </a:tc>
                <a:tc>
                  <a:txBody>
                    <a:bodyPr/>
                    <a:lstStyle/>
                    <a:p>
                      <a:pPr algn="ctr" fontAlgn="ctr"/>
                      <a:endParaRPr lang="ja-JP" altLang="en-US" sz="1300" b="1" i="0" u="none" strike="noStrike">
                        <a:solidFill>
                          <a:srgbClr val="000000"/>
                        </a:solidFill>
                        <a:effectLst/>
                        <a:latin typeface="游ゴシック" panose="020B0400000000000000" pitchFamily="34" charset="-128"/>
                        <a:ea typeface="游ゴシック" panose="020B0400000000000000" pitchFamily="34" charset="-128"/>
                      </a:endParaRPr>
                    </a:p>
                  </a:txBody>
                  <a:tcPr marL="5340" marR="5340" marT="5340" marB="0" anchor="ctr">
                    <a:lnL>
                      <a:noFill/>
                    </a:lnL>
                    <a:lnR>
                      <a:noFill/>
                    </a:lnR>
                    <a:lnT>
                      <a:noFill/>
                    </a:lnT>
                    <a:lnB>
                      <a:noFill/>
                    </a:lnB>
                    <a:noFill/>
                  </a:tcPr>
                </a:tc>
                <a:extLst>
                  <a:ext uri="{0D108BD9-81ED-4DB2-BD59-A6C34878D82A}">
                    <a16:rowId xmlns:a16="http://schemas.microsoft.com/office/drawing/2014/main" val="1587027199"/>
                  </a:ext>
                </a:extLst>
              </a:tr>
              <a:tr h="336884">
                <a:tc>
                  <a:txBody>
                    <a:bodyPr/>
                    <a:lstStyle/>
                    <a:p>
                      <a:pPr algn="ctr" fontAlgn="ctr"/>
                      <a:r>
                        <a:rPr lang="en-GB" sz="1300" b="1" i="0" u="none" strike="noStrike" dirty="0">
                          <a:solidFill>
                            <a:srgbClr val="000000"/>
                          </a:solidFill>
                          <a:effectLst/>
                          <a:latin typeface="游ゴシック" panose="020B0400000000000000" pitchFamily="34" charset="-128"/>
                          <a:ea typeface="游ゴシック" panose="020B0400000000000000" pitchFamily="34" charset="-128"/>
                        </a:rPr>
                        <a:t>ST6</a:t>
                      </a:r>
                    </a:p>
                  </a:txBody>
                  <a:tcPr marL="5340" marR="5340" marT="5340" marB="0" anchor="ctr">
                    <a:lnL>
                      <a:noFill/>
                    </a:lnL>
                    <a:lnR w="6350" cap="flat" cmpd="sng" algn="ctr">
                      <a:solidFill>
                        <a:srgbClr val="000000"/>
                      </a:solidFill>
                      <a:prstDash val="solid"/>
                      <a:round/>
                      <a:headEnd type="none" w="med" len="med"/>
                      <a:tailEnd type="none" w="med" len="med"/>
                    </a:lnR>
                    <a:lnT>
                      <a:noFill/>
                    </a:lnT>
                    <a:lnB>
                      <a:noFill/>
                    </a:lnB>
                    <a:noFill/>
                  </a:tcPr>
                </a:tc>
                <a:tc>
                  <a:txBody>
                    <a:bodyPr/>
                    <a:lstStyle/>
                    <a:p>
                      <a:pPr algn="ctr" fontAlgn="ctr"/>
                      <a:endParaRPr lang="ja-JP" altLang="en-US" sz="1300" b="1" i="0" u="none" strike="noStrike">
                        <a:solidFill>
                          <a:srgbClr val="000000"/>
                        </a:solidFill>
                        <a:effectLst/>
                        <a:latin typeface="游ゴシック" panose="020B0400000000000000" pitchFamily="34" charset="-128"/>
                        <a:ea typeface="游ゴシック" panose="020B0400000000000000" pitchFamily="34" charset="-128"/>
                      </a:endParaRPr>
                    </a:p>
                  </a:txBody>
                  <a:tcPr marL="5340" marR="5340" marT="5340" marB="0" anchor="ctr">
                    <a:lnL w="6350" cap="flat" cmpd="sng" algn="ctr">
                      <a:solidFill>
                        <a:srgbClr val="000000"/>
                      </a:solidFill>
                      <a:prstDash val="solid"/>
                      <a:round/>
                      <a:headEnd type="none" w="med" len="med"/>
                      <a:tailEnd type="none" w="med" len="med"/>
                    </a:lnL>
                    <a:lnR>
                      <a:noFill/>
                    </a:lnR>
                    <a:lnT>
                      <a:noFill/>
                    </a:lnT>
                    <a:lnB>
                      <a:noFill/>
                    </a:lnB>
                    <a:noFill/>
                  </a:tcPr>
                </a:tc>
                <a:tc>
                  <a:txBody>
                    <a:bodyPr/>
                    <a:lstStyle/>
                    <a:p>
                      <a:pPr algn="ctr" fontAlgn="ctr"/>
                      <a:endParaRPr lang="ja-JP" altLang="en-US" sz="1300" b="1" i="0" u="none" strike="noStrike">
                        <a:solidFill>
                          <a:srgbClr val="000000"/>
                        </a:solidFill>
                        <a:effectLst/>
                        <a:latin typeface="游ゴシック" panose="020B0400000000000000" pitchFamily="34" charset="-128"/>
                        <a:ea typeface="游ゴシック" panose="020B0400000000000000" pitchFamily="34" charset="-128"/>
                      </a:endParaRPr>
                    </a:p>
                  </a:txBody>
                  <a:tcPr marL="5340" marR="5340" marT="5340" marB="0" anchor="ctr">
                    <a:lnL>
                      <a:noFill/>
                    </a:lnL>
                    <a:lnR>
                      <a:noFill/>
                    </a:lnR>
                    <a:lnT>
                      <a:noFill/>
                    </a:lnT>
                    <a:lnB>
                      <a:noFill/>
                    </a:lnB>
                    <a:noFill/>
                  </a:tcPr>
                </a:tc>
                <a:tc>
                  <a:txBody>
                    <a:bodyPr/>
                    <a:lstStyle/>
                    <a:p>
                      <a:pPr algn="ctr" fontAlgn="ctr"/>
                      <a:endParaRPr lang="ja-JP" altLang="en-US" sz="1300" b="1" i="0" u="none" strike="noStrike">
                        <a:solidFill>
                          <a:srgbClr val="000000"/>
                        </a:solidFill>
                        <a:effectLst/>
                        <a:latin typeface="游ゴシック" panose="020B0400000000000000" pitchFamily="34" charset="-128"/>
                        <a:ea typeface="游ゴシック" panose="020B0400000000000000" pitchFamily="34" charset="-128"/>
                      </a:endParaRPr>
                    </a:p>
                  </a:txBody>
                  <a:tcPr marL="5340" marR="5340" marT="5340" marB="0" anchor="ctr">
                    <a:lnL>
                      <a:noFill/>
                    </a:lnL>
                    <a:lnR>
                      <a:noFill/>
                    </a:lnR>
                    <a:lnT>
                      <a:noFill/>
                    </a:lnT>
                    <a:lnB>
                      <a:noFill/>
                    </a:lnB>
                    <a:noFill/>
                  </a:tcPr>
                </a:tc>
                <a:tc>
                  <a:txBody>
                    <a:bodyPr/>
                    <a:lstStyle/>
                    <a:p>
                      <a:pPr algn="ctr" fontAlgn="ctr"/>
                      <a:r>
                        <a:rPr lang="en-US" altLang="ja-JP" sz="1300" b="1" i="0" u="none" strike="noStrike">
                          <a:solidFill>
                            <a:srgbClr val="000000"/>
                          </a:solidFill>
                          <a:effectLst/>
                          <a:latin typeface="游ゴシック" panose="020B0400000000000000" pitchFamily="34" charset="-128"/>
                          <a:ea typeface="游ゴシック" panose="020B0400000000000000" pitchFamily="34" charset="-128"/>
                        </a:rPr>
                        <a:t>1</a:t>
                      </a:r>
                    </a:p>
                  </a:txBody>
                  <a:tcPr marL="5340" marR="5340" marT="5340" marB="0" anchor="ctr">
                    <a:lnL>
                      <a:noFill/>
                    </a:lnL>
                    <a:lnR>
                      <a:noFill/>
                    </a:lnR>
                    <a:lnT>
                      <a:noFill/>
                    </a:lnT>
                    <a:lnB>
                      <a:noFill/>
                    </a:lnB>
                    <a:noFill/>
                  </a:tcPr>
                </a:tc>
                <a:tc>
                  <a:txBody>
                    <a:bodyPr/>
                    <a:lstStyle/>
                    <a:p>
                      <a:pPr algn="ctr" fontAlgn="ctr"/>
                      <a:endParaRPr lang="ja-JP" altLang="en-US" sz="1300" b="1" i="0" u="none" strike="noStrike">
                        <a:solidFill>
                          <a:srgbClr val="000000"/>
                        </a:solidFill>
                        <a:effectLst/>
                        <a:latin typeface="游ゴシック" panose="020B0400000000000000" pitchFamily="34" charset="-128"/>
                        <a:ea typeface="游ゴシック" panose="020B0400000000000000" pitchFamily="34" charset="-128"/>
                      </a:endParaRPr>
                    </a:p>
                  </a:txBody>
                  <a:tcPr marL="5340" marR="5340" marT="5340" marB="0" anchor="ctr">
                    <a:lnL>
                      <a:noFill/>
                    </a:lnL>
                    <a:lnR>
                      <a:noFill/>
                    </a:lnR>
                    <a:lnT>
                      <a:noFill/>
                    </a:lnT>
                    <a:lnB>
                      <a:noFill/>
                    </a:lnB>
                    <a:noFill/>
                  </a:tcPr>
                </a:tc>
                <a:tc>
                  <a:txBody>
                    <a:bodyPr/>
                    <a:lstStyle/>
                    <a:p>
                      <a:pPr algn="ctr" fontAlgn="ctr"/>
                      <a:endParaRPr lang="ja-JP" altLang="en-US" sz="1300" b="1" i="0" u="none" strike="noStrike">
                        <a:solidFill>
                          <a:srgbClr val="000000"/>
                        </a:solidFill>
                        <a:effectLst/>
                        <a:latin typeface="游ゴシック" panose="020B0400000000000000" pitchFamily="34" charset="-128"/>
                        <a:ea typeface="游ゴシック" panose="020B0400000000000000" pitchFamily="34" charset="-128"/>
                      </a:endParaRPr>
                    </a:p>
                  </a:txBody>
                  <a:tcPr marL="5340" marR="5340" marT="5340" marB="0" anchor="ctr">
                    <a:lnL>
                      <a:noFill/>
                    </a:lnL>
                    <a:lnR>
                      <a:noFill/>
                    </a:lnR>
                    <a:lnT>
                      <a:noFill/>
                    </a:lnT>
                    <a:lnB>
                      <a:noFill/>
                    </a:lnB>
                    <a:noFill/>
                  </a:tcPr>
                </a:tc>
                <a:tc>
                  <a:txBody>
                    <a:bodyPr/>
                    <a:lstStyle/>
                    <a:p>
                      <a:pPr algn="ctr" fontAlgn="ctr"/>
                      <a:r>
                        <a:rPr lang="en-US" altLang="ja-JP" sz="1300" b="1" i="0" u="none" strike="noStrike">
                          <a:solidFill>
                            <a:srgbClr val="000000"/>
                          </a:solidFill>
                          <a:effectLst/>
                          <a:latin typeface="游ゴシック" panose="020B0400000000000000" pitchFamily="34" charset="-128"/>
                          <a:ea typeface="游ゴシック" panose="020B0400000000000000" pitchFamily="34" charset="-128"/>
                        </a:rPr>
                        <a:t>1</a:t>
                      </a:r>
                    </a:p>
                  </a:txBody>
                  <a:tcPr marL="5340" marR="5340" marT="5340" marB="0" anchor="ctr">
                    <a:lnL>
                      <a:noFill/>
                    </a:lnL>
                    <a:lnR>
                      <a:noFill/>
                    </a:lnR>
                    <a:lnT>
                      <a:noFill/>
                    </a:lnT>
                    <a:lnB>
                      <a:noFill/>
                    </a:lnB>
                    <a:noFill/>
                  </a:tcPr>
                </a:tc>
                <a:tc>
                  <a:txBody>
                    <a:bodyPr/>
                    <a:lstStyle/>
                    <a:p>
                      <a:pPr algn="ctr" fontAlgn="ctr"/>
                      <a:endParaRPr lang="ja-JP" altLang="en-US" sz="1300" b="1" i="0" u="none" strike="noStrike">
                        <a:solidFill>
                          <a:srgbClr val="000000"/>
                        </a:solidFill>
                        <a:effectLst/>
                        <a:latin typeface="游ゴシック" panose="020B0400000000000000" pitchFamily="34" charset="-128"/>
                        <a:ea typeface="游ゴシック" panose="020B0400000000000000" pitchFamily="34" charset="-128"/>
                      </a:endParaRPr>
                    </a:p>
                  </a:txBody>
                  <a:tcPr marL="5340" marR="5340" marT="5340" marB="0" anchor="ctr">
                    <a:lnL>
                      <a:noFill/>
                    </a:lnL>
                    <a:lnR>
                      <a:noFill/>
                    </a:lnR>
                    <a:lnT>
                      <a:noFill/>
                    </a:lnT>
                    <a:lnB>
                      <a:noFill/>
                    </a:lnB>
                    <a:noFill/>
                  </a:tcPr>
                </a:tc>
                <a:tc>
                  <a:txBody>
                    <a:bodyPr/>
                    <a:lstStyle/>
                    <a:p>
                      <a:pPr algn="ctr" fontAlgn="ctr"/>
                      <a:endParaRPr lang="ja-JP" altLang="en-US" sz="1300" b="1" i="0" u="none" strike="noStrike">
                        <a:solidFill>
                          <a:srgbClr val="000000"/>
                        </a:solidFill>
                        <a:effectLst/>
                        <a:latin typeface="游ゴシック" panose="020B0400000000000000" pitchFamily="34" charset="-128"/>
                        <a:ea typeface="游ゴシック" panose="020B0400000000000000" pitchFamily="34" charset="-128"/>
                      </a:endParaRPr>
                    </a:p>
                  </a:txBody>
                  <a:tcPr marL="5340" marR="5340" marT="5340" marB="0" anchor="ctr">
                    <a:lnL>
                      <a:noFill/>
                    </a:lnL>
                    <a:lnR>
                      <a:noFill/>
                    </a:lnR>
                    <a:lnT>
                      <a:noFill/>
                    </a:lnT>
                    <a:lnB>
                      <a:noFill/>
                    </a:lnB>
                    <a:noFill/>
                  </a:tcPr>
                </a:tc>
                <a:tc>
                  <a:txBody>
                    <a:bodyPr/>
                    <a:lstStyle/>
                    <a:p>
                      <a:pPr algn="ctr" fontAlgn="ctr"/>
                      <a:endParaRPr lang="ja-JP" altLang="en-US" sz="1300" b="1" i="0" u="none" strike="noStrike">
                        <a:solidFill>
                          <a:srgbClr val="000000"/>
                        </a:solidFill>
                        <a:effectLst/>
                        <a:latin typeface="游ゴシック" panose="020B0400000000000000" pitchFamily="34" charset="-128"/>
                        <a:ea typeface="游ゴシック" panose="020B0400000000000000" pitchFamily="34" charset="-128"/>
                      </a:endParaRPr>
                    </a:p>
                  </a:txBody>
                  <a:tcPr marL="5340" marR="5340" marT="5340" marB="0" anchor="ctr">
                    <a:lnL>
                      <a:noFill/>
                    </a:lnL>
                    <a:lnR>
                      <a:noFill/>
                    </a:lnR>
                    <a:lnT>
                      <a:noFill/>
                    </a:lnT>
                    <a:lnB>
                      <a:noFill/>
                    </a:lnB>
                    <a:noFill/>
                  </a:tcPr>
                </a:tc>
                <a:tc>
                  <a:txBody>
                    <a:bodyPr/>
                    <a:lstStyle/>
                    <a:p>
                      <a:pPr algn="ctr" fontAlgn="ctr"/>
                      <a:endParaRPr lang="ja-JP" altLang="en-US" sz="1300" b="1" i="0" u="none" strike="noStrike">
                        <a:solidFill>
                          <a:srgbClr val="000000"/>
                        </a:solidFill>
                        <a:effectLst/>
                        <a:latin typeface="游ゴシック" panose="020B0400000000000000" pitchFamily="34" charset="-128"/>
                        <a:ea typeface="游ゴシック" panose="020B0400000000000000" pitchFamily="34" charset="-128"/>
                      </a:endParaRPr>
                    </a:p>
                  </a:txBody>
                  <a:tcPr marL="5340" marR="5340" marT="5340" marB="0" anchor="ctr">
                    <a:lnL>
                      <a:noFill/>
                    </a:lnL>
                    <a:lnR>
                      <a:noFill/>
                    </a:lnR>
                    <a:lnT>
                      <a:noFill/>
                    </a:lnT>
                    <a:lnB>
                      <a:noFill/>
                    </a:lnB>
                    <a:noFill/>
                  </a:tcPr>
                </a:tc>
                <a:tc>
                  <a:txBody>
                    <a:bodyPr/>
                    <a:lstStyle/>
                    <a:p>
                      <a:pPr algn="ctr" fontAlgn="ctr"/>
                      <a:endParaRPr lang="ja-JP" altLang="en-US" sz="1300" b="1" i="0" u="none" strike="noStrike">
                        <a:solidFill>
                          <a:srgbClr val="000000"/>
                        </a:solidFill>
                        <a:effectLst/>
                        <a:latin typeface="游ゴシック" panose="020B0400000000000000" pitchFamily="34" charset="-128"/>
                        <a:ea typeface="游ゴシック" panose="020B0400000000000000" pitchFamily="34" charset="-128"/>
                      </a:endParaRPr>
                    </a:p>
                  </a:txBody>
                  <a:tcPr marL="5340" marR="5340" marT="5340" marB="0" anchor="ctr">
                    <a:lnL>
                      <a:noFill/>
                    </a:lnL>
                    <a:lnR>
                      <a:noFill/>
                    </a:lnR>
                    <a:lnT>
                      <a:noFill/>
                    </a:lnT>
                    <a:lnB>
                      <a:noFill/>
                    </a:lnB>
                    <a:noFill/>
                  </a:tcPr>
                </a:tc>
                <a:tc>
                  <a:txBody>
                    <a:bodyPr/>
                    <a:lstStyle/>
                    <a:p>
                      <a:pPr algn="ctr" fontAlgn="ctr"/>
                      <a:endParaRPr lang="ja-JP" altLang="en-US" sz="1300" b="1" i="0" u="none" strike="noStrike">
                        <a:solidFill>
                          <a:srgbClr val="000000"/>
                        </a:solidFill>
                        <a:effectLst/>
                        <a:latin typeface="游ゴシック" panose="020B0400000000000000" pitchFamily="34" charset="-128"/>
                        <a:ea typeface="游ゴシック" panose="020B0400000000000000" pitchFamily="34" charset="-128"/>
                      </a:endParaRPr>
                    </a:p>
                  </a:txBody>
                  <a:tcPr marL="5340" marR="5340" marT="5340" marB="0" anchor="ctr">
                    <a:lnL>
                      <a:noFill/>
                    </a:lnL>
                    <a:lnR>
                      <a:noFill/>
                    </a:lnR>
                    <a:lnT>
                      <a:noFill/>
                    </a:lnT>
                    <a:lnB>
                      <a:noFill/>
                    </a:lnB>
                    <a:noFill/>
                  </a:tcPr>
                </a:tc>
                <a:tc>
                  <a:txBody>
                    <a:bodyPr/>
                    <a:lstStyle/>
                    <a:p>
                      <a:pPr algn="ctr" fontAlgn="ctr"/>
                      <a:endParaRPr lang="ja-JP" altLang="en-US" sz="1300" b="1" i="0" u="none" strike="noStrike">
                        <a:solidFill>
                          <a:srgbClr val="000000"/>
                        </a:solidFill>
                        <a:effectLst/>
                        <a:latin typeface="游ゴシック" panose="020B0400000000000000" pitchFamily="34" charset="-128"/>
                        <a:ea typeface="游ゴシック" panose="020B0400000000000000" pitchFamily="34" charset="-128"/>
                      </a:endParaRPr>
                    </a:p>
                  </a:txBody>
                  <a:tcPr marL="5340" marR="5340" marT="5340" marB="0" anchor="ctr">
                    <a:lnL>
                      <a:noFill/>
                    </a:lnL>
                    <a:lnR>
                      <a:noFill/>
                    </a:lnR>
                    <a:lnT>
                      <a:noFill/>
                    </a:lnT>
                    <a:lnB>
                      <a:noFill/>
                    </a:lnB>
                    <a:noFill/>
                  </a:tcPr>
                </a:tc>
                <a:tc>
                  <a:txBody>
                    <a:bodyPr/>
                    <a:lstStyle/>
                    <a:p>
                      <a:pPr algn="ctr" fontAlgn="ctr"/>
                      <a:endParaRPr lang="ja-JP" altLang="en-US" sz="1300" b="1" i="0" u="none" strike="noStrike">
                        <a:solidFill>
                          <a:srgbClr val="000000"/>
                        </a:solidFill>
                        <a:effectLst/>
                        <a:latin typeface="游ゴシック" panose="020B0400000000000000" pitchFamily="34" charset="-128"/>
                        <a:ea typeface="游ゴシック" panose="020B0400000000000000" pitchFamily="34" charset="-128"/>
                      </a:endParaRPr>
                    </a:p>
                  </a:txBody>
                  <a:tcPr marL="5340" marR="5340" marT="5340" marB="0" anchor="ctr">
                    <a:lnL>
                      <a:noFill/>
                    </a:lnL>
                    <a:lnR>
                      <a:noFill/>
                    </a:lnR>
                    <a:lnT>
                      <a:noFill/>
                    </a:lnT>
                    <a:lnB>
                      <a:noFill/>
                    </a:lnB>
                    <a:noFill/>
                  </a:tcPr>
                </a:tc>
                <a:extLst>
                  <a:ext uri="{0D108BD9-81ED-4DB2-BD59-A6C34878D82A}">
                    <a16:rowId xmlns:a16="http://schemas.microsoft.com/office/drawing/2014/main" val="624772185"/>
                  </a:ext>
                </a:extLst>
              </a:tr>
              <a:tr h="336884">
                <a:tc>
                  <a:txBody>
                    <a:bodyPr/>
                    <a:lstStyle/>
                    <a:p>
                      <a:pPr algn="ctr" fontAlgn="ctr"/>
                      <a:r>
                        <a:rPr lang="en-GB" sz="1300" b="1" i="0" u="none" strike="noStrike" dirty="0">
                          <a:solidFill>
                            <a:srgbClr val="000000"/>
                          </a:solidFill>
                          <a:effectLst/>
                          <a:latin typeface="游ゴシック" panose="020B0400000000000000" pitchFamily="34" charset="-128"/>
                          <a:ea typeface="游ゴシック" panose="020B0400000000000000" pitchFamily="34" charset="-128"/>
                        </a:rPr>
                        <a:t>ST7</a:t>
                      </a:r>
                    </a:p>
                  </a:txBody>
                  <a:tcPr marL="5340" marR="5340" marT="5340" marB="0" anchor="ctr">
                    <a:lnL>
                      <a:noFill/>
                    </a:lnL>
                    <a:lnR w="6350" cap="flat" cmpd="sng" algn="ctr">
                      <a:solidFill>
                        <a:srgbClr val="000000"/>
                      </a:solidFill>
                      <a:prstDash val="solid"/>
                      <a:round/>
                      <a:headEnd type="none" w="med" len="med"/>
                      <a:tailEnd type="none" w="med" len="med"/>
                    </a:lnR>
                    <a:lnT>
                      <a:noFill/>
                    </a:lnT>
                    <a:lnB>
                      <a:noFill/>
                    </a:lnB>
                    <a:noFill/>
                  </a:tcPr>
                </a:tc>
                <a:tc>
                  <a:txBody>
                    <a:bodyPr/>
                    <a:lstStyle/>
                    <a:p>
                      <a:pPr algn="ctr" fontAlgn="ctr"/>
                      <a:endParaRPr lang="ja-JP" altLang="en-US" sz="1300" b="1" i="0" u="none" strike="noStrike">
                        <a:solidFill>
                          <a:srgbClr val="000000"/>
                        </a:solidFill>
                        <a:effectLst/>
                        <a:latin typeface="游ゴシック" panose="020B0400000000000000" pitchFamily="34" charset="-128"/>
                        <a:ea typeface="游ゴシック" panose="020B0400000000000000" pitchFamily="34" charset="-128"/>
                      </a:endParaRPr>
                    </a:p>
                  </a:txBody>
                  <a:tcPr marL="5340" marR="5340" marT="5340" marB="0" anchor="ctr">
                    <a:lnL w="6350" cap="flat" cmpd="sng" algn="ctr">
                      <a:solidFill>
                        <a:srgbClr val="000000"/>
                      </a:solidFill>
                      <a:prstDash val="solid"/>
                      <a:round/>
                      <a:headEnd type="none" w="med" len="med"/>
                      <a:tailEnd type="none" w="med" len="med"/>
                    </a:lnL>
                    <a:lnR>
                      <a:noFill/>
                    </a:lnR>
                    <a:lnT>
                      <a:noFill/>
                    </a:lnT>
                    <a:lnB>
                      <a:noFill/>
                    </a:lnB>
                    <a:noFill/>
                  </a:tcPr>
                </a:tc>
                <a:tc>
                  <a:txBody>
                    <a:bodyPr/>
                    <a:lstStyle/>
                    <a:p>
                      <a:pPr algn="ctr" fontAlgn="ctr"/>
                      <a:endParaRPr lang="ja-JP" altLang="en-US" sz="1300" b="1" i="0" u="none" strike="noStrike">
                        <a:solidFill>
                          <a:srgbClr val="000000"/>
                        </a:solidFill>
                        <a:effectLst/>
                        <a:latin typeface="游ゴシック" panose="020B0400000000000000" pitchFamily="34" charset="-128"/>
                        <a:ea typeface="游ゴシック" panose="020B0400000000000000" pitchFamily="34" charset="-128"/>
                      </a:endParaRPr>
                    </a:p>
                  </a:txBody>
                  <a:tcPr marL="5340" marR="5340" marT="5340" marB="0" anchor="ctr">
                    <a:lnL>
                      <a:noFill/>
                    </a:lnL>
                    <a:lnR>
                      <a:noFill/>
                    </a:lnR>
                    <a:lnT>
                      <a:noFill/>
                    </a:lnT>
                    <a:lnB>
                      <a:noFill/>
                    </a:lnB>
                    <a:noFill/>
                  </a:tcPr>
                </a:tc>
                <a:tc>
                  <a:txBody>
                    <a:bodyPr/>
                    <a:lstStyle/>
                    <a:p>
                      <a:pPr algn="ctr" fontAlgn="ctr"/>
                      <a:endParaRPr lang="ja-JP" altLang="en-US" sz="1300" b="1" i="0" u="none" strike="noStrike">
                        <a:solidFill>
                          <a:srgbClr val="000000"/>
                        </a:solidFill>
                        <a:effectLst/>
                        <a:latin typeface="游ゴシック" panose="020B0400000000000000" pitchFamily="34" charset="-128"/>
                        <a:ea typeface="游ゴシック" panose="020B0400000000000000" pitchFamily="34" charset="-128"/>
                      </a:endParaRPr>
                    </a:p>
                  </a:txBody>
                  <a:tcPr marL="5340" marR="5340" marT="5340" marB="0" anchor="ctr">
                    <a:lnL>
                      <a:noFill/>
                    </a:lnL>
                    <a:lnR>
                      <a:noFill/>
                    </a:lnR>
                    <a:lnT>
                      <a:noFill/>
                    </a:lnT>
                    <a:lnB>
                      <a:noFill/>
                    </a:lnB>
                    <a:noFill/>
                  </a:tcPr>
                </a:tc>
                <a:tc>
                  <a:txBody>
                    <a:bodyPr/>
                    <a:lstStyle/>
                    <a:p>
                      <a:pPr algn="ctr" fontAlgn="ctr"/>
                      <a:endParaRPr lang="ja-JP" altLang="en-US" sz="1300" b="1" i="0" u="none" strike="noStrike">
                        <a:solidFill>
                          <a:srgbClr val="000000"/>
                        </a:solidFill>
                        <a:effectLst/>
                        <a:latin typeface="游ゴシック" panose="020B0400000000000000" pitchFamily="34" charset="-128"/>
                        <a:ea typeface="游ゴシック" panose="020B0400000000000000" pitchFamily="34" charset="-128"/>
                      </a:endParaRPr>
                    </a:p>
                  </a:txBody>
                  <a:tcPr marL="5340" marR="5340" marT="5340" marB="0" anchor="ctr">
                    <a:lnL>
                      <a:noFill/>
                    </a:lnL>
                    <a:lnR>
                      <a:noFill/>
                    </a:lnR>
                    <a:lnT>
                      <a:noFill/>
                    </a:lnT>
                    <a:lnB>
                      <a:noFill/>
                    </a:lnB>
                    <a:noFill/>
                  </a:tcPr>
                </a:tc>
                <a:tc>
                  <a:txBody>
                    <a:bodyPr/>
                    <a:lstStyle/>
                    <a:p>
                      <a:pPr algn="ctr" fontAlgn="ctr"/>
                      <a:endParaRPr lang="ja-JP" altLang="en-US" sz="1300" b="1" i="0" u="none" strike="noStrike">
                        <a:solidFill>
                          <a:srgbClr val="000000"/>
                        </a:solidFill>
                        <a:effectLst/>
                        <a:latin typeface="游ゴシック" panose="020B0400000000000000" pitchFamily="34" charset="-128"/>
                        <a:ea typeface="游ゴシック" panose="020B0400000000000000" pitchFamily="34" charset="-128"/>
                      </a:endParaRPr>
                    </a:p>
                  </a:txBody>
                  <a:tcPr marL="5340" marR="5340" marT="5340" marB="0" anchor="ctr">
                    <a:lnL>
                      <a:noFill/>
                    </a:lnL>
                    <a:lnR>
                      <a:noFill/>
                    </a:lnR>
                    <a:lnT>
                      <a:noFill/>
                    </a:lnT>
                    <a:lnB>
                      <a:noFill/>
                    </a:lnB>
                    <a:noFill/>
                  </a:tcPr>
                </a:tc>
                <a:tc>
                  <a:txBody>
                    <a:bodyPr/>
                    <a:lstStyle/>
                    <a:p>
                      <a:pPr algn="ctr" fontAlgn="ctr"/>
                      <a:endParaRPr lang="ja-JP" altLang="en-US" sz="1300" b="1" i="0" u="none" strike="noStrike">
                        <a:solidFill>
                          <a:srgbClr val="000000"/>
                        </a:solidFill>
                        <a:effectLst/>
                        <a:latin typeface="游ゴシック" panose="020B0400000000000000" pitchFamily="34" charset="-128"/>
                        <a:ea typeface="游ゴシック" panose="020B0400000000000000" pitchFamily="34" charset="-128"/>
                      </a:endParaRPr>
                    </a:p>
                  </a:txBody>
                  <a:tcPr marL="5340" marR="5340" marT="5340" marB="0" anchor="ctr">
                    <a:lnL>
                      <a:noFill/>
                    </a:lnL>
                    <a:lnR>
                      <a:noFill/>
                    </a:lnR>
                    <a:lnT>
                      <a:noFill/>
                    </a:lnT>
                    <a:lnB>
                      <a:noFill/>
                    </a:lnB>
                    <a:noFill/>
                  </a:tcPr>
                </a:tc>
                <a:tc>
                  <a:txBody>
                    <a:bodyPr/>
                    <a:lstStyle/>
                    <a:p>
                      <a:pPr algn="ctr" fontAlgn="ctr"/>
                      <a:endParaRPr lang="ja-JP" altLang="en-US" sz="1300" b="1" i="0" u="none" strike="noStrike">
                        <a:solidFill>
                          <a:srgbClr val="000000"/>
                        </a:solidFill>
                        <a:effectLst/>
                        <a:latin typeface="游ゴシック" panose="020B0400000000000000" pitchFamily="34" charset="-128"/>
                        <a:ea typeface="游ゴシック" panose="020B0400000000000000" pitchFamily="34" charset="-128"/>
                      </a:endParaRPr>
                    </a:p>
                  </a:txBody>
                  <a:tcPr marL="5340" marR="5340" marT="5340" marB="0" anchor="ctr">
                    <a:lnL>
                      <a:noFill/>
                    </a:lnL>
                    <a:lnR>
                      <a:noFill/>
                    </a:lnR>
                    <a:lnT>
                      <a:noFill/>
                    </a:lnT>
                    <a:lnB>
                      <a:noFill/>
                    </a:lnB>
                    <a:noFill/>
                  </a:tcPr>
                </a:tc>
                <a:tc>
                  <a:txBody>
                    <a:bodyPr/>
                    <a:lstStyle/>
                    <a:p>
                      <a:pPr algn="ctr" fontAlgn="ctr"/>
                      <a:endParaRPr lang="ja-JP" altLang="en-US" sz="1300" b="1" i="0" u="none" strike="noStrike">
                        <a:solidFill>
                          <a:srgbClr val="000000"/>
                        </a:solidFill>
                        <a:effectLst/>
                        <a:latin typeface="游ゴシック" panose="020B0400000000000000" pitchFamily="34" charset="-128"/>
                        <a:ea typeface="游ゴシック" panose="020B0400000000000000" pitchFamily="34" charset="-128"/>
                      </a:endParaRPr>
                    </a:p>
                  </a:txBody>
                  <a:tcPr marL="5340" marR="5340" marT="5340" marB="0" anchor="ctr">
                    <a:lnL>
                      <a:noFill/>
                    </a:lnL>
                    <a:lnR>
                      <a:noFill/>
                    </a:lnR>
                    <a:lnT>
                      <a:noFill/>
                    </a:lnT>
                    <a:lnB>
                      <a:noFill/>
                    </a:lnB>
                    <a:noFill/>
                  </a:tcPr>
                </a:tc>
                <a:tc>
                  <a:txBody>
                    <a:bodyPr/>
                    <a:lstStyle/>
                    <a:p>
                      <a:pPr algn="ctr" fontAlgn="ctr"/>
                      <a:endParaRPr lang="ja-JP" altLang="en-US" sz="1300" b="1" i="0" u="none" strike="noStrike">
                        <a:solidFill>
                          <a:srgbClr val="000000"/>
                        </a:solidFill>
                        <a:effectLst/>
                        <a:latin typeface="游ゴシック" panose="020B0400000000000000" pitchFamily="34" charset="-128"/>
                        <a:ea typeface="游ゴシック" panose="020B0400000000000000" pitchFamily="34" charset="-128"/>
                      </a:endParaRPr>
                    </a:p>
                  </a:txBody>
                  <a:tcPr marL="5340" marR="5340" marT="5340" marB="0" anchor="ctr">
                    <a:lnL>
                      <a:noFill/>
                    </a:lnL>
                    <a:lnR>
                      <a:noFill/>
                    </a:lnR>
                    <a:lnT>
                      <a:noFill/>
                    </a:lnT>
                    <a:lnB>
                      <a:noFill/>
                    </a:lnB>
                    <a:noFill/>
                  </a:tcPr>
                </a:tc>
                <a:tc>
                  <a:txBody>
                    <a:bodyPr/>
                    <a:lstStyle/>
                    <a:p>
                      <a:pPr algn="ctr" fontAlgn="ctr"/>
                      <a:endParaRPr lang="ja-JP" altLang="en-US" sz="1300" b="1" i="0" u="none" strike="noStrike">
                        <a:solidFill>
                          <a:srgbClr val="000000"/>
                        </a:solidFill>
                        <a:effectLst/>
                        <a:latin typeface="游ゴシック" panose="020B0400000000000000" pitchFamily="34" charset="-128"/>
                        <a:ea typeface="游ゴシック" panose="020B0400000000000000" pitchFamily="34" charset="-128"/>
                      </a:endParaRPr>
                    </a:p>
                  </a:txBody>
                  <a:tcPr marL="5340" marR="5340" marT="5340" marB="0" anchor="ctr">
                    <a:lnL>
                      <a:noFill/>
                    </a:lnL>
                    <a:lnR>
                      <a:noFill/>
                    </a:lnR>
                    <a:lnT>
                      <a:noFill/>
                    </a:lnT>
                    <a:lnB>
                      <a:noFill/>
                    </a:lnB>
                    <a:noFill/>
                  </a:tcPr>
                </a:tc>
                <a:tc>
                  <a:txBody>
                    <a:bodyPr/>
                    <a:lstStyle/>
                    <a:p>
                      <a:pPr algn="ctr" fontAlgn="ctr"/>
                      <a:endParaRPr lang="ja-JP" altLang="en-US" sz="1300" b="1" i="0" u="none" strike="noStrike">
                        <a:solidFill>
                          <a:srgbClr val="000000"/>
                        </a:solidFill>
                        <a:effectLst/>
                        <a:latin typeface="游ゴシック" panose="020B0400000000000000" pitchFamily="34" charset="-128"/>
                        <a:ea typeface="游ゴシック" panose="020B0400000000000000" pitchFamily="34" charset="-128"/>
                      </a:endParaRPr>
                    </a:p>
                  </a:txBody>
                  <a:tcPr marL="5340" marR="5340" marT="5340" marB="0" anchor="ctr">
                    <a:lnL>
                      <a:noFill/>
                    </a:lnL>
                    <a:lnR>
                      <a:noFill/>
                    </a:lnR>
                    <a:lnT>
                      <a:noFill/>
                    </a:lnT>
                    <a:lnB>
                      <a:noFill/>
                    </a:lnB>
                    <a:noFill/>
                  </a:tcPr>
                </a:tc>
                <a:tc>
                  <a:txBody>
                    <a:bodyPr/>
                    <a:lstStyle/>
                    <a:p>
                      <a:pPr algn="ctr" fontAlgn="ctr"/>
                      <a:endParaRPr lang="ja-JP" altLang="en-US" sz="1300" b="1" i="0" u="none" strike="noStrike">
                        <a:solidFill>
                          <a:srgbClr val="000000"/>
                        </a:solidFill>
                        <a:effectLst/>
                        <a:latin typeface="游ゴシック" panose="020B0400000000000000" pitchFamily="34" charset="-128"/>
                        <a:ea typeface="游ゴシック" panose="020B0400000000000000" pitchFamily="34" charset="-128"/>
                      </a:endParaRPr>
                    </a:p>
                  </a:txBody>
                  <a:tcPr marL="5340" marR="5340" marT="5340" marB="0" anchor="ctr">
                    <a:lnL>
                      <a:noFill/>
                    </a:lnL>
                    <a:lnR>
                      <a:noFill/>
                    </a:lnR>
                    <a:lnT>
                      <a:noFill/>
                    </a:lnT>
                    <a:lnB>
                      <a:noFill/>
                    </a:lnB>
                    <a:noFill/>
                  </a:tcPr>
                </a:tc>
                <a:tc>
                  <a:txBody>
                    <a:bodyPr/>
                    <a:lstStyle/>
                    <a:p>
                      <a:pPr algn="ctr" fontAlgn="ctr"/>
                      <a:r>
                        <a:rPr lang="en-US" altLang="ja-JP" sz="1300" b="1" i="0" u="none" strike="noStrike">
                          <a:solidFill>
                            <a:srgbClr val="000000"/>
                          </a:solidFill>
                          <a:effectLst/>
                          <a:latin typeface="游ゴシック" panose="020B0400000000000000" pitchFamily="34" charset="-128"/>
                          <a:ea typeface="游ゴシック" panose="020B0400000000000000" pitchFamily="34" charset="-128"/>
                        </a:rPr>
                        <a:t>3</a:t>
                      </a:r>
                    </a:p>
                  </a:txBody>
                  <a:tcPr marL="5340" marR="5340" marT="5340" marB="0" anchor="ctr">
                    <a:lnL>
                      <a:noFill/>
                    </a:lnL>
                    <a:lnR>
                      <a:noFill/>
                    </a:lnR>
                    <a:lnT>
                      <a:noFill/>
                    </a:lnT>
                    <a:lnB>
                      <a:noFill/>
                    </a:lnB>
                    <a:noFill/>
                  </a:tcPr>
                </a:tc>
                <a:tc>
                  <a:txBody>
                    <a:bodyPr/>
                    <a:lstStyle/>
                    <a:p>
                      <a:pPr algn="ctr" fontAlgn="ctr"/>
                      <a:endParaRPr lang="ja-JP" altLang="en-US" sz="1300" b="1" i="0" u="none" strike="noStrike">
                        <a:solidFill>
                          <a:srgbClr val="000000"/>
                        </a:solidFill>
                        <a:effectLst/>
                        <a:latin typeface="游ゴシック" panose="020B0400000000000000" pitchFamily="34" charset="-128"/>
                        <a:ea typeface="游ゴシック" panose="020B0400000000000000" pitchFamily="34" charset="-128"/>
                      </a:endParaRPr>
                    </a:p>
                  </a:txBody>
                  <a:tcPr marL="5340" marR="5340" marT="5340" marB="0" anchor="ctr">
                    <a:lnL>
                      <a:noFill/>
                    </a:lnL>
                    <a:lnR>
                      <a:noFill/>
                    </a:lnR>
                    <a:lnT>
                      <a:noFill/>
                    </a:lnT>
                    <a:lnB>
                      <a:noFill/>
                    </a:lnB>
                    <a:noFill/>
                  </a:tcPr>
                </a:tc>
                <a:tc>
                  <a:txBody>
                    <a:bodyPr/>
                    <a:lstStyle/>
                    <a:p>
                      <a:pPr algn="ctr" fontAlgn="ctr"/>
                      <a:endParaRPr lang="ja-JP" altLang="en-US" sz="1300" b="1" i="0" u="none" strike="noStrike">
                        <a:solidFill>
                          <a:srgbClr val="000000"/>
                        </a:solidFill>
                        <a:effectLst/>
                        <a:latin typeface="游ゴシック" panose="020B0400000000000000" pitchFamily="34" charset="-128"/>
                        <a:ea typeface="游ゴシック" panose="020B0400000000000000" pitchFamily="34" charset="-128"/>
                      </a:endParaRPr>
                    </a:p>
                  </a:txBody>
                  <a:tcPr marL="5340" marR="5340" marT="5340" marB="0" anchor="ctr">
                    <a:lnL>
                      <a:noFill/>
                    </a:lnL>
                    <a:lnR>
                      <a:noFill/>
                    </a:lnR>
                    <a:lnT>
                      <a:noFill/>
                    </a:lnT>
                    <a:lnB>
                      <a:noFill/>
                    </a:lnB>
                    <a:noFill/>
                  </a:tcPr>
                </a:tc>
                <a:extLst>
                  <a:ext uri="{0D108BD9-81ED-4DB2-BD59-A6C34878D82A}">
                    <a16:rowId xmlns:a16="http://schemas.microsoft.com/office/drawing/2014/main" val="277157566"/>
                  </a:ext>
                </a:extLst>
              </a:tr>
              <a:tr h="336884">
                <a:tc>
                  <a:txBody>
                    <a:bodyPr/>
                    <a:lstStyle/>
                    <a:p>
                      <a:pPr algn="ctr" fontAlgn="ctr"/>
                      <a:r>
                        <a:rPr lang="en-GB" sz="1300" b="1" i="0" u="none" strike="noStrike" dirty="0">
                          <a:solidFill>
                            <a:srgbClr val="000000"/>
                          </a:solidFill>
                          <a:effectLst/>
                          <a:latin typeface="游ゴシック" panose="020B0400000000000000" pitchFamily="34" charset="-128"/>
                          <a:ea typeface="游ゴシック" panose="020B0400000000000000" pitchFamily="34" charset="-128"/>
                        </a:rPr>
                        <a:t>ST8</a:t>
                      </a:r>
                    </a:p>
                  </a:txBody>
                  <a:tcPr marL="5340" marR="5340" marT="5340" marB="0" anchor="ctr">
                    <a:lnL>
                      <a:noFill/>
                    </a:lnL>
                    <a:lnR w="6350" cap="flat" cmpd="sng" algn="ctr">
                      <a:solidFill>
                        <a:srgbClr val="000000"/>
                      </a:solidFill>
                      <a:prstDash val="solid"/>
                      <a:round/>
                      <a:headEnd type="none" w="med" len="med"/>
                      <a:tailEnd type="none" w="med" len="med"/>
                    </a:lnR>
                    <a:lnT>
                      <a:noFill/>
                    </a:lnT>
                    <a:lnB>
                      <a:noFill/>
                    </a:lnB>
                    <a:noFill/>
                  </a:tcPr>
                </a:tc>
                <a:tc>
                  <a:txBody>
                    <a:bodyPr/>
                    <a:lstStyle/>
                    <a:p>
                      <a:pPr algn="ctr" fontAlgn="ctr"/>
                      <a:endParaRPr lang="ja-JP" altLang="en-US" sz="1300" b="1" i="0" u="none" strike="noStrike">
                        <a:solidFill>
                          <a:srgbClr val="000000"/>
                        </a:solidFill>
                        <a:effectLst/>
                        <a:latin typeface="游ゴシック" panose="020B0400000000000000" pitchFamily="34" charset="-128"/>
                        <a:ea typeface="游ゴシック" panose="020B0400000000000000" pitchFamily="34" charset="-128"/>
                      </a:endParaRPr>
                    </a:p>
                  </a:txBody>
                  <a:tcPr marL="5340" marR="5340" marT="5340" marB="0" anchor="ctr">
                    <a:lnL w="6350" cap="flat" cmpd="sng" algn="ctr">
                      <a:solidFill>
                        <a:srgbClr val="000000"/>
                      </a:solidFill>
                      <a:prstDash val="solid"/>
                      <a:round/>
                      <a:headEnd type="none" w="med" len="med"/>
                      <a:tailEnd type="none" w="med" len="med"/>
                    </a:lnL>
                    <a:lnR>
                      <a:noFill/>
                    </a:lnR>
                    <a:lnT>
                      <a:noFill/>
                    </a:lnT>
                    <a:lnB>
                      <a:noFill/>
                    </a:lnB>
                    <a:noFill/>
                  </a:tcPr>
                </a:tc>
                <a:tc>
                  <a:txBody>
                    <a:bodyPr/>
                    <a:lstStyle/>
                    <a:p>
                      <a:pPr algn="ctr" fontAlgn="ctr"/>
                      <a:endParaRPr lang="ja-JP" altLang="en-US" sz="1300" b="1" i="0" u="none" strike="noStrike">
                        <a:solidFill>
                          <a:srgbClr val="000000"/>
                        </a:solidFill>
                        <a:effectLst/>
                        <a:latin typeface="游ゴシック" panose="020B0400000000000000" pitchFamily="34" charset="-128"/>
                        <a:ea typeface="游ゴシック" panose="020B0400000000000000" pitchFamily="34" charset="-128"/>
                      </a:endParaRPr>
                    </a:p>
                  </a:txBody>
                  <a:tcPr marL="5340" marR="5340" marT="5340" marB="0" anchor="ctr">
                    <a:lnL>
                      <a:noFill/>
                    </a:lnL>
                    <a:lnR>
                      <a:noFill/>
                    </a:lnR>
                    <a:lnT>
                      <a:noFill/>
                    </a:lnT>
                    <a:lnB>
                      <a:noFill/>
                    </a:lnB>
                    <a:noFill/>
                  </a:tcPr>
                </a:tc>
                <a:tc>
                  <a:txBody>
                    <a:bodyPr/>
                    <a:lstStyle/>
                    <a:p>
                      <a:pPr algn="ctr" fontAlgn="ctr"/>
                      <a:endParaRPr lang="ja-JP" altLang="en-US" sz="1300" b="1" i="0" u="none" strike="noStrike">
                        <a:solidFill>
                          <a:srgbClr val="000000"/>
                        </a:solidFill>
                        <a:effectLst/>
                        <a:latin typeface="游ゴシック" panose="020B0400000000000000" pitchFamily="34" charset="-128"/>
                        <a:ea typeface="游ゴシック" panose="020B0400000000000000" pitchFamily="34" charset="-128"/>
                      </a:endParaRPr>
                    </a:p>
                  </a:txBody>
                  <a:tcPr marL="5340" marR="5340" marT="5340" marB="0" anchor="ctr">
                    <a:lnL>
                      <a:noFill/>
                    </a:lnL>
                    <a:lnR>
                      <a:noFill/>
                    </a:lnR>
                    <a:lnT>
                      <a:noFill/>
                    </a:lnT>
                    <a:lnB>
                      <a:noFill/>
                    </a:lnB>
                    <a:noFill/>
                  </a:tcPr>
                </a:tc>
                <a:tc>
                  <a:txBody>
                    <a:bodyPr/>
                    <a:lstStyle/>
                    <a:p>
                      <a:pPr algn="ctr" fontAlgn="ctr"/>
                      <a:endParaRPr lang="ja-JP" altLang="en-US" sz="1300" b="1" i="0" u="none" strike="noStrike">
                        <a:solidFill>
                          <a:srgbClr val="000000"/>
                        </a:solidFill>
                        <a:effectLst/>
                        <a:latin typeface="游ゴシック" panose="020B0400000000000000" pitchFamily="34" charset="-128"/>
                        <a:ea typeface="游ゴシック" panose="020B0400000000000000" pitchFamily="34" charset="-128"/>
                      </a:endParaRPr>
                    </a:p>
                  </a:txBody>
                  <a:tcPr marL="5340" marR="5340" marT="5340" marB="0" anchor="ctr">
                    <a:lnL>
                      <a:noFill/>
                    </a:lnL>
                    <a:lnR>
                      <a:noFill/>
                    </a:lnR>
                    <a:lnT>
                      <a:noFill/>
                    </a:lnT>
                    <a:lnB>
                      <a:noFill/>
                    </a:lnB>
                    <a:noFill/>
                  </a:tcPr>
                </a:tc>
                <a:tc>
                  <a:txBody>
                    <a:bodyPr/>
                    <a:lstStyle/>
                    <a:p>
                      <a:pPr algn="ctr" fontAlgn="ctr"/>
                      <a:endParaRPr lang="ja-JP" altLang="en-US" sz="1300" b="1" i="0" u="none" strike="noStrike">
                        <a:solidFill>
                          <a:srgbClr val="000000"/>
                        </a:solidFill>
                        <a:effectLst/>
                        <a:latin typeface="游ゴシック" panose="020B0400000000000000" pitchFamily="34" charset="-128"/>
                        <a:ea typeface="游ゴシック" panose="020B0400000000000000" pitchFamily="34" charset="-128"/>
                      </a:endParaRPr>
                    </a:p>
                  </a:txBody>
                  <a:tcPr marL="5340" marR="5340" marT="5340" marB="0" anchor="ctr">
                    <a:lnL>
                      <a:noFill/>
                    </a:lnL>
                    <a:lnR>
                      <a:noFill/>
                    </a:lnR>
                    <a:lnT>
                      <a:noFill/>
                    </a:lnT>
                    <a:lnB>
                      <a:noFill/>
                    </a:lnB>
                    <a:noFill/>
                  </a:tcPr>
                </a:tc>
                <a:tc>
                  <a:txBody>
                    <a:bodyPr/>
                    <a:lstStyle/>
                    <a:p>
                      <a:pPr algn="ctr" fontAlgn="ctr"/>
                      <a:endParaRPr lang="ja-JP" altLang="en-US" sz="1300" b="1" i="0" u="none" strike="noStrike">
                        <a:solidFill>
                          <a:srgbClr val="000000"/>
                        </a:solidFill>
                        <a:effectLst/>
                        <a:latin typeface="游ゴシック" panose="020B0400000000000000" pitchFamily="34" charset="-128"/>
                        <a:ea typeface="游ゴシック" panose="020B0400000000000000" pitchFamily="34" charset="-128"/>
                      </a:endParaRPr>
                    </a:p>
                  </a:txBody>
                  <a:tcPr marL="5340" marR="5340" marT="5340" marB="0" anchor="ctr">
                    <a:lnL>
                      <a:noFill/>
                    </a:lnL>
                    <a:lnR>
                      <a:noFill/>
                    </a:lnR>
                    <a:lnT>
                      <a:noFill/>
                    </a:lnT>
                    <a:lnB>
                      <a:noFill/>
                    </a:lnB>
                    <a:noFill/>
                  </a:tcPr>
                </a:tc>
                <a:tc>
                  <a:txBody>
                    <a:bodyPr/>
                    <a:lstStyle/>
                    <a:p>
                      <a:pPr algn="ctr" fontAlgn="ctr"/>
                      <a:endParaRPr lang="ja-JP" altLang="en-US" sz="1300" b="1" i="0" u="none" strike="noStrike">
                        <a:solidFill>
                          <a:srgbClr val="000000"/>
                        </a:solidFill>
                        <a:effectLst/>
                        <a:latin typeface="游ゴシック" panose="020B0400000000000000" pitchFamily="34" charset="-128"/>
                        <a:ea typeface="游ゴシック" panose="020B0400000000000000" pitchFamily="34" charset="-128"/>
                      </a:endParaRPr>
                    </a:p>
                  </a:txBody>
                  <a:tcPr marL="5340" marR="5340" marT="5340" marB="0" anchor="ctr">
                    <a:lnL>
                      <a:noFill/>
                    </a:lnL>
                    <a:lnR>
                      <a:noFill/>
                    </a:lnR>
                    <a:lnT>
                      <a:noFill/>
                    </a:lnT>
                    <a:lnB>
                      <a:noFill/>
                    </a:lnB>
                    <a:noFill/>
                  </a:tcPr>
                </a:tc>
                <a:tc>
                  <a:txBody>
                    <a:bodyPr/>
                    <a:lstStyle/>
                    <a:p>
                      <a:pPr algn="ctr" fontAlgn="ctr"/>
                      <a:endParaRPr lang="ja-JP" altLang="en-US" sz="1300" b="1" i="0" u="none" strike="noStrike">
                        <a:solidFill>
                          <a:srgbClr val="000000"/>
                        </a:solidFill>
                        <a:effectLst/>
                        <a:latin typeface="游ゴシック" panose="020B0400000000000000" pitchFamily="34" charset="-128"/>
                        <a:ea typeface="游ゴシック" panose="020B0400000000000000" pitchFamily="34" charset="-128"/>
                      </a:endParaRPr>
                    </a:p>
                  </a:txBody>
                  <a:tcPr marL="5340" marR="5340" marT="5340" marB="0" anchor="ctr">
                    <a:lnL>
                      <a:noFill/>
                    </a:lnL>
                    <a:lnR>
                      <a:noFill/>
                    </a:lnR>
                    <a:lnT>
                      <a:noFill/>
                    </a:lnT>
                    <a:lnB>
                      <a:noFill/>
                    </a:lnB>
                    <a:noFill/>
                  </a:tcPr>
                </a:tc>
                <a:tc>
                  <a:txBody>
                    <a:bodyPr/>
                    <a:lstStyle/>
                    <a:p>
                      <a:pPr algn="ctr" fontAlgn="ctr"/>
                      <a:endParaRPr lang="ja-JP" altLang="en-US" sz="1300" b="1" i="0" u="none" strike="noStrike">
                        <a:solidFill>
                          <a:srgbClr val="000000"/>
                        </a:solidFill>
                        <a:effectLst/>
                        <a:latin typeface="游ゴシック" panose="020B0400000000000000" pitchFamily="34" charset="-128"/>
                        <a:ea typeface="游ゴシック" panose="020B0400000000000000" pitchFamily="34" charset="-128"/>
                      </a:endParaRPr>
                    </a:p>
                  </a:txBody>
                  <a:tcPr marL="5340" marR="5340" marT="5340" marB="0" anchor="ctr">
                    <a:lnL>
                      <a:noFill/>
                    </a:lnL>
                    <a:lnR>
                      <a:noFill/>
                    </a:lnR>
                    <a:lnT>
                      <a:noFill/>
                    </a:lnT>
                    <a:lnB>
                      <a:noFill/>
                    </a:lnB>
                    <a:noFill/>
                  </a:tcPr>
                </a:tc>
                <a:tc>
                  <a:txBody>
                    <a:bodyPr/>
                    <a:lstStyle/>
                    <a:p>
                      <a:pPr algn="ctr" fontAlgn="ctr"/>
                      <a:endParaRPr lang="ja-JP" altLang="en-US" sz="1300" b="1" i="0" u="none" strike="noStrike">
                        <a:solidFill>
                          <a:srgbClr val="000000"/>
                        </a:solidFill>
                        <a:effectLst/>
                        <a:latin typeface="游ゴシック" panose="020B0400000000000000" pitchFamily="34" charset="-128"/>
                        <a:ea typeface="游ゴシック" panose="020B0400000000000000" pitchFamily="34" charset="-128"/>
                      </a:endParaRPr>
                    </a:p>
                  </a:txBody>
                  <a:tcPr marL="5340" marR="5340" marT="5340" marB="0" anchor="ctr">
                    <a:lnL>
                      <a:noFill/>
                    </a:lnL>
                    <a:lnR>
                      <a:noFill/>
                    </a:lnR>
                    <a:lnT>
                      <a:noFill/>
                    </a:lnT>
                    <a:lnB>
                      <a:noFill/>
                    </a:lnB>
                    <a:noFill/>
                  </a:tcPr>
                </a:tc>
                <a:tc>
                  <a:txBody>
                    <a:bodyPr/>
                    <a:lstStyle/>
                    <a:p>
                      <a:pPr algn="ctr" fontAlgn="ctr"/>
                      <a:endParaRPr lang="ja-JP" altLang="en-US" sz="1300" b="1" i="0" u="none" strike="noStrike">
                        <a:solidFill>
                          <a:srgbClr val="000000"/>
                        </a:solidFill>
                        <a:effectLst/>
                        <a:latin typeface="游ゴシック" panose="020B0400000000000000" pitchFamily="34" charset="-128"/>
                        <a:ea typeface="游ゴシック" panose="020B0400000000000000" pitchFamily="34" charset="-128"/>
                      </a:endParaRPr>
                    </a:p>
                  </a:txBody>
                  <a:tcPr marL="5340" marR="5340" marT="5340" marB="0" anchor="ctr">
                    <a:lnL>
                      <a:noFill/>
                    </a:lnL>
                    <a:lnR>
                      <a:noFill/>
                    </a:lnR>
                    <a:lnT>
                      <a:noFill/>
                    </a:lnT>
                    <a:lnB>
                      <a:noFill/>
                    </a:lnB>
                    <a:noFill/>
                  </a:tcPr>
                </a:tc>
                <a:tc>
                  <a:txBody>
                    <a:bodyPr/>
                    <a:lstStyle/>
                    <a:p>
                      <a:pPr algn="ctr" fontAlgn="ctr"/>
                      <a:endParaRPr lang="ja-JP" altLang="en-US" sz="1300" b="1" i="0" u="none" strike="noStrike">
                        <a:solidFill>
                          <a:srgbClr val="000000"/>
                        </a:solidFill>
                        <a:effectLst/>
                        <a:latin typeface="游ゴシック" panose="020B0400000000000000" pitchFamily="34" charset="-128"/>
                        <a:ea typeface="游ゴシック" panose="020B0400000000000000" pitchFamily="34" charset="-128"/>
                      </a:endParaRPr>
                    </a:p>
                  </a:txBody>
                  <a:tcPr marL="5340" marR="5340" marT="5340" marB="0" anchor="ctr">
                    <a:lnL>
                      <a:noFill/>
                    </a:lnL>
                    <a:lnR>
                      <a:noFill/>
                    </a:lnR>
                    <a:lnT>
                      <a:noFill/>
                    </a:lnT>
                    <a:lnB>
                      <a:noFill/>
                    </a:lnB>
                    <a:noFill/>
                  </a:tcPr>
                </a:tc>
                <a:tc>
                  <a:txBody>
                    <a:bodyPr/>
                    <a:lstStyle/>
                    <a:p>
                      <a:pPr algn="ctr" fontAlgn="ctr"/>
                      <a:endParaRPr lang="ja-JP" altLang="en-US" sz="1300" b="1" i="0" u="none" strike="noStrike">
                        <a:solidFill>
                          <a:srgbClr val="000000"/>
                        </a:solidFill>
                        <a:effectLst/>
                        <a:latin typeface="游ゴシック" panose="020B0400000000000000" pitchFamily="34" charset="-128"/>
                        <a:ea typeface="游ゴシック" panose="020B0400000000000000" pitchFamily="34" charset="-128"/>
                      </a:endParaRPr>
                    </a:p>
                  </a:txBody>
                  <a:tcPr marL="5340" marR="5340" marT="5340" marB="0" anchor="ctr">
                    <a:lnL>
                      <a:noFill/>
                    </a:lnL>
                    <a:lnR>
                      <a:noFill/>
                    </a:lnR>
                    <a:lnT>
                      <a:noFill/>
                    </a:lnT>
                    <a:lnB>
                      <a:noFill/>
                    </a:lnB>
                    <a:noFill/>
                  </a:tcPr>
                </a:tc>
                <a:tc>
                  <a:txBody>
                    <a:bodyPr/>
                    <a:lstStyle/>
                    <a:p>
                      <a:pPr algn="ctr" fontAlgn="ctr"/>
                      <a:endParaRPr lang="ja-JP" altLang="en-US" sz="1300" b="1" i="0" u="none" strike="noStrike">
                        <a:solidFill>
                          <a:srgbClr val="000000"/>
                        </a:solidFill>
                        <a:effectLst/>
                        <a:latin typeface="游ゴシック" panose="020B0400000000000000" pitchFamily="34" charset="-128"/>
                        <a:ea typeface="游ゴシック" panose="020B0400000000000000" pitchFamily="34" charset="-128"/>
                      </a:endParaRPr>
                    </a:p>
                  </a:txBody>
                  <a:tcPr marL="5340" marR="5340" marT="5340" marB="0" anchor="ctr">
                    <a:lnL>
                      <a:noFill/>
                    </a:lnL>
                    <a:lnR>
                      <a:noFill/>
                    </a:lnR>
                    <a:lnT>
                      <a:noFill/>
                    </a:lnT>
                    <a:lnB>
                      <a:noFill/>
                    </a:lnB>
                    <a:noFill/>
                  </a:tcPr>
                </a:tc>
                <a:tc>
                  <a:txBody>
                    <a:bodyPr/>
                    <a:lstStyle/>
                    <a:p>
                      <a:pPr algn="ctr" fontAlgn="ctr"/>
                      <a:r>
                        <a:rPr lang="en-US" altLang="ja-JP" sz="1300" b="1" i="0" u="none" strike="noStrike" dirty="0">
                          <a:solidFill>
                            <a:srgbClr val="000000"/>
                          </a:solidFill>
                          <a:effectLst/>
                          <a:latin typeface="游ゴシック" panose="020B0400000000000000" pitchFamily="34" charset="-128"/>
                          <a:ea typeface="游ゴシック" panose="020B0400000000000000" pitchFamily="34" charset="-128"/>
                        </a:rPr>
                        <a:t>1</a:t>
                      </a:r>
                    </a:p>
                  </a:txBody>
                  <a:tcPr marL="5340" marR="5340" marT="5340" marB="0" anchor="ctr">
                    <a:lnL>
                      <a:noFill/>
                    </a:lnL>
                    <a:lnR>
                      <a:noFill/>
                    </a:lnR>
                    <a:lnT>
                      <a:noFill/>
                    </a:lnT>
                    <a:lnB>
                      <a:noFill/>
                    </a:lnB>
                    <a:solidFill>
                      <a:srgbClr val="FFFF00"/>
                    </a:solidFill>
                  </a:tcPr>
                </a:tc>
                <a:extLst>
                  <a:ext uri="{0D108BD9-81ED-4DB2-BD59-A6C34878D82A}">
                    <a16:rowId xmlns:a16="http://schemas.microsoft.com/office/drawing/2014/main" val="106054209"/>
                  </a:ext>
                </a:extLst>
              </a:tr>
              <a:tr h="336884">
                <a:tc>
                  <a:txBody>
                    <a:bodyPr/>
                    <a:lstStyle/>
                    <a:p>
                      <a:pPr algn="ctr" fontAlgn="ctr"/>
                      <a:r>
                        <a:rPr lang="en-GB" sz="1300" b="1" i="0" u="none" strike="noStrike" dirty="0">
                          <a:solidFill>
                            <a:srgbClr val="000000"/>
                          </a:solidFill>
                          <a:effectLst/>
                          <a:latin typeface="游ゴシック" panose="020B0400000000000000" pitchFamily="34" charset="-128"/>
                          <a:ea typeface="游ゴシック" panose="020B0400000000000000" pitchFamily="34" charset="-128"/>
                        </a:rPr>
                        <a:t>ST9</a:t>
                      </a:r>
                    </a:p>
                  </a:txBody>
                  <a:tcPr marL="5340" marR="5340" marT="5340" marB="0" anchor="ctr">
                    <a:lnL>
                      <a:noFill/>
                    </a:lnL>
                    <a:lnR w="6350" cap="flat" cmpd="sng" algn="ctr">
                      <a:solidFill>
                        <a:srgbClr val="000000"/>
                      </a:solidFill>
                      <a:prstDash val="solid"/>
                      <a:round/>
                      <a:headEnd type="none" w="med" len="med"/>
                      <a:tailEnd type="none" w="med" len="med"/>
                    </a:lnR>
                    <a:lnT>
                      <a:noFill/>
                    </a:lnT>
                    <a:lnB>
                      <a:noFill/>
                    </a:lnB>
                    <a:noFill/>
                  </a:tcPr>
                </a:tc>
                <a:tc>
                  <a:txBody>
                    <a:bodyPr/>
                    <a:lstStyle/>
                    <a:p>
                      <a:pPr algn="ctr" fontAlgn="ctr"/>
                      <a:endParaRPr lang="ja-JP" altLang="en-US" sz="1300" b="1" i="0" u="none" strike="noStrike">
                        <a:solidFill>
                          <a:srgbClr val="000000"/>
                        </a:solidFill>
                        <a:effectLst/>
                        <a:latin typeface="游ゴシック" panose="020B0400000000000000" pitchFamily="34" charset="-128"/>
                        <a:ea typeface="游ゴシック" panose="020B0400000000000000" pitchFamily="34" charset="-128"/>
                      </a:endParaRPr>
                    </a:p>
                  </a:txBody>
                  <a:tcPr marL="5340" marR="5340" marT="5340" marB="0" anchor="ctr">
                    <a:lnL w="6350" cap="flat" cmpd="sng" algn="ctr">
                      <a:solidFill>
                        <a:srgbClr val="000000"/>
                      </a:solidFill>
                      <a:prstDash val="solid"/>
                      <a:round/>
                      <a:headEnd type="none" w="med" len="med"/>
                      <a:tailEnd type="none" w="med" len="med"/>
                    </a:lnL>
                    <a:lnR>
                      <a:noFill/>
                    </a:lnR>
                    <a:lnT>
                      <a:noFill/>
                    </a:lnT>
                    <a:lnB>
                      <a:noFill/>
                    </a:lnB>
                    <a:noFill/>
                  </a:tcPr>
                </a:tc>
                <a:tc>
                  <a:txBody>
                    <a:bodyPr/>
                    <a:lstStyle/>
                    <a:p>
                      <a:pPr algn="ctr" fontAlgn="ctr"/>
                      <a:endParaRPr lang="ja-JP" altLang="en-US" sz="1300" b="1" i="0" u="none" strike="noStrike">
                        <a:solidFill>
                          <a:srgbClr val="000000"/>
                        </a:solidFill>
                        <a:effectLst/>
                        <a:latin typeface="游ゴシック" panose="020B0400000000000000" pitchFamily="34" charset="-128"/>
                        <a:ea typeface="游ゴシック" panose="020B0400000000000000" pitchFamily="34" charset="-128"/>
                      </a:endParaRPr>
                    </a:p>
                  </a:txBody>
                  <a:tcPr marL="5340" marR="5340" marT="5340" marB="0" anchor="ctr">
                    <a:lnL>
                      <a:noFill/>
                    </a:lnL>
                    <a:lnR>
                      <a:noFill/>
                    </a:lnR>
                    <a:lnT>
                      <a:noFill/>
                    </a:lnT>
                    <a:lnB>
                      <a:noFill/>
                    </a:lnB>
                    <a:noFill/>
                  </a:tcPr>
                </a:tc>
                <a:tc>
                  <a:txBody>
                    <a:bodyPr/>
                    <a:lstStyle/>
                    <a:p>
                      <a:pPr algn="ctr" fontAlgn="ctr"/>
                      <a:endParaRPr lang="ja-JP" altLang="en-US" sz="1300" b="1" i="0" u="none" strike="noStrike">
                        <a:solidFill>
                          <a:srgbClr val="000000"/>
                        </a:solidFill>
                        <a:effectLst/>
                        <a:latin typeface="游ゴシック" panose="020B0400000000000000" pitchFamily="34" charset="-128"/>
                        <a:ea typeface="游ゴシック" panose="020B0400000000000000" pitchFamily="34" charset="-128"/>
                      </a:endParaRPr>
                    </a:p>
                  </a:txBody>
                  <a:tcPr marL="5340" marR="5340" marT="5340" marB="0" anchor="ctr">
                    <a:lnL>
                      <a:noFill/>
                    </a:lnL>
                    <a:lnR>
                      <a:noFill/>
                    </a:lnR>
                    <a:lnT>
                      <a:noFill/>
                    </a:lnT>
                    <a:lnB>
                      <a:noFill/>
                    </a:lnB>
                    <a:noFill/>
                  </a:tcPr>
                </a:tc>
                <a:tc>
                  <a:txBody>
                    <a:bodyPr/>
                    <a:lstStyle/>
                    <a:p>
                      <a:pPr algn="ctr" fontAlgn="ctr"/>
                      <a:endParaRPr lang="ja-JP" altLang="en-US" sz="1300" b="1" i="0" u="none" strike="noStrike">
                        <a:solidFill>
                          <a:srgbClr val="000000"/>
                        </a:solidFill>
                        <a:effectLst/>
                        <a:latin typeface="游ゴシック" panose="020B0400000000000000" pitchFamily="34" charset="-128"/>
                        <a:ea typeface="游ゴシック" panose="020B0400000000000000" pitchFamily="34" charset="-128"/>
                      </a:endParaRPr>
                    </a:p>
                  </a:txBody>
                  <a:tcPr marL="5340" marR="5340" marT="5340" marB="0" anchor="ctr">
                    <a:lnL>
                      <a:noFill/>
                    </a:lnL>
                    <a:lnR>
                      <a:noFill/>
                    </a:lnR>
                    <a:lnT>
                      <a:noFill/>
                    </a:lnT>
                    <a:lnB>
                      <a:noFill/>
                    </a:lnB>
                    <a:noFill/>
                  </a:tcPr>
                </a:tc>
                <a:tc>
                  <a:txBody>
                    <a:bodyPr/>
                    <a:lstStyle/>
                    <a:p>
                      <a:pPr algn="ctr" fontAlgn="ctr"/>
                      <a:endParaRPr lang="ja-JP" altLang="en-US" sz="1300" b="1" i="0" u="none" strike="noStrike">
                        <a:solidFill>
                          <a:srgbClr val="000000"/>
                        </a:solidFill>
                        <a:effectLst/>
                        <a:latin typeface="游ゴシック" panose="020B0400000000000000" pitchFamily="34" charset="-128"/>
                        <a:ea typeface="游ゴシック" panose="020B0400000000000000" pitchFamily="34" charset="-128"/>
                      </a:endParaRPr>
                    </a:p>
                  </a:txBody>
                  <a:tcPr marL="5340" marR="5340" marT="5340" marB="0" anchor="ctr">
                    <a:lnL>
                      <a:noFill/>
                    </a:lnL>
                    <a:lnR>
                      <a:noFill/>
                    </a:lnR>
                    <a:lnT>
                      <a:noFill/>
                    </a:lnT>
                    <a:lnB>
                      <a:noFill/>
                    </a:lnB>
                    <a:noFill/>
                  </a:tcPr>
                </a:tc>
                <a:tc>
                  <a:txBody>
                    <a:bodyPr/>
                    <a:lstStyle/>
                    <a:p>
                      <a:pPr algn="ctr" fontAlgn="ctr"/>
                      <a:endParaRPr lang="ja-JP" altLang="en-US" sz="1300" b="1" i="0" u="none" strike="noStrike">
                        <a:solidFill>
                          <a:srgbClr val="000000"/>
                        </a:solidFill>
                        <a:effectLst/>
                        <a:latin typeface="游ゴシック" panose="020B0400000000000000" pitchFamily="34" charset="-128"/>
                        <a:ea typeface="游ゴシック" panose="020B0400000000000000" pitchFamily="34" charset="-128"/>
                      </a:endParaRPr>
                    </a:p>
                  </a:txBody>
                  <a:tcPr marL="5340" marR="5340" marT="5340" marB="0" anchor="ctr">
                    <a:lnL>
                      <a:noFill/>
                    </a:lnL>
                    <a:lnR>
                      <a:noFill/>
                    </a:lnR>
                    <a:lnT>
                      <a:noFill/>
                    </a:lnT>
                    <a:lnB>
                      <a:noFill/>
                    </a:lnB>
                    <a:noFill/>
                  </a:tcPr>
                </a:tc>
                <a:tc>
                  <a:txBody>
                    <a:bodyPr/>
                    <a:lstStyle/>
                    <a:p>
                      <a:pPr algn="ctr" fontAlgn="ctr"/>
                      <a:endParaRPr lang="ja-JP" altLang="en-US" sz="1300" b="1" i="0" u="none" strike="noStrike">
                        <a:solidFill>
                          <a:srgbClr val="000000"/>
                        </a:solidFill>
                        <a:effectLst/>
                        <a:latin typeface="游ゴシック" panose="020B0400000000000000" pitchFamily="34" charset="-128"/>
                        <a:ea typeface="游ゴシック" panose="020B0400000000000000" pitchFamily="34" charset="-128"/>
                      </a:endParaRPr>
                    </a:p>
                  </a:txBody>
                  <a:tcPr marL="5340" marR="5340" marT="5340" marB="0" anchor="ctr">
                    <a:lnL>
                      <a:noFill/>
                    </a:lnL>
                    <a:lnR>
                      <a:noFill/>
                    </a:lnR>
                    <a:lnT>
                      <a:noFill/>
                    </a:lnT>
                    <a:lnB>
                      <a:noFill/>
                    </a:lnB>
                    <a:noFill/>
                  </a:tcPr>
                </a:tc>
                <a:tc>
                  <a:txBody>
                    <a:bodyPr/>
                    <a:lstStyle/>
                    <a:p>
                      <a:pPr algn="ctr" fontAlgn="ctr"/>
                      <a:endParaRPr lang="ja-JP" altLang="en-US" sz="1300" b="1" i="0" u="none" strike="noStrike">
                        <a:solidFill>
                          <a:srgbClr val="000000"/>
                        </a:solidFill>
                        <a:effectLst/>
                        <a:latin typeface="游ゴシック" panose="020B0400000000000000" pitchFamily="34" charset="-128"/>
                        <a:ea typeface="游ゴシック" panose="020B0400000000000000" pitchFamily="34" charset="-128"/>
                      </a:endParaRPr>
                    </a:p>
                  </a:txBody>
                  <a:tcPr marL="5340" marR="5340" marT="5340" marB="0" anchor="ctr">
                    <a:lnL>
                      <a:noFill/>
                    </a:lnL>
                    <a:lnR>
                      <a:noFill/>
                    </a:lnR>
                    <a:lnT>
                      <a:noFill/>
                    </a:lnT>
                    <a:lnB>
                      <a:noFill/>
                    </a:lnB>
                    <a:noFill/>
                  </a:tcPr>
                </a:tc>
                <a:tc>
                  <a:txBody>
                    <a:bodyPr/>
                    <a:lstStyle/>
                    <a:p>
                      <a:pPr algn="ctr" fontAlgn="ctr"/>
                      <a:endParaRPr lang="ja-JP" altLang="en-US" sz="1300" b="1" i="0" u="none" strike="noStrike">
                        <a:solidFill>
                          <a:srgbClr val="000000"/>
                        </a:solidFill>
                        <a:effectLst/>
                        <a:latin typeface="游ゴシック" panose="020B0400000000000000" pitchFamily="34" charset="-128"/>
                        <a:ea typeface="游ゴシック" panose="020B0400000000000000" pitchFamily="34" charset="-128"/>
                      </a:endParaRPr>
                    </a:p>
                  </a:txBody>
                  <a:tcPr marL="5340" marR="5340" marT="5340" marB="0" anchor="ctr">
                    <a:lnL>
                      <a:noFill/>
                    </a:lnL>
                    <a:lnR>
                      <a:noFill/>
                    </a:lnR>
                    <a:lnT>
                      <a:noFill/>
                    </a:lnT>
                    <a:lnB>
                      <a:noFill/>
                    </a:lnB>
                    <a:noFill/>
                  </a:tcPr>
                </a:tc>
                <a:tc>
                  <a:txBody>
                    <a:bodyPr/>
                    <a:lstStyle/>
                    <a:p>
                      <a:pPr algn="ctr" fontAlgn="ctr"/>
                      <a:endParaRPr lang="ja-JP" altLang="en-US" sz="1300" b="1" i="0" u="none" strike="noStrike">
                        <a:solidFill>
                          <a:srgbClr val="000000"/>
                        </a:solidFill>
                        <a:effectLst/>
                        <a:latin typeface="游ゴシック" panose="020B0400000000000000" pitchFamily="34" charset="-128"/>
                        <a:ea typeface="游ゴシック" panose="020B0400000000000000" pitchFamily="34" charset="-128"/>
                      </a:endParaRPr>
                    </a:p>
                  </a:txBody>
                  <a:tcPr marL="5340" marR="5340" marT="5340" marB="0" anchor="ctr">
                    <a:lnL>
                      <a:noFill/>
                    </a:lnL>
                    <a:lnR>
                      <a:noFill/>
                    </a:lnR>
                    <a:lnT>
                      <a:noFill/>
                    </a:lnT>
                    <a:lnB>
                      <a:noFill/>
                    </a:lnB>
                    <a:noFill/>
                  </a:tcPr>
                </a:tc>
                <a:tc>
                  <a:txBody>
                    <a:bodyPr/>
                    <a:lstStyle/>
                    <a:p>
                      <a:pPr algn="ctr" fontAlgn="ctr"/>
                      <a:endParaRPr lang="ja-JP" altLang="en-US" sz="1300" b="1" i="0" u="none" strike="noStrike">
                        <a:solidFill>
                          <a:srgbClr val="000000"/>
                        </a:solidFill>
                        <a:effectLst/>
                        <a:latin typeface="游ゴシック" panose="020B0400000000000000" pitchFamily="34" charset="-128"/>
                        <a:ea typeface="游ゴシック" panose="020B0400000000000000" pitchFamily="34" charset="-128"/>
                      </a:endParaRPr>
                    </a:p>
                  </a:txBody>
                  <a:tcPr marL="5340" marR="5340" marT="5340" marB="0" anchor="ctr">
                    <a:lnL>
                      <a:noFill/>
                    </a:lnL>
                    <a:lnR>
                      <a:noFill/>
                    </a:lnR>
                    <a:lnT>
                      <a:noFill/>
                    </a:lnT>
                    <a:lnB>
                      <a:noFill/>
                    </a:lnB>
                    <a:noFill/>
                  </a:tcPr>
                </a:tc>
                <a:tc>
                  <a:txBody>
                    <a:bodyPr/>
                    <a:lstStyle/>
                    <a:p>
                      <a:pPr algn="ctr" fontAlgn="ctr"/>
                      <a:endParaRPr lang="ja-JP" altLang="en-US" sz="1300" b="1" i="0" u="none" strike="noStrike">
                        <a:solidFill>
                          <a:srgbClr val="000000"/>
                        </a:solidFill>
                        <a:effectLst/>
                        <a:latin typeface="游ゴシック" panose="020B0400000000000000" pitchFamily="34" charset="-128"/>
                        <a:ea typeface="游ゴシック" panose="020B0400000000000000" pitchFamily="34" charset="-128"/>
                      </a:endParaRPr>
                    </a:p>
                  </a:txBody>
                  <a:tcPr marL="5340" marR="5340" marT="5340" marB="0" anchor="ctr">
                    <a:lnL>
                      <a:noFill/>
                    </a:lnL>
                    <a:lnR>
                      <a:noFill/>
                    </a:lnR>
                    <a:lnT>
                      <a:noFill/>
                    </a:lnT>
                    <a:lnB>
                      <a:noFill/>
                    </a:lnB>
                    <a:noFill/>
                  </a:tcPr>
                </a:tc>
                <a:tc>
                  <a:txBody>
                    <a:bodyPr/>
                    <a:lstStyle/>
                    <a:p>
                      <a:pPr algn="ctr" fontAlgn="ctr"/>
                      <a:endParaRPr lang="ja-JP" altLang="en-US" sz="1300" b="1" i="0" u="none" strike="noStrike">
                        <a:solidFill>
                          <a:srgbClr val="000000"/>
                        </a:solidFill>
                        <a:effectLst/>
                        <a:latin typeface="游ゴシック" panose="020B0400000000000000" pitchFamily="34" charset="-128"/>
                        <a:ea typeface="游ゴシック" panose="020B0400000000000000" pitchFamily="34" charset="-128"/>
                      </a:endParaRPr>
                    </a:p>
                  </a:txBody>
                  <a:tcPr marL="5340" marR="5340" marT="5340" marB="0" anchor="ctr">
                    <a:lnL>
                      <a:noFill/>
                    </a:lnL>
                    <a:lnR>
                      <a:noFill/>
                    </a:lnR>
                    <a:lnT>
                      <a:noFill/>
                    </a:lnT>
                    <a:lnB>
                      <a:noFill/>
                    </a:lnB>
                    <a:noFill/>
                  </a:tcPr>
                </a:tc>
                <a:tc>
                  <a:txBody>
                    <a:bodyPr/>
                    <a:lstStyle/>
                    <a:p>
                      <a:pPr algn="ctr" fontAlgn="ctr"/>
                      <a:endParaRPr lang="ja-JP" altLang="en-US" sz="1300" b="1" i="0" u="none" strike="noStrike">
                        <a:solidFill>
                          <a:srgbClr val="000000"/>
                        </a:solidFill>
                        <a:effectLst/>
                        <a:latin typeface="游ゴシック" panose="020B0400000000000000" pitchFamily="34" charset="-128"/>
                        <a:ea typeface="游ゴシック" panose="020B0400000000000000" pitchFamily="34" charset="-128"/>
                      </a:endParaRPr>
                    </a:p>
                  </a:txBody>
                  <a:tcPr marL="5340" marR="5340" marT="5340" marB="0" anchor="ctr">
                    <a:lnL>
                      <a:noFill/>
                    </a:lnL>
                    <a:lnR>
                      <a:noFill/>
                    </a:lnR>
                    <a:lnT>
                      <a:noFill/>
                    </a:lnT>
                    <a:lnB>
                      <a:noFill/>
                    </a:lnB>
                    <a:noFill/>
                  </a:tcPr>
                </a:tc>
                <a:tc>
                  <a:txBody>
                    <a:bodyPr/>
                    <a:lstStyle/>
                    <a:p>
                      <a:pPr algn="ctr" fontAlgn="ctr"/>
                      <a:r>
                        <a:rPr lang="en-US" altLang="ja-JP" sz="1300" b="1" i="0" u="none" strike="noStrike" dirty="0">
                          <a:solidFill>
                            <a:srgbClr val="000000"/>
                          </a:solidFill>
                          <a:effectLst/>
                          <a:latin typeface="游ゴシック" panose="020B0400000000000000" pitchFamily="34" charset="-128"/>
                          <a:ea typeface="游ゴシック" panose="020B0400000000000000" pitchFamily="34" charset="-128"/>
                        </a:rPr>
                        <a:t>1</a:t>
                      </a:r>
                    </a:p>
                  </a:txBody>
                  <a:tcPr marL="5340" marR="5340" marT="5340" marB="0" anchor="ctr">
                    <a:lnL>
                      <a:noFill/>
                    </a:lnL>
                    <a:lnR>
                      <a:noFill/>
                    </a:lnR>
                    <a:lnT>
                      <a:noFill/>
                    </a:lnT>
                    <a:lnB>
                      <a:noFill/>
                    </a:lnB>
                    <a:solidFill>
                      <a:srgbClr val="FFFF00"/>
                    </a:solidFill>
                  </a:tcPr>
                </a:tc>
                <a:extLst>
                  <a:ext uri="{0D108BD9-81ED-4DB2-BD59-A6C34878D82A}">
                    <a16:rowId xmlns:a16="http://schemas.microsoft.com/office/drawing/2014/main" val="3627057787"/>
                  </a:ext>
                </a:extLst>
              </a:tr>
              <a:tr h="336884">
                <a:tc>
                  <a:txBody>
                    <a:bodyPr/>
                    <a:lstStyle/>
                    <a:p>
                      <a:pPr algn="ctr" fontAlgn="ctr"/>
                      <a:r>
                        <a:rPr lang="en-GB" sz="1300" b="1" i="0" u="none" strike="noStrike" dirty="0">
                          <a:solidFill>
                            <a:srgbClr val="000000"/>
                          </a:solidFill>
                          <a:effectLst/>
                          <a:latin typeface="游ゴシック" panose="020B0400000000000000" pitchFamily="34" charset="-128"/>
                          <a:ea typeface="游ゴシック" panose="020B0400000000000000" pitchFamily="34" charset="-128"/>
                        </a:rPr>
                        <a:t>ST10</a:t>
                      </a:r>
                    </a:p>
                  </a:txBody>
                  <a:tcPr marL="5340" marR="5340" marT="5340" marB="0" anchor="ctr">
                    <a:lnL>
                      <a:noFill/>
                    </a:lnL>
                    <a:lnR w="6350" cap="flat" cmpd="sng" algn="ctr">
                      <a:solidFill>
                        <a:srgbClr val="000000"/>
                      </a:solidFill>
                      <a:prstDash val="solid"/>
                      <a:round/>
                      <a:headEnd type="none" w="med" len="med"/>
                      <a:tailEnd type="none" w="med" len="med"/>
                    </a:lnR>
                    <a:lnT>
                      <a:noFill/>
                    </a:lnT>
                    <a:lnB>
                      <a:noFill/>
                    </a:lnB>
                    <a:noFill/>
                  </a:tcPr>
                </a:tc>
                <a:tc>
                  <a:txBody>
                    <a:bodyPr/>
                    <a:lstStyle/>
                    <a:p>
                      <a:pPr algn="ctr" fontAlgn="ctr"/>
                      <a:endParaRPr lang="ja-JP" altLang="en-US" sz="1300" b="1" i="0" u="none" strike="noStrike">
                        <a:solidFill>
                          <a:srgbClr val="000000"/>
                        </a:solidFill>
                        <a:effectLst/>
                        <a:latin typeface="游ゴシック" panose="020B0400000000000000" pitchFamily="34" charset="-128"/>
                        <a:ea typeface="游ゴシック" panose="020B0400000000000000" pitchFamily="34" charset="-128"/>
                      </a:endParaRPr>
                    </a:p>
                  </a:txBody>
                  <a:tcPr marL="5340" marR="5340" marT="5340" marB="0" anchor="ctr">
                    <a:lnL w="6350" cap="flat" cmpd="sng" algn="ctr">
                      <a:solidFill>
                        <a:srgbClr val="000000"/>
                      </a:solidFill>
                      <a:prstDash val="solid"/>
                      <a:round/>
                      <a:headEnd type="none" w="med" len="med"/>
                      <a:tailEnd type="none" w="med" len="med"/>
                    </a:lnL>
                    <a:lnR>
                      <a:noFill/>
                    </a:lnR>
                    <a:lnT>
                      <a:noFill/>
                    </a:lnT>
                    <a:lnB>
                      <a:noFill/>
                    </a:lnB>
                    <a:noFill/>
                  </a:tcPr>
                </a:tc>
                <a:tc>
                  <a:txBody>
                    <a:bodyPr/>
                    <a:lstStyle/>
                    <a:p>
                      <a:pPr algn="ctr" fontAlgn="ctr"/>
                      <a:endParaRPr lang="ja-JP" altLang="en-US" sz="1300" b="1" i="0" u="none" strike="noStrike">
                        <a:solidFill>
                          <a:srgbClr val="000000"/>
                        </a:solidFill>
                        <a:effectLst/>
                        <a:latin typeface="游ゴシック" panose="020B0400000000000000" pitchFamily="34" charset="-128"/>
                        <a:ea typeface="游ゴシック" panose="020B0400000000000000" pitchFamily="34" charset="-128"/>
                      </a:endParaRPr>
                    </a:p>
                  </a:txBody>
                  <a:tcPr marL="5340" marR="5340" marT="5340" marB="0" anchor="ctr">
                    <a:lnL>
                      <a:noFill/>
                    </a:lnL>
                    <a:lnR>
                      <a:noFill/>
                    </a:lnR>
                    <a:lnT>
                      <a:noFill/>
                    </a:lnT>
                    <a:lnB>
                      <a:noFill/>
                    </a:lnB>
                    <a:noFill/>
                  </a:tcPr>
                </a:tc>
                <a:tc>
                  <a:txBody>
                    <a:bodyPr/>
                    <a:lstStyle/>
                    <a:p>
                      <a:pPr algn="ctr" fontAlgn="ctr"/>
                      <a:endParaRPr lang="ja-JP" altLang="en-US" sz="1300" b="1" i="0" u="none" strike="noStrike">
                        <a:solidFill>
                          <a:srgbClr val="000000"/>
                        </a:solidFill>
                        <a:effectLst/>
                        <a:latin typeface="游ゴシック" panose="020B0400000000000000" pitchFamily="34" charset="-128"/>
                        <a:ea typeface="游ゴシック" panose="020B0400000000000000" pitchFamily="34" charset="-128"/>
                      </a:endParaRPr>
                    </a:p>
                  </a:txBody>
                  <a:tcPr marL="5340" marR="5340" marT="5340" marB="0" anchor="ctr">
                    <a:lnL>
                      <a:noFill/>
                    </a:lnL>
                    <a:lnR>
                      <a:noFill/>
                    </a:lnR>
                    <a:lnT>
                      <a:noFill/>
                    </a:lnT>
                    <a:lnB>
                      <a:noFill/>
                    </a:lnB>
                    <a:noFill/>
                  </a:tcPr>
                </a:tc>
                <a:tc>
                  <a:txBody>
                    <a:bodyPr/>
                    <a:lstStyle/>
                    <a:p>
                      <a:pPr algn="ctr" fontAlgn="ctr"/>
                      <a:endParaRPr lang="ja-JP" altLang="en-US" sz="1300" b="1" i="0" u="none" strike="noStrike">
                        <a:solidFill>
                          <a:srgbClr val="000000"/>
                        </a:solidFill>
                        <a:effectLst/>
                        <a:latin typeface="游ゴシック" panose="020B0400000000000000" pitchFamily="34" charset="-128"/>
                        <a:ea typeface="游ゴシック" panose="020B0400000000000000" pitchFamily="34" charset="-128"/>
                      </a:endParaRPr>
                    </a:p>
                  </a:txBody>
                  <a:tcPr marL="5340" marR="5340" marT="5340" marB="0" anchor="ctr">
                    <a:lnL>
                      <a:noFill/>
                    </a:lnL>
                    <a:lnR>
                      <a:noFill/>
                    </a:lnR>
                    <a:lnT>
                      <a:noFill/>
                    </a:lnT>
                    <a:lnB>
                      <a:noFill/>
                    </a:lnB>
                    <a:noFill/>
                  </a:tcPr>
                </a:tc>
                <a:tc>
                  <a:txBody>
                    <a:bodyPr/>
                    <a:lstStyle/>
                    <a:p>
                      <a:pPr algn="ctr" fontAlgn="ctr"/>
                      <a:endParaRPr lang="ja-JP" altLang="en-US" sz="1300" b="1" i="0" u="none" strike="noStrike">
                        <a:solidFill>
                          <a:srgbClr val="000000"/>
                        </a:solidFill>
                        <a:effectLst/>
                        <a:latin typeface="游ゴシック" panose="020B0400000000000000" pitchFamily="34" charset="-128"/>
                        <a:ea typeface="游ゴシック" panose="020B0400000000000000" pitchFamily="34" charset="-128"/>
                      </a:endParaRPr>
                    </a:p>
                  </a:txBody>
                  <a:tcPr marL="5340" marR="5340" marT="5340" marB="0" anchor="ctr">
                    <a:lnL>
                      <a:noFill/>
                    </a:lnL>
                    <a:lnR>
                      <a:noFill/>
                    </a:lnR>
                    <a:lnT>
                      <a:noFill/>
                    </a:lnT>
                    <a:lnB>
                      <a:noFill/>
                    </a:lnB>
                    <a:noFill/>
                  </a:tcPr>
                </a:tc>
                <a:tc>
                  <a:txBody>
                    <a:bodyPr/>
                    <a:lstStyle/>
                    <a:p>
                      <a:pPr algn="ctr" fontAlgn="ctr"/>
                      <a:endParaRPr lang="ja-JP" altLang="en-US" sz="1300" b="1" i="0" u="none" strike="noStrike">
                        <a:solidFill>
                          <a:srgbClr val="000000"/>
                        </a:solidFill>
                        <a:effectLst/>
                        <a:latin typeface="游ゴシック" panose="020B0400000000000000" pitchFamily="34" charset="-128"/>
                        <a:ea typeface="游ゴシック" panose="020B0400000000000000" pitchFamily="34" charset="-128"/>
                      </a:endParaRPr>
                    </a:p>
                  </a:txBody>
                  <a:tcPr marL="5340" marR="5340" marT="5340" marB="0" anchor="ctr">
                    <a:lnL>
                      <a:noFill/>
                    </a:lnL>
                    <a:lnR>
                      <a:noFill/>
                    </a:lnR>
                    <a:lnT>
                      <a:noFill/>
                    </a:lnT>
                    <a:lnB>
                      <a:noFill/>
                    </a:lnB>
                    <a:noFill/>
                  </a:tcPr>
                </a:tc>
                <a:tc>
                  <a:txBody>
                    <a:bodyPr/>
                    <a:lstStyle/>
                    <a:p>
                      <a:pPr algn="ctr" fontAlgn="ctr"/>
                      <a:endParaRPr lang="ja-JP" altLang="en-US" sz="1300" b="1" i="0" u="none" strike="noStrike">
                        <a:solidFill>
                          <a:srgbClr val="000000"/>
                        </a:solidFill>
                        <a:effectLst/>
                        <a:latin typeface="游ゴシック" panose="020B0400000000000000" pitchFamily="34" charset="-128"/>
                        <a:ea typeface="游ゴシック" panose="020B0400000000000000" pitchFamily="34" charset="-128"/>
                      </a:endParaRPr>
                    </a:p>
                  </a:txBody>
                  <a:tcPr marL="5340" marR="5340" marT="5340" marB="0" anchor="ctr">
                    <a:lnL>
                      <a:noFill/>
                    </a:lnL>
                    <a:lnR>
                      <a:noFill/>
                    </a:lnR>
                    <a:lnT>
                      <a:noFill/>
                    </a:lnT>
                    <a:lnB>
                      <a:noFill/>
                    </a:lnB>
                    <a:noFill/>
                  </a:tcPr>
                </a:tc>
                <a:tc>
                  <a:txBody>
                    <a:bodyPr/>
                    <a:lstStyle/>
                    <a:p>
                      <a:pPr algn="ctr" fontAlgn="ctr"/>
                      <a:endParaRPr lang="ja-JP" altLang="en-US" sz="1300" b="1" i="0" u="none" strike="noStrike">
                        <a:solidFill>
                          <a:srgbClr val="000000"/>
                        </a:solidFill>
                        <a:effectLst/>
                        <a:latin typeface="游ゴシック" panose="020B0400000000000000" pitchFamily="34" charset="-128"/>
                        <a:ea typeface="游ゴシック" panose="020B0400000000000000" pitchFamily="34" charset="-128"/>
                      </a:endParaRPr>
                    </a:p>
                  </a:txBody>
                  <a:tcPr marL="5340" marR="5340" marT="5340" marB="0" anchor="ctr">
                    <a:lnL>
                      <a:noFill/>
                    </a:lnL>
                    <a:lnR>
                      <a:noFill/>
                    </a:lnR>
                    <a:lnT>
                      <a:noFill/>
                    </a:lnT>
                    <a:lnB>
                      <a:noFill/>
                    </a:lnB>
                    <a:noFill/>
                  </a:tcPr>
                </a:tc>
                <a:tc>
                  <a:txBody>
                    <a:bodyPr/>
                    <a:lstStyle/>
                    <a:p>
                      <a:pPr algn="ctr" fontAlgn="ctr"/>
                      <a:endParaRPr lang="ja-JP" altLang="en-US" sz="1300" b="1" i="0" u="none" strike="noStrike">
                        <a:solidFill>
                          <a:srgbClr val="000000"/>
                        </a:solidFill>
                        <a:effectLst/>
                        <a:latin typeface="游ゴシック" panose="020B0400000000000000" pitchFamily="34" charset="-128"/>
                        <a:ea typeface="游ゴシック" panose="020B0400000000000000" pitchFamily="34" charset="-128"/>
                      </a:endParaRPr>
                    </a:p>
                  </a:txBody>
                  <a:tcPr marL="5340" marR="5340" marT="5340" marB="0" anchor="ctr">
                    <a:lnL>
                      <a:noFill/>
                    </a:lnL>
                    <a:lnR>
                      <a:noFill/>
                    </a:lnR>
                    <a:lnT>
                      <a:noFill/>
                    </a:lnT>
                    <a:lnB>
                      <a:noFill/>
                    </a:lnB>
                    <a:noFill/>
                  </a:tcPr>
                </a:tc>
                <a:tc>
                  <a:txBody>
                    <a:bodyPr/>
                    <a:lstStyle/>
                    <a:p>
                      <a:pPr algn="ctr" fontAlgn="ctr"/>
                      <a:endParaRPr lang="ja-JP" altLang="en-US" sz="1300" b="1" i="0" u="none" strike="noStrike">
                        <a:solidFill>
                          <a:srgbClr val="000000"/>
                        </a:solidFill>
                        <a:effectLst/>
                        <a:latin typeface="游ゴシック" panose="020B0400000000000000" pitchFamily="34" charset="-128"/>
                        <a:ea typeface="游ゴシック" panose="020B0400000000000000" pitchFamily="34" charset="-128"/>
                      </a:endParaRPr>
                    </a:p>
                  </a:txBody>
                  <a:tcPr marL="5340" marR="5340" marT="5340" marB="0" anchor="ctr">
                    <a:lnL>
                      <a:noFill/>
                    </a:lnL>
                    <a:lnR>
                      <a:noFill/>
                    </a:lnR>
                    <a:lnT>
                      <a:noFill/>
                    </a:lnT>
                    <a:lnB>
                      <a:noFill/>
                    </a:lnB>
                    <a:noFill/>
                  </a:tcPr>
                </a:tc>
                <a:tc>
                  <a:txBody>
                    <a:bodyPr/>
                    <a:lstStyle/>
                    <a:p>
                      <a:pPr algn="ctr" fontAlgn="ctr"/>
                      <a:r>
                        <a:rPr lang="en-US" altLang="ja-JP" sz="1300" b="1" i="0" u="none" strike="noStrike">
                          <a:solidFill>
                            <a:srgbClr val="000000"/>
                          </a:solidFill>
                          <a:effectLst/>
                          <a:latin typeface="游ゴシック" panose="020B0400000000000000" pitchFamily="34" charset="-128"/>
                          <a:ea typeface="游ゴシック" panose="020B0400000000000000" pitchFamily="34" charset="-128"/>
                        </a:rPr>
                        <a:t>1</a:t>
                      </a:r>
                    </a:p>
                  </a:txBody>
                  <a:tcPr marL="5340" marR="5340" marT="5340" marB="0" anchor="ctr">
                    <a:lnL>
                      <a:noFill/>
                    </a:lnL>
                    <a:lnR>
                      <a:noFill/>
                    </a:lnR>
                    <a:lnT>
                      <a:noFill/>
                    </a:lnT>
                    <a:lnB>
                      <a:noFill/>
                    </a:lnB>
                    <a:noFill/>
                  </a:tcPr>
                </a:tc>
                <a:tc>
                  <a:txBody>
                    <a:bodyPr/>
                    <a:lstStyle/>
                    <a:p>
                      <a:pPr algn="ctr" fontAlgn="ctr"/>
                      <a:r>
                        <a:rPr lang="en-US" altLang="ja-JP" sz="1300" b="1" i="0" u="none" strike="noStrike" dirty="0">
                          <a:solidFill>
                            <a:srgbClr val="000000"/>
                          </a:solidFill>
                          <a:effectLst/>
                          <a:latin typeface="游ゴシック" panose="020B0400000000000000" pitchFamily="34" charset="-128"/>
                          <a:ea typeface="游ゴシック" panose="020B0400000000000000" pitchFamily="34" charset="-128"/>
                        </a:rPr>
                        <a:t>3</a:t>
                      </a:r>
                    </a:p>
                  </a:txBody>
                  <a:tcPr marL="5340" marR="5340" marT="5340" marB="0" anchor="ctr">
                    <a:lnL>
                      <a:noFill/>
                    </a:lnL>
                    <a:lnR>
                      <a:noFill/>
                    </a:lnR>
                    <a:lnT>
                      <a:noFill/>
                    </a:lnT>
                    <a:lnB>
                      <a:noFill/>
                    </a:lnB>
                    <a:noFill/>
                  </a:tcPr>
                </a:tc>
                <a:tc>
                  <a:txBody>
                    <a:bodyPr/>
                    <a:lstStyle/>
                    <a:p>
                      <a:pPr algn="ctr" fontAlgn="ctr"/>
                      <a:endParaRPr lang="ja-JP" altLang="en-US" sz="1300" b="1" i="0" u="none" strike="noStrike">
                        <a:solidFill>
                          <a:srgbClr val="000000"/>
                        </a:solidFill>
                        <a:effectLst/>
                        <a:latin typeface="游ゴシック" panose="020B0400000000000000" pitchFamily="34" charset="-128"/>
                        <a:ea typeface="游ゴシック" panose="020B0400000000000000" pitchFamily="34" charset="-128"/>
                      </a:endParaRPr>
                    </a:p>
                  </a:txBody>
                  <a:tcPr marL="5340" marR="5340" marT="5340" marB="0" anchor="ctr">
                    <a:lnL>
                      <a:noFill/>
                    </a:lnL>
                    <a:lnR>
                      <a:noFill/>
                    </a:lnR>
                    <a:lnT>
                      <a:noFill/>
                    </a:lnT>
                    <a:lnB>
                      <a:noFill/>
                    </a:lnB>
                    <a:noFill/>
                  </a:tcPr>
                </a:tc>
                <a:tc>
                  <a:txBody>
                    <a:bodyPr/>
                    <a:lstStyle/>
                    <a:p>
                      <a:pPr algn="ctr" fontAlgn="ctr"/>
                      <a:endParaRPr lang="ja-JP" altLang="en-US" sz="1300" b="1" i="0" u="none" strike="noStrike">
                        <a:solidFill>
                          <a:srgbClr val="000000"/>
                        </a:solidFill>
                        <a:effectLst/>
                        <a:latin typeface="游ゴシック" panose="020B0400000000000000" pitchFamily="34" charset="-128"/>
                        <a:ea typeface="游ゴシック" panose="020B0400000000000000" pitchFamily="34" charset="-128"/>
                      </a:endParaRPr>
                    </a:p>
                  </a:txBody>
                  <a:tcPr marL="5340" marR="5340" marT="5340" marB="0" anchor="ctr">
                    <a:lnL>
                      <a:noFill/>
                    </a:lnL>
                    <a:lnR>
                      <a:noFill/>
                    </a:lnR>
                    <a:lnT>
                      <a:noFill/>
                    </a:lnT>
                    <a:lnB>
                      <a:noFill/>
                    </a:lnB>
                    <a:noFill/>
                  </a:tcPr>
                </a:tc>
                <a:tc>
                  <a:txBody>
                    <a:bodyPr/>
                    <a:lstStyle/>
                    <a:p>
                      <a:pPr algn="ctr" fontAlgn="ctr"/>
                      <a:endParaRPr lang="ja-JP" altLang="en-US" sz="1300" b="1" i="0" u="none" strike="noStrike" dirty="0">
                        <a:solidFill>
                          <a:srgbClr val="000000"/>
                        </a:solidFill>
                        <a:effectLst/>
                        <a:latin typeface="游ゴシック" panose="020B0400000000000000" pitchFamily="34" charset="-128"/>
                        <a:ea typeface="游ゴシック" panose="020B0400000000000000" pitchFamily="34" charset="-128"/>
                      </a:endParaRPr>
                    </a:p>
                  </a:txBody>
                  <a:tcPr marL="5340" marR="5340" marT="5340" marB="0" anchor="ctr">
                    <a:lnL>
                      <a:noFill/>
                    </a:lnL>
                    <a:lnR>
                      <a:noFill/>
                    </a:lnR>
                    <a:lnT>
                      <a:noFill/>
                    </a:lnT>
                    <a:lnB>
                      <a:noFill/>
                    </a:lnB>
                    <a:noFill/>
                  </a:tcPr>
                </a:tc>
                <a:extLst>
                  <a:ext uri="{0D108BD9-81ED-4DB2-BD59-A6C34878D82A}">
                    <a16:rowId xmlns:a16="http://schemas.microsoft.com/office/drawing/2014/main" val="4144962469"/>
                  </a:ext>
                </a:extLst>
              </a:tr>
            </a:tbl>
          </a:graphicData>
        </a:graphic>
      </p:graphicFrame>
      <p:sp>
        <p:nvSpPr>
          <p:cNvPr id="6" name="テキスト ボックス 5">
            <a:extLst>
              <a:ext uri="{FF2B5EF4-FFF2-40B4-BE49-F238E27FC236}">
                <a16:creationId xmlns:a16="http://schemas.microsoft.com/office/drawing/2014/main" id="{111D8B0B-4119-4D22-69B8-867E6413C92F}"/>
              </a:ext>
            </a:extLst>
          </p:cNvPr>
          <p:cNvSpPr txBox="1"/>
          <p:nvPr/>
        </p:nvSpPr>
        <p:spPr>
          <a:xfrm>
            <a:off x="1041422" y="177856"/>
            <a:ext cx="7823156" cy="461665"/>
          </a:xfrm>
          <a:prstGeom prst="rect">
            <a:avLst/>
          </a:prstGeom>
          <a:noFill/>
        </p:spPr>
        <p:txBody>
          <a:bodyPr wrap="square" rtlCol="0">
            <a:spAutoFit/>
          </a:bodyPr>
          <a:lstStyle/>
          <a:p>
            <a:pPr algn="ctr"/>
            <a:r>
              <a:rPr lang="ja-JP" altLang="en-US" sz="2400" b="1" dirty="0"/>
              <a:t>結果｜</a:t>
            </a:r>
            <a:r>
              <a:rPr lang="en-US" altLang="ja-JP" sz="2400" b="1" dirty="0"/>
              <a:t>cytochrome </a:t>
            </a:r>
            <a:r>
              <a:rPr lang="en-US" altLang="ja-JP" sz="2400" b="1" i="1" dirty="0"/>
              <a:t>b </a:t>
            </a:r>
            <a:r>
              <a:rPr lang="ja-JP" altLang="en-US" sz="2400" b="1" dirty="0"/>
              <a:t>の配列タイプ一覧</a:t>
            </a:r>
            <a:endParaRPr lang="ja-JP" altLang="en" sz="2400" b="1" dirty="0"/>
          </a:p>
        </p:txBody>
      </p:sp>
      <p:sp>
        <p:nvSpPr>
          <p:cNvPr id="2" name="テキスト ボックス 1">
            <a:extLst>
              <a:ext uri="{FF2B5EF4-FFF2-40B4-BE49-F238E27FC236}">
                <a16:creationId xmlns:a16="http://schemas.microsoft.com/office/drawing/2014/main" id="{0879381A-41E3-D895-64C4-00B45AC3DCC2}"/>
              </a:ext>
            </a:extLst>
          </p:cNvPr>
          <p:cNvSpPr txBox="1"/>
          <p:nvPr/>
        </p:nvSpPr>
        <p:spPr>
          <a:xfrm flipH="1">
            <a:off x="1549429" y="4087599"/>
            <a:ext cx="3608620" cy="992836"/>
          </a:xfrm>
          <a:prstGeom prst="rect">
            <a:avLst/>
          </a:prstGeom>
          <a:noFill/>
          <a:ln>
            <a:solidFill>
              <a:srgbClr val="FF0000"/>
            </a:solidFill>
          </a:ln>
        </p:spPr>
        <p:txBody>
          <a:bodyPr wrap="square" rtlCol="0">
            <a:spAutoFit/>
          </a:bodyPr>
          <a:lstStyle/>
          <a:p>
            <a:r>
              <a:rPr lang="en-US" altLang="ja-JP" sz="1463" dirty="0">
                <a:highlight>
                  <a:srgbClr val="C0C0C0"/>
                </a:highlight>
              </a:rPr>
              <a:t>ST1: </a:t>
            </a:r>
            <a:r>
              <a:rPr lang="ja-JP" altLang="en-US" sz="1463" dirty="0">
                <a:highlight>
                  <a:srgbClr val="C0C0C0"/>
                </a:highlight>
              </a:rPr>
              <a:t>ヒメダカ型</a:t>
            </a:r>
            <a:endParaRPr lang="en-US" altLang="ja-JP" sz="1463" dirty="0">
              <a:highlight>
                <a:srgbClr val="C0C0C0"/>
              </a:highlight>
            </a:endParaRPr>
          </a:p>
          <a:p>
            <a:r>
              <a:rPr lang="en-US" altLang="ja-JP" sz="1463" dirty="0" err="1">
                <a:solidFill>
                  <a:srgbClr val="FF0000"/>
                </a:solidFill>
                <a:highlight>
                  <a:srgbClr val="FFFF00"/>
                </a:highlight>
              </a:rPr>
              <a:t>ST2</a:t>
            </a:r>
            <a:r>
              <a:rPr lang="en-US" altLang="ja-JP" sz="1463" dirty="0">
                <a:solidFill>
                  <a:srgbClr val="FF0000"/>
                </a:solidFill>
                <a:highlight>
                  <a:srgbClr val="FFFF00"/>
                </a:highlight>
              </a:rPr>
              <a:t>, 3:</a:t>
            </a:r>
            <a:r>
              <a:rPr lang="ja-JP" altLang="en-US" sz="1463" dirty="0">
                <a:solidFill>
                  <a:srgbClr val="FF0000"/>
                </a:solidFill>
                <a:highlight>
                  <a:srgbClr val="FFFF00"/>
                </a:highlight>
              </a:rPr>
              <a:t>南部九州＆沖縄タイプ</a:t>
            </a:r>
            <a:endParaRPr lang="en-US" altLang="ja-JP" sz="1463" dirty="0">
              <a:solidFill>
                <a:srgbClr val="FF0000"/>
              </a:solidFill>
              <a:highlight>
                <a:srgbClr val="FFFF00"/>
              </a:highlight>
            </a:endParaRPr>
          </a:p>
          <a:p>
            <a:r>
              <a:rPr lang="en-US" altLang="ja-JP" sz="1463" dirty="0" err="1"/>
              <a:t>ST4</a:t>
            </a:r>
            <a:r>
              <a:rPr lang="en-US" altLang="ja-JP" sz="1463" dirty="0"/>
              <a:t>, 5, 6, 7, 10 </a:t>
            </a:r>
            <a:r>
              <a:rPr lang="ja-JP" altLang="en-US" sz="1463" dirty="0"/>
              <a:t>瀬戸内型</a:t>
            </a:r>
            <a:endParaRPr lang="en-US" altLang="ja-JP" sz="1463" dirty="0"/>
          </a:p>
          <a:p>
            <a:r>
              <a:rPr lang="en-US" altLang="ja-JP" sz="1463" dirty="0" err="1">
                <a:highlight>
                  <a:srgbClr val="FFFF00"/>
                </a:highlight>
              </a:rPr>
              <a:t>ST8</a:t>
            </a:r>
            <a:r>
              <a:rPr lang="en-US" altLang="ja-JP" sz="1463" dirty="0">
                <a:highlight>
                  <a:srgbClr val="FFFF00"/>
                </a:highlight>
              </a:rPr>
              <a:t>, 9: </a:t>
            </a:r>
            <a:r>
              <a:rPr lang="ja-JP" altLang="en-US" sz="1463" dirty="0">
                <a:highlight>
                  <a:srgbClr val="FFFF00"/>
                </a:highlight>
              </a:rPr>
              <a:t>島根・鳥取型</a:t>
            </a:r>
            <a:endParaRPr lang="en-US" altLang="ja-JP" sz="1463" dirty="0">
              <a:highlight>
                <a:srgbClr val="FFFF00"/>
              </a:highlight>
            </a:endParaRPr>
          </a:p>
        </p:txBody>
      </p:sp>
      <p:sp>
        <p:nvSpPr>
          <p:cNvPr id="3" name="テキスト ボックス 2">
            <a:extLst>
              <a:ext uri="{FF2B5EF4-FFF2-40B4-BE49-F238E27FC236}">
                <a16:creationId xmlns:a16="http://schemas.microsoft.com/office/drawing/2014/main" id="{8D7949B6-FC6D-AB0E-CDBF-7B22A2E40563}"/>
              </a:ext>
            </a:extLst>
          </p:cNvPr>
          <p:cNvSpPr txBox="1"/>
          <p:nvPr/>
        </p:nvSpPr>
        <p:spPr>
          <a:xfrm>
            <a:off x="422498" y="5701725"/>
            <a:ext cx="9471101" cy="646331"/>
          </a:xfrm>
          <a:prstGeom prst="rect">
            <a:avLst/>
          </a:prstGeom>
          <a:noFill/>
        </p:spPr>
        <p:txBody>
          <a:bodyPr wrap="square" rtlCol="0">
            <a:spAutoFit/>
          </a:bodyPr>
          <a:lstStyle/>
          <a:p>
            <a:r>
              <a:rPr kumimoji="1" lang="ja-JP" altLang="en-US" dirty="0"/>
              <a:t>瀬戸内型が過半数を占め、ヒメダカ型、南部九州型、鳥取・島根型が見出された。</a:t>
            </a:r>
            <a:endParaRPr kumimoji="1" lang="en-US" altLang="ja-JP" dirty="0"/>
          </a:p>
          <a:p>
            <a:r>
              <a:rPr kumimoji="1" lang="ja-JP" altLang="en-US" dirty="0"/>
              <a:t>通例とは異なり、遺伝的に離れた複数の個体群が朝来市内に生育していることが判明した。</a:t>
            </a:r>
          </a:p>
        </p:txBody>
      </p:sp>
      <p:sp>
        <p:nvSpPr>
          <p:cNvPr id="4" name="スライド番号プレースホルダー 3">
            <a:extLst>
              <a:ext uri="{FF2B5EF4-FFF2-40B4-BE49-F238E27FC236}">
                <a16:creationId xmlns:a16="http://schemas.microsoft.com/office/drawing/2014/main" id="{55844940-EA2A-3D8B-D81E-3BC8608366AE}"/>
              </a:ext>
            </a:extLst>
          </p:cNvPr>
          <p:cNvSpPr>
            <a:spLocks noGrp="1"/>
          </p:cNvSpPr>
          <p:nvPr>
            <p:ph type="sldNum" sz="quarter" idx="12"/>
          </p:nvPr>
        </p:nvSpPr>
        <p:spPr/>
        <p:txBody>
          <a:bodyPr/>
          <a:lstStyle/>
          <a:p>
            <a:fld id="{F5E0FFD8-1193-47FE-97CA-8B356EED0836}" type="slidenum">
              <a:rPr kumimoji="1" lang="ja-JP" altLang="en-US" sz="2000" smtClean="0"/>
              <a:t>10</a:t>
            </a:fld>
            <a:endParaRPr kumimoji="1" lang="ja-JP" altLang="en-US" sz="2000"/>
          </a:p>
        </p:txBody>
      </p:sp>
    </p:spTree>
    <p:extLst>
      <p:ext uri="{BB962C8B-B14F-4D97-AF65-F5344CB8AC3E}">
        <p14:creationId xmlns:p14="http://schemas.microsoft.com/office/powerpoint/2010/main" val="357869828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3" name="図 82" descr="マップ&#10;&#10;自動的に生成された説明">
            <a:extLst>
              <a:ext uri="{FF2B5EF4-FFF2-40B4-BE49-F238E27FC236}">
                <a16:creationId xmlns:a16="http://schemas.microsoft.com/office/drawing/2014/main" id="{6F9C132C-53DC-6134-D2B2-3FD120C6732E}"/>
              </a:ext>
            </a:extLst>
          </p:cNvPr>
          <p:cNvPicPr>
            <a:picLocks noChangeAspect="1"/>
          </p:cNvPicPr>
          <p:nvPr/>
        </p:nvPicPr>
        <p:blipFill rotWithShape="1">
          <a:blip r:embed="rId3">
            <a:extLst>
              <a:ext uri="{28A0092B-C50C-407E-A947-70E740481C1C}">
                <a14:useLocalDpi xmlns:a14="http://schemas.microsoft.com/office/drawing/2010/main" val="0"/>
              </a:ext>
            </a:extLst>
          </a:blip>
          <a:srcRect l="8644" t="1397" r="1461" b="2214"/>
          <a:stretch/>
        </p:blipFill>
        <p:spPr>
          <a:xfrm>
            <a:off x="2770305" y="1175869"/>
            <a:ext cx="3571241" cy="4983019"/>
          </a:xfrm>
          <a:prstGeom prst="rect">
            <a:avLst/>
          </a:prstGeom>
        </p:spPr>
      </p:pic>
      <p:sp>
        <p:nvSpPr>
          <p:cNvPr id="4" name="テキスト ボックス 3">
            <a:extLst>
              <a:ext uri="{FF2B5EF4-FFF2-40B4-BE49-F238E27FC236}">
                <a16:creationId xmlns:a16="http://schemas.microsoft.com/office/drawing/2014/main" id="{D1929B0E-B9E1-6D37-23F9-88FA723A6B33}"/>
              </a:ext>
            </a:extLst>
          </p:cNvPr>
          <p:cNvSpPr txBox="1"/>
          <p:nvPr/>
        </p:nvSpPr>
        <p:spPr>
          <a:xfrm>
            <a:off x="1072826" y="200159"/>
            <a:ext cx="7823156" cy="461665"/>
          </a:xfrm>
          <a:prstGeom prst="rect">
            <a:avLst/>
          </a:prstGeom>
          <a:noFill/>
        </p:spPr>
        <p:txBody>
          <a:bodyPr wrap="square" rtlCol="0">
            <a:spAutoFit/>
          </a:bodyPr>
          <a:lstStyle/>
          <a:p>
            <a:pPr algn="ctr"/>
            <a:r>
              <a:rPr lang="ja-JP" altLang="en-US" sz="2400" b="1" dirty="0"/>
              <a:t>結果｜</a:t>
            </a:r>
            <a:r>
              <a:rPr lang="en-US" altLang="ja-JP" sz="2400" b="1" dirty="0"/>
              <a:t>cytochrome </a:t>
            </a:r>
            <a:r>
              <a:rPr lang="en-US" altLang="ja-JP" sz="2400" b="1" i="1" dirty="0"/>
              <a:t>b </a:t>
            </a:r>
            <a:r>
              <a:rPr lang="ja-JP" altLang="en-US" sz="2400" b="1" dirty="0"/>
              <a:t>の配列タイプ頻度分布</a:t>
            </a:r>
            <a:endParaRPr lang="ja-JP" altLang="en" sz="2400" b="1" dirty="0"/>
          </a:p>
        </p:txBody>
      </p:sp>
      <p:sp>
        <p:nvSpPr>
          <p:cNvPr id="5" name="円/楕円 49">
            <a:extLst>
              <a:ext uri="{FF2B5EF4-FFF2-40B4-BE49-F238E27FC236}">
                <a16:creationId xmlns:a16="http://schemas.microsoft.com/office/drawing/2014/main" id="{9EEA951F-731F-0A42-B02C-CC77A8ABE5C7}"/>
              </a:ext>
            </a:extLst>
          </p:cNvPr>
          <p:cNvSpPr/>
          <p:nvPr/>
        </p:nvSpPr>
        <p:spPr>
          <a:xfrm>
            <a:off x="4653331" y="2164051"/>
            <a:ext cx="171045" cy="171045"/>
          </a:xfrm>
          <a:prstGeom prst="ellipse">
            <a:avLst/>
          </a:prstGeom>
          <a:solidFill>
            <a:srgbClr val="FF0000"/>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1463"/>
          </a:p>
        </p:txBody>
      </p:sp>
      <p:sp>
        <p:nvSpPr>
          <p:cNvPr id="6" name="円/楕円 49">
            <a:extLst>
              <a:ext uri="{FF2B5EF4-FFF2-40B4-BE49-F238E27FC236}">
                <a16:creationId xmlns:a16="http://schemas.microsoft.com/office/drawing/2014/main" id="{8629CFD4-54CC-F34B-204D-211717A9FA40}"/>
              </a:ext>
            </a:extLst>
          </p:cNvPr>
          <p:cNvSpPr/>
          <p:nvPr/>
        </p:nvSpPr>
        <p:spPr>
          <a:xfrm>
            <a:off x="4778397" y="4097450"/>
            <a:ext cx="171045" cy="171045"/>
          </a:xfrm>
          <a:prstGeom prst="ellipse">
            <a:avLst/>
          </a:prstGeom>
          <a:solidFill>
            <a:srgbClr val="FF0000"/>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1463"/>
          </a:p>
        </p:txBody>
      </p:sp>
      <p:sp>
        <p:nvSpPr>
          <p:cNvPr id="7" name="円/楕円 49">
            <a:extLst>
              <a:ext uri="{FF2B5EF4-FFF2-40B4-BE49-F238E27FC236}">
                <a16:creationId xmlns:a16="http://schemas.microsoft.com/office/drawing/2014/main" id="{1F897F66-633B-887A-5693-CB545986E0B2}"/>
              </a:ext>
            </a:extLst>
          </p:cNvPr>
          <p:cNvSpPr/>
          <p:nvPr/>
        </p:nvSpPr>
        <p:spPr>
          <a:xfrm>
            <a:off x="5857726" y="3046818"/>
            <a:ext cx="171045" cy="171045"/>
          </a:xfrm>
          <a:prstGeom prst="ellipse">
            <a:avLst/>
          </a:prstGeom>
          <a:solidFill>
            <a:srgbClr val="FF0000"/>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1463"/>
          </a:p>
        </p:txBody>
      </p:sp>
      <p:sp>
        <p:nvSpPr>
          <p:cNvPr id="8" name="円/楕円 49">
            <a:extLst>
              <a:ext uri="{FF2B5EF4-FFF2-40B4-BE49-F238E27FC236}">
                <a16:creationId xmlns:a16="http://schemas.microsoft.com/office/drawing/2014/main" id="{6F7CC503-2A8B-8D67-4069-2CF46F42B72E}"/>
              </a:ext>
            </a:extLst>
          </p:cNvPr>
          <p:cNvSpPr/>
          <p:nvPr/>
        </p:nvSpPr>
        <p:spPr>
          <a:xfrm>
            <a:off x="5713842" y="3040603"/>
            <a:ext cx="171045" cy="171045"/>
          </a:xfrm>
          <a:prstGeom prst="ellipse">
            <a:avLst/>
          </a:prstGeom>
          <a:solidFill>
            <a:srgbClr val="FF0000"/>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1463"/>
          </a:p>
        </p:txBody>
      </p:sp>
      <p:sp>
        <p:nvSpPr>
          <p:cNvPr id="9" name="円/楕円 49">
            <a:extLst>
              <a:ext uri="{FF2B5EF4-FFF2-40B4-BE49-F238E27FC236}">
                <a16:creationId xmlns:a16="http://schemas.microsoft.com/office/drawing/2014/main" id="{BD7C44B6-1549-8DBF-ACE7-17BA3BAB3D50}"/>
              </a:ext>
            </a:extLst>
          </p:cNvPr>
          <p:cNvSpPr/>
          <p:nvPr/>
        </p:nvSpPr>
        <p:spPr>
          <a:xfrm>
            <a:off x="5582814" y="2961295"/>
            <a:ext cx="171045" cy="171045"/>
          </a:xfrm>
          <a:prstGeom prst="ellipse">
            <a:avLst/>
          </a:prstGeom>
          <a:solidFill>
            <a:srgbClr val="FF0000"/>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1463"/>
          </a:p>
        </p:txBody>
      </p:sp>
      <p:sp>
        <p:nvSpPr>
          <p:cNvPr id="10" name="円/楕円 49">
            <a:extLst>
              <a:ext uri="{FF2B5EF4-FFF2-40B4-BE49-F238E27FC236}">
                <a16:creationId xmlns:a16="http://schemas.microsoft.com/office/drawing/2014/main" id="{088D8F95-DB91-FDDC-968E-3AE66962BD8C}"/>
              </a:ext>
            </a:extLst>
          </p:cNvPr>
          <p:cNvSpPr/>
          <p:nvPr/>
        </p:nvSpPr>
        <p:spPr>
          <a:xfrm>
            <a:off x="5411769" y="3384278"/>
            <a:ext cx="171045" cy="171045"/>
          </a:xfrm>
          <a:prstGeom prst="ellipse">
            <a:avLst/>
          </a:prstGeom>
          <a:solidFill>
            <a:srgbClr val="FF0000"/>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1463"/>
          </a:p>
        </p:txBody>
      </p:sp>
      <p:sp>
        <p:nvSpPr>
          <p:cNvPr id="11" name="円/楕円 49">
            <a:extLst>
              <a:ext uri="{FF2B5EF4-FFF2-40B4-BE49-F238E27FC236}">
                <a16:creationId xmlns:a16="http://schemas.microsoft.com/office/drawing/2014/main" id="{3FF4BB76-A5C7-813B-F45A-0E99B83179A0}"/>
              </a:ext>
            </a:extLst>
          </p:cNvPr>
          <p:cNvSpPr/>
          <p:nvPr/>
        </p:nvSpPr>
        <p:spPr>
          <a:xfrm>
            <a:off x="5210717" y="3258728"/>
            <a:ext cx="171045" cy="171045"/>
          </a:xfrm>
          <a:prstGeom prst="ellipse">
            <a:avLst/>
          </a:prstGeom>
          <a:solidFill>
            <a:srgbClr val="FF0000"/>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1463"/>
          </a:p>
        </p:txBody>
      </p:sp>
      <p:sp>
        <p:nvSpPr>
          <p:cNvPr id="12" name="円/楕円 49">
            <a:extLst>
              <a:ext uri="{FF2B5EF4-FFF2-40B4-BE49-F238E27FC236}">
                <a16:creationId xmlns:a16="http://schemas.microsoft.com/office/drawing/2014/main" id="{BB76D762-BE6F-9A11-8DEC-D811DF79C88C}"/>
              </a:ext>
            </a:extLst>
          </p:cNvPr>
          <p:cNvSpPr/>
          <p:nvPr/>
        </p:nvSpPr>
        <p:spPr>
          <a:xfrm>
            <a:off x="4567809" y="3253566"/>
            <a:ext cx="171045" cy="171045"/>
          </a:xfrm>
          <a:prstGeom prst="ellipse">
            <a:avLst/>
          </a:prstGeom>
          <a:solidFill>
            <a:srgbClr val="FF0000"/>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1463"/>
          </a:p>
        </p:txBody>
      </p:sp>
      <p:sp>
        <p:nvSpPr>
          <p:cNvPr id="13" name="円/楕円 49">
            <a:extLst>
              <a:ext uri="{FF2B5EF4-FFF2-40B4-BE49-F238E27FC236}">
                <a16:creationId xmlns:a16="http://schemas.microsoft.com/office/drawing/2014/main" id="{6ECEF013-BACF-DE25-8C72-7C2869D10B14}"/>
              </a:ext>
            </a:extLst>
          </p:cNvPr>
          <p:cNvSpPr/>
          <p:nvPr/>
        </p:nvSpPr>
        <p:spPr>
          <a:xfrm>
            <a:off x="4940022" y="2763406"/>
            <a:ext cx="171045" cy="171045"/>
          </a:xfrm>
          <a:prstGeom prst="ellipse">
            <a:avLst/>
          </a:prstGeom>
          <a:solidFill>
            <a:srgbClr val="FF0000"/>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1463"/>
          </a:p>
        </p:txBody>
      </p:sp>
      <p:sp>
        <p:nvSpPr>
          <p:cNvPr id="14" name="円/楕円 49">
            <a:extLst>
              <a:ext uri="{FF2B5EF4-FFF2-40B4-BE49-F238E27FC236}">
                <a16:creationId xmlns:a16="http://schemas.microsoft.com/office/drawing/2014/main" id="{F5C605E7-30B5-F672-E789-4B0E65622D70}"/>
              </a:ext>
            </a:extLst>
          </p:cNvPr>
          <p:cNvSpPr/>
          <p:nvPr/>
        </p:nvSpPr>
        <p:spPr>
          <a:xfrm>
            <a:off x="5020934" y="2657700"/>
            <a:ext cx="171045" cy="171045"/>
          </a:xfrm>
          <a:prstGeom prst="ellipse">
            <a:avLst/>
          </a:prstGeom>
          <a:solidFill>
            <a:srgbClr val="FF0000"/>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1463"/>
          </a:p>
        </p:txBody>
      </p:sp>
      <p:sp>
        <p:nvSpPr>
          <p:cNvPr id="15" name="円/楕円 49">
            <a:extLst>
              <a:ext uri="{FF2B5EF4-FFF2-40B4-BE49-F238E27FC236}">
                <a16:creationId xmlns:a16="http://schemas.microsoft.com/office/drawing/2014/main" id="{1E26BF1A-6512-18CC-CE37-AF94615019E6}"/>
              </a:ext>
            </a:extLst>
          </p:cNvPr>
          <p:cNvSpPr/>
          <p:nvPr/>
        </p:nvSpPr>
        <p:spPr>
          <a:xfrm>
            <a:off x="5076843" y="2528125"/>
            <a:ext cx="171045" cy="171045"/>
          </a:xfrm>
          <a:prstGeom prst="ellipse">
            <a:avLst/>
          </a:prstGeom>
          <a:solidFill>
            <a:srgbClr val="FF0000"/>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1463"/>
          </a:p>
        </p:txBody>
      </p:sp>
      <p:sp>
        <p:nvSpPr>
          <p:cNvPr id="16" name="円/楕円 49">
            <a:extLst>
              <a:ext uri="{FF2B5EF4-FFF2-40B4-BE49-F238E27FC236}">
                <a16:creationId xmlns:a16="http://schemas.microsoft.com/office/drawing/2014/main" id="{CA787C81-7A23-6FD5-E1DE-7A29DF2921BF}"/>
              </a:ext>
            </a:extLst>
          </p:cNvPr>
          <p:cNvSpPr/>
          <p:nvPr/>
        </p:nvSpPr>
        <p:spPr>
          <a:xfrm>
            <a:off x="4792321" y="2453986"/>
            <a:ext cx="171045" cy="171045"/>
          </a:xfrm>
          <a:prstGeom prst="ellipse">
            <a:avLst/>
          </a:prstGeom>
          <a:solidFill>
            <a:srgbClr val="FF0000"/>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1463"/>
          </a:p>
        </p:txBody>
      </p:sp>
      <p:sp>
        <p:nvSpPr>
          <p:cNvPr id="17" name="テキスト ボックス 16">
            <a:extLst>
              <a:ext uri="{FF2B5EF4-FFF2-40B4-BE49-F238E27FC236}">
                <a16:creationId xmlns:a16="http://schemas.microsoft.com/office/drawing/2014/main" id="{DC33CE2C-9F85-1D85-D622-0016EF350EDB}"/>
              </a:ext>
            </a:extLst>
          </p:cNvPr>
          <p:cNvSpPr txBox="1"/>
          <p:nvPr/>
        </p:nvSpPr>
        <p:spPr>
          <a:xfrm>
            <a:off x="4920178" y="1399951"/>
            <a:ext cx="752122" cy="317459"/>
          </a:xfrm>
          <a:prstGeom prst="rect">
            <a:avLst/>
          </a:prstGeom>
          <a:solidFill>
            <a:schemeClr val="bg1"/>
          </a:solidFill>
          <a:ln>
            <a:solidFill>
              <a:schemeClr val="tx1"/>
            </a:solidFill>
          </a:ln>
        </p:spPr>
        <p:txBody>
          <a:bodyPr wrap="square" rtlCol="0">
            <a:spAutoFit/>
          </a:bodyPr>
          <a:lstStyle/>
          <a:p>
            <a:pPr algn="ctr"/>
            <a:r>
              <a:rPr lang="ja-JP" altLang="en-US" sz="1463" b="1" dirty="0"/>
              <a:t>朝来市</a:t>
            </a:r>
          </a:p>
        </p:txBody>
      </p:sp>
      <p:graphicFrame>
        <p:nvGraphicFramePr>
          <p:cNvPr id="18" name="グラフ 17">
            <a:extLst>
              <a:ext uri="{FF2B5EF4-FFF2-40B4-BE49-F238E27FC236}">
                <a16:creationId xmlns:a16="http://schemas.microsoft.com/office/drawing/2014/main" id="{671D320F-4E24-B765-6E3A-F00232837F31}"/>
              </a:ext>
            </a:extLst>
          </p:cNvPr>
          <p:cNvGraphicFramePr>
            <a:graphicFrameLocks/>
          </p:cNvGraphicFramePr>
          <p:nvPr>
            <p:extLst>
              <p:ext uri="{D42A27DB-BD31-4B8C-83A1-F6EECF244321}">
                <p14:modId xmlns:p14="http://schemas.microsoft.com/office/powerpoint/2010/main" val="3942054563"/>
              </p:ext>
            </p:extLst>
          </p:nvPr>
        </p:nvGraphicFramePr>
        <p:xfrm>
          <a:off x="7440043" y="3360336"/>
          <a:ext cx="1316250" cy="1316250"/>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19" name="グラフ 18">
            <a:extLst>
              <a:ext uri="{FF2B5EF4-FFF2-40B4-BE49-F238E27FC236}">
                <a16:creationId xmlns:a16="http://schemas.microsoft.com/office/drawing/2014/main" id="{DE1E9048-BFB4-FEAB-89D0-605615E0DBA5}"/>
              </a:ext>
            </a:extLst>
          </p:cNvPr>
          <p:cNvGraphicFramePr>
            <a:graphicFrameLocks/>
          </p:cNvGraphicFramePr>
          <p:nvPr>
            <p:extLst>
              <p:ext uri="{D42A27DB-BD31-4B8C-83A1-F6EECF244321}">
                <p14:modId xmlns:p14="http://schemas.microsoft.com/office/powerpoint/2010/main" val="224965769"/>
              </p:ext>
            </p:extLst>
          </p:nvPr>
        </p:nvGraphicFramePr>
        <p:xfrm>
          <a:off x="6316324" y="4949459"/>
          <a:ext cx="1316250" cy="1316250"/>
        </p:xfrm>
        <a:graphic>
          <a:graphicData uri="http://schemas.openxmlformats.org/drawingml/2006/chart">
            <c:chart xmlns:c="http://schemas.openxmlformats.org/drawingml/2006/chart" xmlns:r="http://schemas.openxmlformats.org/officeDocument/2006/relationships" r:id="rId5"/>
          </a:graphicData>
        </a:graphic>
      </p:graphicFrame>
      <p:graphicFrame>
        <p:nvGraphicFramePr>
          <p:cNvPr id="20" name="グラフ 19">
            <a:extLst>
              <a:ext uri="{FF2B5EF4-FFF2-40B4-BE49-F238E27FC236}">
                <a16:creationId xmlns:a16="http://schemas.microsoft.com/office/drawing/2014/main" id="{5A19DF25-FBDC-53E0-17DA-CAE0F86F59F1}"/>
              </a:ext>
            </a:extLst>
          </p:cNvPr>
          <p:cNvGraphicFramePr>
            <a:graphicFrameLocks/>
          </p:cNvGraphicFramePr>
          <p:nvPr>
            <p:extLst>
              <p:ext uri="{D42A27DB-BD31-4B8C-83A1-F6EECF244321}">
                <p14:modId xmlns:p14="http://schemas.microsoft.com/office/powerpoint/2010/main" val="2009780336"/>
              </p:ext>
            </p:extLst>
          </p:nvPr>
        </p:nvGraphicFramePr>
        <p:xfrm>
          <a:off x="6367716" y="3857141"/>
          <a:ext cx="1316250" cy="1316250"/>
        </p:xfrm>
        <a:graphic>
          <a:graphicData uri="http://schemas.openxmlformats.org/drawingml/2006/chart">
            <c:chart xmlns:c="http://schemas.openxmlformats.org/drawingml/2006/chart" xmlns:r="http://schemas.openxmlformats.org/officeDocument/2006/relationships" r:id="rId6"/>
          </a:graphicData>
        </a:graphic>
      </p:graphicFrame>
      <p:graphicFrame>
        <p:nvGraphicFramePr>
          <p:cNvPr id="21" name="グラフ 20">
            <a:extLst>
              <a:ext uri="{FF2B5EF4-FFF2-40B4-BE49-F238E27FC236}">
                <a16:creationId xmlns:a16="http://schemas.microsoft.com/office/drawing/2014/main" id="{03FA0D7F-D007-185C-01AF-93D2826789B6}"/>
              </a:ext>
            </a:extLst>
          </p:cNvPr>
          <p:cNvGraphicFramePr>
            <a:graphicFrameLocks/>
          </p:cNvGraphicFramePr>
          <p:nvPr>
            <p:extLst>
              <p:ext uri="{D42A27DB-BD31-4B8C-83A1-F6EECF244321}">
                <p14:modId xmlns:p14="http://schemas.microsoft.com/office/powerpoint/2010/main" val="1220443328"/>
              </p:ext>
            </p:extLst>
          </p:nvPr>
        </p:nvGraphicFramePr>
        <p:xfrm>
          <a:off x="5857725" y="1026573"/>
          <a:ext cx="1316250" cy="1316250"/>
        </p:xfrm>
        <a:graphic>
          <a:graphicData uri="http://schemas.openxmlformats.org/drawingml/2006/chart">
            <c:chart xmlns:c="http://schemas.openxmlformats.org/drawingml/2006/chart" xmlns:r="http://schemas.openxmlformats.org/officeDocument/2006/relationships" r:id="rId7"/>
          </a:graphicData>
        </a:graphic>
      </p:graphicFrame>
      <p:graphicFrame>
        <p:nvGraphicFramePr>
          <p:cNvPr id="22" name="グラフ 21">
            <a:extLst>
              <a:ext uri="{FF2B5EF4-FFF2-40B4-BE49-F238E27FC236}">
                <a16:creationId xmlns:a16="http://schemas.microsoft.com/office/drawing/2014/main" id="{8A0F967F-7F99-D48C-636C-7CEEFA518F6A}"/>
              </a:ext>
            </a:extLst>
          </p:cNvPr>
          <p:cNvGraphicFramePr>
            <a:graphicFrameLocks/>
          </p:cNvGraphicFramePr>
          <p:nvPr>
            <p:extLst>
              <p:ext uri="{D42A27DB-BD31-4B8C-83A1-F6EECF244321}">
                <p14:modId xmlns:p14="http://schemas.microsoft.com/office/powerpoint/2010/main" val="2055143656"/>
              </p:ext>
            </p:extLst>
          </p:nvPr>
        </p:nvGraphicFramePr>
        <p:xfrm>
          <a:off x="6585565" y="1389623"/>
          <a:ext cx="1316250" cy="1316250"/>
        </p:xfrm>
        <a:graphic>
          <a:graphicData uri="http://schemas.openxmlformats.org/drawingml/2006/chart">
            <c:chart xmlns:c="http://schemas.openxmlformats.org/drawingml/2006/chart" xmlns:r="http://schemas.openxmlformats.org/officeDocument/2006/relationships" r:id="rId8"/>
          </a:graphicData>
        </a:graphic>
      </p:graphicFrame>
      <p:graphicFrame>
        <p:nvGraphicFramePr>
          <p:cNvPr id="23" name="グラフ 22">
            <a:extLst>
              <a:ext uri="{FF2B5EF4-FFF2-40B4-BE49-F238E27FC236}">
                <a16:creationId xmlns:a16="http://schemas.microsoft.com/office/drawing/2014/main" id="{4CD77E85-BF1F-E1E8-7EEE-2466C5B936E1}"/>
              </a:ext>
            </a:extLst>
          </p:cNvPr>
          <p:cNvGraphicFramePr>
            <a:graphicFrameLocks/>
          </p:cNvGraphicFramePr>
          <p:nvPr>
            <p:extLst>
              <p:ext uri="{D42A27DB-BD31-4B8C-83A1-F6EECF244321}">
                <p14:modId xmlns:p14="http://schemas.microsoft.com/office/powerpoint/2010/main" val="723275253"/>
              </p:ext>
            </p:extLst>
          </p:nvPr>
        </p:nvGraphicFramePr>
        <p:xfrm>
          <a:off x="5244727" y="4868214"/>
          <a:ext cx="1316250" cy="1316250"/>
        </p:xfrm>
        <a:graphic>
          <a:graphicData uri="http://schemas.openxmlformats.org/drawingml/2006/chart">
            <c:chart xmlns:c="http://schemas.openxmlformats.org/drawingml/2006/chart" xmlns:r="http://schemas.openxmlformats.org/officeDocument/2006/relationships" r:id="rId9"/>
          </a:graphicData>
        </a:graphic>
      </p:graphicFrame>
      <p:graphicFrame>
        <p:nvGraphicFramePr>
          <p:cNvPr id="24" name="グラフ 23">
            <a:extLst>
              <a:ext uri="{FF2B5EF4-FFF2-40B4-BE49-F238E27FC236}">
                <a16:creationId xmlns:a16="http://schemas.microsoft.com/office/drawing/2014/main" id="{2A30CCCA-5A6F-A534-44E3-E5AB51D05A14}"/>
              </a:ext>
            </a:extLst>
          </p:cNvPr>
          <p:cNvGraphicFramePr>
            <a:graphicFrameLocks/>
          </p:cNvGraphicFramePr>
          <p:nvPr>
            <p:extLst>
              <p:ext uri="{D42A27DB-BD31-4B8C-83A1-F6EECF244321}">
                <p14:modId xmlns:p14="http://schemas.microsoft.com/office/powerpoint/2010/main" val="3610431315"/>
              </p:ext>
            </p:extLst>
          </p:nvPr>
        </p:nvGraphicFramePr>
        <p:xfrm>
          <a:off x="6721557" y="2692290"/>
          <a:ext cx="1316250" cy="1235313"/>
        </p:xfrm>
        <a:graphic>
          <a:graphicData uri="http://schemas.openxmlformats.org/drawingml/2006/chart">
            <c:chart xmlns:c="http://schemas.openxmlformats.org/drawingml/2006/chart" xmlns:r="http://schemas.openxmlformats.org/officeDocument/2006/relationships" r:id="rId10"/>
          </a:graphicData>
        </a:graphic>
      </p:graphicFrame>
      <p:graphicFrame>
        <p:nvGraphicFramePr>
          <p:cNvPr id="25" name="グラフ 24">
            <a:extLst>
              <a:ext uri="{FF2B5EF4-FFF2-40B4-BE49-F238E27FC236}">
                <a16:creationId xmlns:a16="http://schemas.microsoft.com/office/drawing/2014/main" id="{EDA57EC1-E813-7D32-EED9-0F20F78E899F}"/>
              </a:ext>
            </a:extLst>
          </p:cNvPr>
          <p:cNvGraphicFramePr>
            <a:graphicFrameLocks/>
          </p:cNvGraphicFramePr>
          <p:nvPr>
            <p:extLst>
              <p:ext uri="{D42A27DB-BD31-4B8C-83A1-F6EECF244321}">
                <p14:modId xmlns:p14="http://schemas.microsoft.com/office/powerpoint/2010/main" val="3027605581"/>
              </p:ext>
            </p:extLst>
          </p:nvPr>
        </p:nvGraphicFramePr>
        <p:xfrm>
          <a:off x="7415900" y="1776069"/>
          <a:ext cx="1316250" cy="1316250"/>
        </p:xfrm>
        <a:graphic>
          <a:graphicData uri="http://schemas.openxmlformats.org/drawingml/2006/chart">
            <c:chart xmlns:c="http://schemas.openxmlformats.org/drawingml/2006/chart" xmlns:r="http://schemas.openxmlformats.org/officeDocument/2006/relationships" r:id="rId11"/>
          </a:graphicData>
        </a:graphic>
      </p:graphicFrame>
      <p:graphicFrame>
        <p:nvGraphicFramePr>
          <p:cNvPr id="26" name="グラフ 25">
            <a:extLst>
              <a:ext uri="{FF2B5EF4-FFF2-40B4-BE49-F238E27FC236}">
                <a16:creationId xmlns:a16="http://schemas.microsoft.com/office/drawing/2014/main" id="{9876B920-7093-2315-08E3-6338EC3EA0A3}"/>
              </a:ext>
            </a:extLst>
          </p:cNvPr>
          <p:cNvGraphicFramePr>
            <a:graphicFrameLocks/>
          </p:cNvGraphicFramePr>
          <p:nvPr>
            <p:extLst>
              <p:ext uri="{D42A27DB-BD31-4B8C-83A1-F6EECF244321}">
                <p14:modId xmlns:p14="http://schemas.microsoft.com/office/powerpoint/2010/main" val="1725256824"/>
              </p:ext>
            </p:extLst>
          </p:nvPr>
        </p:nvGraphicFramePr>
        <p:xfrm>
          <a:off x="1711257" y="2766486"/>
          <a:ext cx="1316250" cy="1316250"/>
        </p:xfrm>
        <a:graphic>
          <a:graphicData uri="http://schemas.openxmlformats.org/drawingml/2006/chart">
            <c:chart xmlns:c="http://schemas.openxmlformats.org/drawingml/2006/chart" xmlns:r="http://schemas.openxmlformats.org/officeDocument/2006/relationships" r:id="rId12"/>
          </a:graphicData>
        </a:graphic>
      </p:graphicFrame>
      <p:graphicFrame>
        <p:nvGraphicFramePr>
          <p:cNvPr id="27" name="グラフ 26">
            <a:extLst>
              <a:ext uri="{FF2B5EF4-FFF2-40B4-BE49-F238E27FC236}">
                <a16:creationId xmlns:a16="http://schemas.microsoft.com/office/drawing/2014/main" id="{CE61B994-D386-843C-846F-58CCED7AE08D}"/>
              </a:ext>
            </a:extLst>
          </p:cNvPr>
          <p:cNvGraphicFramePr>
            <a:graphicFrameLocks/>
          </p:cNvGraphicFramePr>
          <p:nvPr>
            <p:extLst>
              <p:ext uri="{D42A27DB-BD31-4B8C-83A1-F6EECF244321}">
                <p14:modId xmlns:p14="http://schemas.microsoft.com/office/powerpoint/2010/main" val="4053861160"/>
              </p:ext>
            </p:extLst>
          </p:nvPr>
        </p:nvGraphicFramePr>
        <p:xfrm>
          <a:off x="1195133" y="3839072"/>
          <a:ext cx="1316250" cy="1316250"/>
        </p:xfrm>
        <a:graphic>
          <a:graphicData uri="http://schemas.openxmlformats.org/drawingml/2006/chart">
            <c:chart xmlns:c="http://schemas.openxmlformats.org/drawingml/2006/chart" xmlns:r="http://schemas.openxmlformats.org/officeDocument/2006/relationships" r:id="rId13"/>
          </a:graphicData>
        </a:graphic>
      </p:graphicFrame>
      <p:graphicFrame>
        <p:nvGraphicFramePr>
          <p:cNvPr id="28" name="グラフ 27">
            <a:extLst>
              <a:ext uri="{FF2B5EF4-FFF2-40B4-BE49-F238E27FC236}">
                <a16:creationId xmlns:a16="http://schemas.microsoft.com/office/drawing/2014/main" id="{7A42F7A5-D23F-82BD-B2B0-8B6B84055467}"/>
              </a:ext>
            </a:extLst>
          </p:cNvPr>
          <p:cNvGraphicFramePr>
            <a:graphicFrameLocks/>
          </p:cNvGraphicFramePr>
          <p:nvPr>
            <p:extLst>
              <p:ext uri="{D42A27DB-BD31-4B8C-83A1-F6EECF244321}">
                <p14:modId xmlns:p14="http://schemas.microsoft.com/office/powerpoint/2010/main" val="4154257586"/>
              </p:ext>
            </p:extLst>
          </p:nvPr>
        </p:nvGraphicFramePr>
        <p:xfrm>
          <a:off x="1690684" y="1098942"/>
          <a:ext cx="1316250" cy="1316250"/>
        </p:xfrm>
        <a:graphic>
          <a:graphicData uri="http://schemas.openxmlformats.org/drawingml/2006/chart">
            <c:chart xmlns:c="http://schemas.openxmlformats.org/drawingml/2006/chart" xmlns:r="http://schemas.openxmlformats.org/officeDocument/2006/relationships" r:id="rId14"/>
          </a:graphicData>
        </a:graphic>
      </p:graphicFrame>
      <p:graphicFrame>
        <p:nvGraphicFramePr>
          <p:cNvPr id="29" name="グラフ 28">
            <a:extLst>
              <a:ext uri="{FF2B5EF4-FFF2-40B4-BE49-F238E27FC236}">
                <a16:creationId xmlns:a16="http://schemas.microsoft.com/office/drawing/2014/main" id="{7D0CE408-E85D-190E-8C39-56BE202952F1}"/>
              </a:ext>
            </a:extLst>
          </p:cNvPr>
          <p:cNvGraphicFramePr>
            <a:graphicFrameLocks/>
          </p:cNvGraphicFramePr>
          <p:nvPr>
            <p:extLst>
              <p:ext uri="{D42A27DB-BD31-4B8C-83A1-F6EECF244321}">
                <p14:modId xmlns:p14="http://schemas.microsoft.com/office/powerpoint/2010/main" val="3295024305"/>
              </p:ext>
            </p:extLst>
          </p:nvPr>
        </p:nvGraphicFramePr>
        <p:xfrm>
          <a:off x="2198692" y="4337651"/>
          <a:ext cx="1316250" cy="1316250"/>
        </p:xfrm>
        <a:graphic>
          <a:graphicData uri="http://schemas.openxmlformats.org/drawingml/2006/chart">
            <c:chart xmlns:c="http://schemas.openxmlformats.org/drawingml/2006/chart" xmlns:r="http://schemas.openxmlformats.org/officeDocument/2006/relationships" r:id="rId15"/>
          </a:graphicData>
        </a:graphic>
      </p:graphicFrame>
      <p:graphicFrame>
        <p:nvGraphicFramePr>
          <p:cNvPr id="30" name="グラフ 29">
            <a:extLst>
              <a:ext uri="{FF2B5EF4-FFF2-40B4-BE49-F238E27FC236}">
                <a16:creationId xmlns:a16="http://schemas.microsoft.com/office/drawing/2014/main" id="{FD015831-4C87-B5AA-4891-8D6DC6D7238E}"/>
              </a:ext>
            </a:extLst>
          </p:cNvPr>
          <p:cNvGraphicFramePr>
            <a:graphicFrameLocks/>
          </p:cNvGraphicFramePr>
          <p:nvPr>
            <p:extLst>
              <p:ext uri="{D42A27DB-BD31-4B8C-83A1-F6EECF244321}">
                <p14:modId xmlns:p14="http://schemas.microsoft.com/office/powerpoint/2010/main" val="378992378"/>
              </p:ext>
            </p:extLst>
          </p:nvPr>
        </p:nvGraphicFramePr>
        <p:xfrm>
          <a:off x="990683" y="1986529"/>
          <a:ext cx="1316250" cy="1316250"/>
        </p:xfrm>
        <a:graphic>
          <a:graphicData uri="http://schemas.openxmlformats.org/drawingml/2006/chart">
            <c:chart xmlns:c="http://schemas.openxmlformats.org/drawingml/2006/chart" xmlns:r="http://schemas.openxmlformats.org/officeDocument/2006/relationships" r:id="rId16"/>
          </a:graphicData>
        </a:graphic>
      </p:graphicFrame>
      <p:sp>
        <p:nvSpPr>
          <p:cNvPr id="31" name="円/楕円 49">
            <a:extLst>
              <a:ext uri="{FF2B5EF4-FFF2-40B4-BE49-F238E27FC236}">
                <a16:creationId xmlns:a16="http://schemas.microsoft.com/office/drawing/2014/main" id="{2395BC47-CD26-3364-2286-549FEB33D4C8}"/>
              </a:ext>
            </a:extLst>
          </p:cNvPr>
          <p:cNvSpPr/>
          <p:nvPr/>
        </p:nvSpPr>
        <p:spPr>
          <a:xfrm>
            <a:off x="4984404" y="3424611"/>
            <a:ext cx="171045" cy="171045"/>
          </a:xfrm>
          <a:prstGeom prst="ellipse">
            <a:avLst/>
          </a:prstGeom>
          <a:solidFill>
            <a:srgbClr val="FF0000"/>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1463"/>
          </a:p>
        </p:txBody>
      </p:sp>
      <p:cxnSp>
        <p:nvCxnSpPr>
          <p:cNvPr id="32" name="直線矢印コネクタ 31">
            <a:extLst>
              <a:ext uri="{FF2B5EF4-FFF2-40B4-BE49-F238E27FC236}">
                <a16:creationId xmlns:a16="http://schemas.microsoft.com/office/drawing/2014/main" id="{A15BD16C-244A-05BA-637D-DAAD92E494D9}"/>
              </a:ext>
            </a:extLst>
          </p:cNvPr>
          <p:cNvCxnSpPr>
            <a:cxnSpLocks/>
            <a:endCxn id="5" idx="2"/>
          </p:cNvCxnSpPr>
          <p:nvPr/>
        </p:nvCxnSpPr>
        <p:spPr>
          <a:xfrm>
            <a:off x="2710327" y="1868566"/>
            <a:ext cx="1943004" cy="381008"/>
          </a:xfrm>
          <a:prstGeom prst="straightConnector1">
            <a:avLst/>
          </a:prstGeom>
          <a:ln w="50800">
            <a:solidFill>
              <a:schemeClr val="tx1"/>
            </a:solidFill>
            <a:tailEnd type="triangle"/>
          </a:ln>
        </p:spPr>
        <p:style>
          <a:lnRef idx="1">
            <a:schemeClr val="accent2"/>
          </a:lnRef>
          <a:fillRef idx="0">
            <a:schemeClr val="accent2"/>
          </a:fillRef>
          <a:effectRef idx="0">
            <a:schemeClr val="accent2"/>
          </a:effectRef>
          <a:fontRef idx="minor">
            <a:schemeClr val="tx1"/>
          </a:fontRef>
        </p:style>
      </p:cxnSp>
      <p:cxnSp>
        <p:nvCxnSpPr>
          <p:cNvPr id="35" name="直線矢印コネクタ 34">
            <a:extLst>
              <a:ext uri="{FF2B5EF4-FFF2-40B4-BE49-F238E27FC236}">
                <a16:creationId xmlns:a16="http://schemas.microsoft.com/office/drawing/2014/main" id="{16AA3DE2-00F2-D8E3-C9F8-526A80644B97}"/>
              </a:ext>
            </a:extLst>
          </p:cNvPr>
          <p:cNvCxnSpPr>
            <a:cxnSpLocks/>
            <a:endCxn id="16" idx="7"/>
          </p:cNvCxnSpPr>
          <p:nvPr/>
        </p:nvCxnSpPr>
        <p:spPr>
          <a:xfrm flipH="1">
            <a:off x="4938316" y="2021544"/>
            <a:ext cx="1270547" cy="457491"/>
          </a:xfrm>
          <a:prstGeom prst="straightConnector1">
            <a:avLst/>
          </a:prstGeom>
          <a:ln w="50800">
            <a:solidFill>
              <a:schemeClr val="tx1"/>
            </a:solidFill>
            <a:tailEnd type="triangle"/>
          </a:ln>
        </p:spPr>
        <p:style>
          <a:lnRef idx="1">
            <a:schemeClr val="accent2"/>
          </a:lnRef>
          <a:fillRef idx="0">
            <a:schemeClr val="accent2"/>
          </a:fillRef>
          <a:effectRef idx="0">
            <a:schemeClr val="accent2"/>
          </a:effectRef>
          <a:fontRef idx="minor">
            <a:schemeClr val="tx1"/>
          </a:fontRef>
        </p:style>
      </p:cxnSp>
      <p:cxnSp>
        <p:nvCxnSpPr>
          <p:cNvPr id="38" name="直線矢印コネクタ 37">
            <a:extLst>
              <a:ext uri="{FF2B5EF4-FFF2-40B4-BE49-F238E27FC236}">
                <a16:creationId xmlns:a16="http://schemas.microsoft.com/office/drawing/2014/main" id="{1F652CC6-9D49-F9C0-1071-9C1F7920B5A2}"/>
              </a:ext>
            </a:extLst>
          </p:cNvPr>
          <p:cNvCxnSpPr>
            <a:cxnSpLocks/>
            <a:endCxn id="15" idx="7"/>
          </p:cNvCxnSpPr>
          <p:nvPr/>
        </p:nvCxnSpPr>
        <p:spPr>
          <a:xfrm flipH="1">
            <a:off x="5222839" y="2296349"/>
            <a:ext cx="1669060" cy="256825"/>
          </a:xfrm>
          <a:prstGeom prst="straightConnector1">
            <a:avLst/>
          </a:prstGeom>
          <a:ln w="50800">
            <a:solidFill>
              <a:schemeClr val="tx1"/>
            </a:solidFill>
            <a:tailEnd type="triangle"/>
          </a:ln>
        </p:spPr>
        <p:style>
          <a:lnRef idx="1">
            <a:schemeClr val="accent2"/>
          </a:lnRef>
          <a:fillRef idx="0">
            <a:schemeClr val="accent2"/>
          </a:fillRef>
          <a:effectRef idx="0">
            <a:schemeClr val="accent2"/>
          </a:effectRef>
          <a:fontRef idx="minor">
            <a:schemeClr val="tx1"/>
          </a:fontRef>
        </p:style>
      </p:cxnSp>
      <p:cxnSp>
        <p:nvCxnSpPr>
          <p:cNvPr id="41" name="直線矢印コネクタ 40">
            <a:extLst>
              <a:ext uri="{FF2B5EF4-FFF2-40B4-BE49-F238E27FC236}">
                <a16:creationId xmlns:a16="http://schemas.microsoft.com/office/drawing/2014/main" id="{2017570E-6343-9A76-24E1-1C69A975AFCC}"/>
              </a:ext>
            </a:extLst>
          </p:cNvPr>
          <p:cNvCxnSpPr>
            <a:cxnSpLocks/>
            <a:endCxn id="14" idx="6"/>
          </p:cNvCxnSpPr>
          <p:nvPr/>
        </p:nvCxnSpPr>
        <p:spPr>
          <a:xfrm flipH="1">
            <a:off x="5191978" y="2621884"/>
            <a:ext cx="2494980" cy="121339"/>
          </a:xfrm>
          <a:prstGeom prst="straightConnector1">
            <a:avLst/>
          </a:prstGeom>
          <a:ln w="50800">
            <a:solidFill>
              <a:schemeClr val="tx1"/>
            </a:solidFill>
            <a:tailEnd type="triangle"/>
          </a:ln>
        </p:spPr>
        <p:style>
          <a:lnRef idx="1">
            <a:schemeClr val="accent2"/>
          </a:lnRef>
          <a:fillRef idx="0">
            <a:schemeClr val="accent2"/>
          </a:fillRef>
          <a:effectRef idx="0">
            <a:schemeClr val="accent2"/>
          </a:effectRef>
          <a:fontRef idx="minor">
            <a:schemeClr val="tx1"/>
          </a:fontRef>
        </p:style>
      </p:cxnSp>
      <p:cxnSp>
        <p:nvCxnSpPr>
          <p:cNvPr id="45" name="直線矢印コネクタ 44">
            <a:extLst>
              <a:ext uri="{FF2B5EF4-FFF2-40B4-BE49-F238E27FC236}">
                <a16:creationId xmlns:a16="http://schemas.microsoft.com/office/drawing/2014/main" id="{5D2FFF41-EE0A-3C31-3A71-2889FD99A59A}"/>
              </a:ext>
            </a:extLst>
          </p:cNvPr>
          <p:cNvCxnSpPr>
            <a:cxnSpLocks/>
            <a:endCxn id="13" idx="2"/>
          </p:cNvCxnSpPr>
          <p:nvPr/>
        </p:nvCxnSpPr>
        <p:spPr>
          <a:xfrm>
            <a:off x="1984537" y="2708538"/>
            <a:ext cx="2955484" cy="140391"/>
          </a:xfrm>
          <a:prstGeom prst="straightConnector1">
            <a:avLst/>
          </a:prstGeom>
          <a:ln w="50800">
            <a:solidFill>
              <a:schemeClr val="tx1"/>
            </a:solidFill>
            <a:tailEnd type="triangle"/>
          </a:ln>
        </p:spPr>
        <p:style>
          <a:lnRef idx="1">
            <a:schemeClr val="accent2"/>
          </a:lnRef>
          <a:fillRef idx="0">
            <a:schemeClr val="accent2"/>
          </a:fillRef>
          <a:effectRef idx="0">
            <a:schemeClr val="accent2"/>
          </a:effectRef>
          <a:fontRef idx="minor">
            <a:schemeClr val="tx1"/>
          </a:fontRef>
        </p:style>
      </p:cxnSp>
      <p:cxnSp>
        <p:nvCxnSpPr>
          <p:cNvPr id="48" name="直線矢印コネクタ 47">
            <a:extLst>
              <a:ext uri="{FF2B5EF4-FFF2-40B4-BE49-F238E27FC236}">
                <a16:creationId xmlns:a16="http://schemas.microsoft.com/office/drawing/2014/main" id="{3A6B8E18-AFCD-D406-26CE-DA69348A1FF9}"/>
              </a:ext>
            </a:extLst>
          </p:cNvPr>
          <p:cNvCxnSpPr>
            <a:cxnSpLocks/>
            <a:endCxn id="12" idx="2"/>
          </p:cNvCxnSpPr>
          <p:nvPr/>
        </p:nvCxnSpPr>
        <p:spPr>
          <a:xfrm flipV="1">
            <a:off x="2742668" y="3339089"/>
            <a:ext cx="1825141" cy="205942"/>
          </a:xfrm>
          <a:prstGeom prst="straightConnector1">
            <a:avLst/>
          </a:prstGeom>
          <a:ln w="50800">
            <a:solidFill>
              <a:schemeClr val="tx1"/>
            </a:solidFill>
            <a:tailEnd type="triangle"/>
          </a:ln>
        </p:spPr>
        <p:style>
          <a:lnRef idx="1">
            <a:schemeClr val="accent2"/>
          </a:lnRef>
          <a:fillRef idx="0">
            <a:schemeClr val="accent2"/>
          </a:fillRef>
          <a:effectRef idx="0">
            <a:schemeClr val="accent2"/>
          </a:effectRef>
          <a:fontRef idx="minor">
            <a:schemeClr val="tx1"/>
          </a:fontRef>
        </p:style>
      </p:cxnSp>
      <p:cxnSp>
        <p:nvCxnSpPr>
          <p:cNvPr id="51" name="直線矢印コネクタ 50">
            <a:extLst>
              <a:ext uri="{FF2B5EF4-FFF2-40B4-BE49-F238E27FC236}">
                <a16:creationId xmlns:a16="http://schemas.microsoft.com/office/drawing/2014/main" id="{87198870-87AF-7572-147C-39CEB2918EE4}"/>
              </a:ext>
            </a:extLst>
          </p:cNvPr>
          <p:cNvCxnSpPr>
            <a:cxnSpLocks/>
            <a:endCxn id="6" idx="2"/>
          </p:cNvCxnSpPr>
          <p:nvPr/>
        </p:nvCxnSpPr>
        <p:spPr>
          <a:xfrm flipV="1">
            <a:off x="3222896" y="4182973"/>
            <a:ext cx="1555501" cy="849384"/>
          </a:xfrm>
          <a:prstGeom prst="straightConnector1">
            <a:avLst/>
          </a:prstGeom>
          <a:ln w="50800">
            <a:solidFill>
              <a:schemeClr val="tx1"/>
            </a:solidFill>
            <a:tailEnd type="triangle"/>
          </a:ln>
        </p:spPr>
        <p:style>
          <a:lnRef idx="1">
            <a:schemeClr val="accent2"/>
          </a:lnRef>
          <a:fillRef idx="0">
            <a:schemeClr val="accent2"/>
          </a:fillRef>
          <a:effectRef idx="0">
            <a:schemeClr val="accent2"/>
          </a:effectRef>
          <a:fontRef idx="minor">
            <a:schemeClr val="tx1"/>
          </a:fontRef>
        </p:style>
      </p:cxnSp>
      <p:cxnSp>
        <p:nvCxnSpPr>
          <p:cNvPr id="54" name="直線矢印コネクタ 53">
            <a:extLst>
              <a:ext uri="{FF2B5EF4-FFF2-40B4-BE49-F238E27FC236}">
                <a16:creationId xmlns:a16="http://schemas.microsoft.com/office/drawing/2014/main" id="{FD8234C3-04D5-611E-0881-D624A40D465E}"/>
              </a:ext>
            </a:extLst>
          </p:cNvPr>
          <p:cNvCxnSpPr>
            <a:cxnSpLocks/>
            <a:endCxn id="31" idx="3"/>
          </p:cNvCxnSpPr>
          <p:nvPr/>
        </p:nvCxnSpPr>
        <p:spPr>
          <a:xfrm flipV="1">
            <a:off x="2234147" y="3570607"/>
            <a:ext cx="2775307" cy="961956"/>
          </a:xfrm>
          <a:prstGeom prst="straightConnector1">
            <a:avLst/>
          </a:prstGeom>
          <a:ln w="50800">
            <a:solidFill>
              <a:schemeClr val="tx1"/>
            </a:solidFill>
            <a:tailEnd type="triangle"/>
          </a:ln>
        </p:spPr>
        <p:style>
          <a:lnRef idx="1">
            <a:schemeClr val="accent2"/>
          </a:lnRef>
          <a:fillRef idx="0">
            <a:schemeClr val="accent2"/>
          </a:fillRef>
          <a:effectRef idx="0">
            <a:schemeClr val="accent2"/>
          </a:effectRef>
          <a:fontRef idx="minor">
            <a:schemeClr val="tx1"/>
          </a:fontRef>
        </p:style>
      </p:cxnSp>
      <p:cxnSp>
        <p:nvCxnSpPr>
          <p:cNvPr id="58" name="直線矢印コネクタ 57">
            <a:extLst>
              <a:ext uri="{FF2B5EF4-FFF2-40B4-BE49-F238E27FC236}">
                <a16:creationId xmlns:a16="http://schemas.microsoft.com/office/drawing/2014/main" id="{FF8DF7C8-0E73-F711-05C8-6A3A7E9B12FF}"/>
              </a:ext>
            </a:extLst>
          </p:cNvPr>
          <p:cNvCxnSpPr>
            <a:cxnSpLocks/>
            <a:endCxn id="11" idx="4"/>
          </p:cNvCxnSpPr>
          <p:nvPr/>
        </p:nvCxnSpPr>
        <p:spPr>
          <a:xfrm flipH="1" flipV="1">
            <a:off x="5296240" y="3429773"/>
            <a:ext cx="677291" cy="1665912"/>
          </a:xfrm>
          <a:prstGeom prst="straightConnector1">
            <a:avLst/>
          </a:prstGeom>
          <a:ln w="50800">
            <a:solidFill>
              <a:schemeClr val="tx1"/>
            </a:solidFill>
            <a:tailEnd type="triangle"/>
          </a:ln>
        </p:spPr>
        <p:style>
          <a:lnRef idx="1">
            <a:schemeClr val="accent2"/>
          </a:lnRef>
          <a:fillRef idx="0">
            <a:schemeClr val="accent2"/>
          </a:fillRef>
          <a:effectRef idx="0">
            <a:schemeClr val="accent2"/>
          </a:effectRef>
          <a:fontRef idx="minor">
            <a:schemeClr val="tx1"/>
          </a:fontRef>
        </p:style>
      </p:cxnSp>
      <p:cxnSp>
        <p:nvCxnSpPr>
          <p:cNvPr id="62" name="直線矢印コネクタ 61">
            <a:extLst>
              <a:ext uri="{FF2B5EF4-FFF2-40B4-BE49-F238E27FC236}">
                <a16:creationId xmlns:a16="http://schemas.microsoft.com/office/drawing/2014/main" id="{019D4818-6BDD-2175-4D9D-B4AC1337B4A3}"/>
              </a:ext>
            </a:extLst>
          </p:cNvPr>
          <p:cNvCxnSpPr>
            <a:cxnSpLocks/>
            <a:endCxn id="10" idx="4"/>
          </p:cNvCxnSpPr>
          <p:nvPr/>
        </p:nvCxnSpPr>
        <p:spPr>
          <a:xfrm flipH="1" flipV="1">
            <a:off x="5497291" y="3555323"/>
            <a:ext cx="1195995" cy="1527823"/>
          </a:xfrm>
          <a:prstGeom prst="straightConnector1">
            <a:avLst/>
          </a:prstGeom>
          <a:ln w="50800">
            <a:solidFill>
              <a:schemeClr val="tx1"/>
            </a:solidFill>
            <a:tailEnd type="triangle"/>
          </a:ln>
        </p:spPr>
        <p:style>
          <a:lnRef idx="1">
            <a:schemeClr val="accent2"/>
          </a:lnRef>
          <a:fillRef idx="0">
            <a:schemeClr val="accent2"/>
          </a:fillRef>
          <a:effectRef idx="0">
            <a:schemeClr val="accent2"/>
          </a:effectRef>
          <a:fontRef idx="minor">
            <a:schemeClr val="tx1"/>
          </a:fontRef>
        </p:style>
      </p:cxnSp>
      <p:cxnSp>
        <p:nvCxnSpPr>
          <p:cNvPr id="66" name="直線矢印コネクタ 65">
            <a:extLst>
              <a:ext uri="{FF2B5EF4-FFF2-40B4-BE49-F238E27FC236}">
                <a16:creationId xmlns:a16="http://schemas.microsoft.com/office/drawing/2014/main" id="{58026383-A19A-A286-42E7-D6A6065F7DD9}"/>
              </a:ext>
            </a:extLst>
          </p:cNvPr>
          <p:cNvCxnSpPr>
            <a:cxnSpLocks/>
            <a:endCxn id="9" idx="4"/>
          </p:cNvCxnSpPr>
          <p:nvPr/>
        </p:nvCxnSpPr>
        <p:spPr>
          <a:xfrm flipH="1" flipV="1">
            <a:off x="5668337" y="3132341"/>
            <a:ext cx="967011" cy="965109"/>
          </a:xfrm>
          <a:prstGeom prst="straightConnector1">
            <a:avLst/>
          </a:prstGeom>
          <a:ln w="50800">
            <a:solidFill>
              <a:schemeClr val="tx1"/>
            </a:solidFill>
            <a:tailEnd type="triangle"/>
          </a:ln>
        </p:spPr>
        <p:style>
          <a:lnRef idx="1">
            <a:schemeClr val="accent2"/>
          </a:lnRef>
          <a:fillRef idx="0">
            <a:schemeClr val="accent2"/>
          </a:fillRef>
          <a:effectRef idx="0">
            <a:schemeClr val="accent2"/>
          </a:effectRef>
          <a:fontRef idx="minor">
            <a:schemeClr val="tx1"/>
          </a:fontRef>
        </p:style>
      </p:cxnSp>
      <p:cxnSp>
        <p:nvCxnSpPr>
          <p:cNvPr id="70" name="直線矢印コネクタ 69">
            <a:extLst>
              <a:ext uri="{FF2B5EF4-FFF2-40B4-BE49-F238E27FC236}">
                <a16:creationId xmlns:a16="http://schemas.microsoft.com/office/drawing/2014/main" id="{130495C9-9E26-B510-B789-C693CDD245FD}"/>
              </a:ext>
            </a:extLst>
          </p:cNvPr>
          <p:cNvCxnSpPr>
            <a:cxnSpLocks/>
            <a:endCxn id="8" idx="5"/>
          </p:cNvCxnSpPr>
          <p:nvPr/>
        </p:nvCxnSpPr>
        <p:spPr>
          <a:xfrm flipH="1" flipV="1">
            <a:off x="5859837" y="3186598"/>
            <a:ext cx="1936441" cy="941329"/>
          </a:xfrm>
          <a:prstGeom prst="straightConnector1">
            <a:avLst/>
          </a:prstGeom>
          <a:ln w="50800">
            <a:solidFill>
              <a:schemeClr val="tx1"/>
            </a:solidFill>
            <a:tailEnd type="triangle"/>
          </a:ln>
        </p:spPr>
        <p:style>
          <a:lnRef idx="1">
            <a:schemeClr val="accent2"/>
          </a:lnRef>
          <a:fillRef idx="0">
            <a:schemeClr val="accent2"/>
          </a:fillRef>
          <a:effectRef idx="0">
            <a:schemeClr val="accent2"/>
          </a:effectRef>
          <a:fontRef idx="minor">
            <a:schemeClr val="tx1"/>
          </a:fontRef>
        </p:style>
      </p:cxnSp>
      <p:cxnSp>
        <p:nvCxnSpPr>
          <p:cNvPr id="74" name="直線矢印コネクタ 73">
            <a:extLst>
              <a:ext uri="{FF2B5EF4-FFF2-40B4-BE49-F238E27FC236}">
                <a16:creationId xmlns:a16="http://schemas.microsoft.com/office/drawing/2014/main" id="{2EBD9330-B0C3-8565-1BCD-57E7C8D36654}"/>
              </a:ext>
            </a:extLst>
          </p:cNvPr>
          <p:cNvCxnSpPr>
            <a:cxnSpLocks/>
            <a:endCxn id="7" idx="6"/>
          </p:cNvCxnSpPr>
          <p:nvPr/>
        </p:nvCxnSpPr>
        <p:spPr>
          <a:xfrm flipH="1" flipV="1">
            <a:off x="6028770" y="3132341"/>
            <a:ext cx="945679" cy="234818"/>
          </a:xfrm>
          <a:prstGeom prst="straightConnector1">
            <a:avLst/>
          </a:prstGeom>
          <a:ln w="50800">
            <a:solidFill>
              <a:schemeClr val="tx1"/>
            </a:solidFill>
            <a:tailEnd type="triangle"/>
          </a:ln>
        </p:spPr>
        <p:style>
          <a:lnRef idx="1">
            <a:schemeClr val="accent2"/>
          </a:lnRef>
          <a:fillRef idx="0">
            <a:schemeClr val="accent2"/>
          </a:fillRef>
          <a:effectRef idx="0">
            <a:schemeClr val="accent2"/>
          </a:effectRef>
          <a:fontRef idx="minor">
            <a:schemeClr val="tx1"/>
          </a:fontRef>
        </p:style>
      </p:cxnSp>
      <p:grpSp>
        <p:nvGrpSpPr>
          <p:cNvPr id="2" name="グループ化 1">
            <a:extLst>
              <a:ext uri="{FF2B5EF4-FFF2-40B4-BE49-F238E27FC236}">
                <a16:creationId xmlns:a16="http://schemas.microsoft.com/office/drawing/2014/main" id="{4478DBDE-A1E7-42F9-8457-2E270B8CB37D}"/>
              </a:ext>
            </a:extLst>
          </p:cNvPr>
          <p:cNvGrpSpPr/>
          <p:nvPr/>
        </p:nvGrpSpPr>
        <p:grpSpPr>
          <a:xfrm>
            <a:off x="497887" y="5808579"/>
            <a:ext cx="3914411" cy="565928"/>
            <a:chOff x="76482" y="5618536"/>
            <a:chExt cx="3914411" cy="565928"/>
          </a:xfrm>
        </p:grpSpPr>
        <p:sp>
          <p:nvSpPr>
            <p:cNvPr id="113" name="正方形/長方形 112">
              <a:extLst>
                <a:ext uri="{FF2B5EF4-FFF2-40B4-BE49-F238E27FC236}">
                  <a16:creationId xmlns:a16="http://schemas.microsoft.com/office/drawing/2014/main" id="{FA85A44E-7702-530A-5EE3-618BEA7C4278}"/>
                </a:ext>
              </a:extLst>
            </p:cNvPr>
            <p:cNvSpPr/>
            <p:nvPr/>
          </p:nvSpPr>
          <p:spPr>
            <a:xfrm>
              <a:off x="76482" y="5618536"/>
              <a:ext cx="3859898" cy="565928"/>
            </a:xfrm>
            <a:prstGeom prst="rect">
              <a:avLst/>
            </a:prstGeom>
            <a:solidFill>
              <a:schemeClr val="bg1"/>
            </a:solid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1463"/>
            </a:p>
          </p:txBody>
        </p:sp>
        <p:sp>
          <p:nvSpPr>
            <p:cNvPr id="114" name="テキスト ボックス 113">
              <a:extLst>
                <a:ext uri="{FF2B5EF4-FFF2-40B4-BE49-F238E27FC236}">
                  <a16:creationId xmlns:a16="http://schemas.microsoft.com/office/drawing/2014/main" id="{2AC4577D-C97E-041A-0768-C1CFFA954922}"/>
                </a:ext>
              </a:extLst>
            </p:cNvPr>
            <p:cNvSpPr txBox="1"/>
            <p:nvPr/>
          </p:nvSpPr>
          <p:spPr>
            <a:xfrm>
              <a:off x="419652" y="5637524"/>
              <a:ext cx="3571241" cy="542584"/>
            </a:xfrm>
            <a:prstGeom prst="rect">
              <a:avLst/>
            </a:prstGeom>
            <a:noFill/>
          </p:spPr>
          <p:txBody>
            <a:bodyPr wrap="square" rtlCol="0">
              <a:spAutoFit/>
            </a:bodyPr>
            <a:lstStyle/>
            <a:p>
              <a:r>
                <a:rPr lang="en-US" altLang="ja-JP" sz="1463" dirty="0" err="1"/>
                <a:t>ST1</a:t>
              </a:r>
              <a:r>
                <a:rPr lang="en-US" altLang="ja-JP" sz="1463" dirty="0"/>
                <a:t>	      </a:t>
              </a:r>
              <a:r>
                <a:rPr lang="en-US" altLang="ja-JP" sz="1463" dirty="0" err="1"/>
                <a:t>ST2</a:t>
              </a:r>
              <a:r>
                <a:rPr lang="en-US" altLang="ja-JP" sz="1463" dirty="0"/>
                <a:t>	   </a:t>
              </a:r>
              <a:r>
                <a:rPr lang="en-US" altLang="ja-JP" sz="1463" dirty="0" err="1"/>
                <a:t>ST3</a:t>
              </a:r>
              <a:r>
                <a:rPr lang="en-US" altLang="ja-JP" sz="1463" dirty="0"/>
                <a:t>		ST4	      </a:t>
              </a:r>
              <a:r>
                <a:rPr lang="en-US" altLang="ja-JP" sz="1463" dirty="0" err="1"/>
                <a:t>ST5</a:t>
              </a:r>
              <a:endParaRPr lang="en-US" altLang="ja-JP" sz="1463" dirty="0"/>
            </a:p>
            <a:p>
              <a:r>
                <a:rPr lang="en-US" altLang="ja-JP" sz="1463" dirty="0"/>
                <a:t>ST6	      </a:t>
              </a:r>
              <a:r>
                <a:rPr lang="en-US" altLang="ja-JP" sz="1463" dirty="0" err="1"/>
                <a:t>ST7</a:t>
              </a:r>
              <a:r>
                <a:rPr lang="en-US" altLang="ja-JP" sz="1463" dirty="0"/>
                <a:t>	   </a:t>
              </a:r>
              <a:r>
                <a:rPr lang="en-US" altLang="ja-JP" sz="1463" dirty="0" err="1"/>
                <a:t>ST8</a:t>
              </a:r>
              <a:r>
                <a:rPr lang="en-US" altLang="ja-JP" sz="1463" dirty="0"/>
                <a:t>	           </a:t>
              </a:r>
              <a:r>
                <a:rPr lang="en-US" altLang="ja-JP" sz="1463" dirty="0" err="1"/>
                <a:t>ST9</a:t>
              </a:r>
              <a:r>
                <a:rPr lang="en-US" altLang="ja-JP" sz="1463" dirty="0"/>
                <a:t>	     </a:t>
              </a:r>
              <a:r>
                <a:rPr lang="en-US" altLang="ja-JP" sz="1463" dirty="0" err="1"/>
                <a:t>ST10</a:t>
              </a:r>
              <a:endParaRPr lang="ja-JP" altLang="en-US" sz="1463" dirty="0"/>
            </a:p>
          </p:txBody>
        </p:sp>
        <p:sp>
          <p:nvSpPr>
            <p:cNvPr id="115" name="正方形/長方形 114">
              <a:extLst>
                <a:ext uri="{FF2B5EF4-FFF2-40B4-BE49-F238E27FC236}">
                  <a16:creationId xmlns:a16="http://schemas.microsoft.com/office/drawing/2014/main" id="{BD45695F-DF93-A6A8-7C1F-40014ADBE340}"/>
                </a:ext>
              </a:extLst>
            </p:cNvPr>
            <p:cNvSpPr/>
            <p:nvPr/>
          </p:nvSpPr>
          <p:spPr>
            <a:xfrm>
              <a:off x="166736" y="5712815"/>
              <a:ext cx="298238" cy="146484"/>
            </a:xfrm>
            <a:prstGeom prst="rect">
              <a:avLst/>
            </a:prstGeom>
            <a:solidFill>
              <a:schemeClr val="accent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1463"/>
            </a:p>
          </p:txBody>
        </p:sp>
        <p:sp>
          <p:nvSpPr>
            <p:cNvPr id="116" name="正方形/長方形 115">
              <a:extLst>
                <a:ext uri="{FF2B5EF4-FFF2-40B4-BE49-F238E27FC236}">
                  <a16:creationId xmlns:a16="http://schemas.microsoft.com/office/drawing/2014/main" id="{57BAC06E-0973-ED8F-5BA1-3D18FF89FAF1}"/>
                </a:ext>
              </a:extLst>
            </p:cNvPr>
            <p:cNvSpPr/>
            <p:nvPr/>
          </p:nvSpPr>
          <p:spPr>
            <a:xfrm>
              <a:off x="176824" y="5951153"/>
              <a:ext cx="298238" cy="146484"/>
            </a:xfrm>
            <a:prstGeom prst="rect">
              <a:avLst/>
            </a:prstGeom>
            <a:solidFill>
              <a:srgbClr val="92D05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1463"/>
            </a:p>
          </p:txBody>
        </p:sp>
        <p:sp>
          <p:nvSpPr>
            <p:cNvPr id="117" name="正方形/長方形 116">
              <a:extLst>
                <a:ext uri="{FF2B5EF4-FFF2-40B4-BE49-F238E27FC236}">
                  <a16:creationId xmlns:a16="http://schemas.microsoft.com/office/drawing/2014/main" id="{9FF22CAA-8735-261B-693E-41A5859E2191}"/>
                </a:ext>
              </a:extLst>
            </p:cNvPr>
            <p:cNvSpPr/>
            <p:nvPr/>
          </p:nvSpPr>
          <p:spPr>
            <a:xfrm>
              <a:off x="906861" y="5949646"/>
              <a:ext cx="298238" cy="146484"/>
            </a:xfrm>
            <a:prstGeom prst="rect">
              <a:avLst/>
            </a:prstGeom>
            <a:solidFill>
              <a:srgbClr val="7030A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1463"/>
            </a:p>
          </p:txBody>
        </p:sp>
        <p:sp>
          <p:nvSpPr>
            <p:cNvPr id="118" name="正方形/長方形 117">
              <a:extLst>
                <a:ext uri="{FF2B5EF4-FFF2-40B4-BE49-F238E27FC236}">
                  <a16:creationId xmlns:a16="http://schemas.microsoft.com/office/drawing/2014/main" id="{FC839375-24FB-86CF-7CAE-B2151B5BFCD9}"/>
                </a:ext>
              </a:extLst>
            </p:cNvPr>
            <p:cNvSpPr/>
            <p:nvPr/>
          </p:nvSpPr>
          <p:spPr>
            <a:xfrm>
              <a:off x="903135" y="5717672"/>
              <a:ext cx="298238" cy="146484"/>
            </a:xfrm>
            <a:prstGeom prst="rect">
              <a:avLst/>
            </a:prstGeom>
            <a:solidFill>
              <a:srgbClr val="ED7D3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1463"/>
            </a:p>
          </p:txBody>
        </p:sp>
        <p:sp>
          <p:nvSpPr>
            <p:cNvPr id="119" name="正方形/長方形 118">
              <a:extLst>
                <a:ext uri="{FF2B5EF4-FFF2-40B4-BE49-F238E27FC236}">
                  <a16:creationId xmlns:a16="http://schemas.microsoft.com/office/drawing/2014/main" id="{56F8FCBB-94FE-D028-290F-7B8333DD4A5D}"/>
                </a:ext>
              </a:extLst>
            </p:cNvPr>
            <p:cNvSpPr/>
            <p:nvPr/>
          </p:nvSpPr>
          <p:spPr>
            <a:xfrm>
              <a:off x="1662853" y="5949646"/>
              <a:ext cx="298238" cy="146484"/>
            </a:xfrm>
            <a:prstGeom prst="rect">
              <a:avLst/>
            </a:prstGeom>
            <a:solidFill>
              <a:srgbClr val="9933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1463"/>
            </a:p>
          </p:txBody>
        </p:sp>
        <p:sp>
          <p:nvSpPr>
            <p:cNvPr id="120" name="正方形/長方形 119">
              <a:extLst>
                <a:ext uri="{FF2B5EF4-FFF2-40B4-BE49-F238E27FC236}">
                  <a16:creationId xmlns:a16="http://schemas.microsoft.com/office/drawing/2014/main" id="{E8B95375-0427-F127-7C39-BAC7D58BE004}"/>
                </a:ext>
              </a:extLst>
            </p:cNvPr>
            <p:cNvSpPr/>
            <p:nvPr/>
          </p:nvSpPr>
          <p:spPr>
            <a:xfrm>
              <a:off x="1662853" y="5713150"/>
              <a:ext cx="298238" cy="146484"/>
            </a:xfrm>
            <a:prstGeom prst="rect">
              <a:avLst/>
            </a:prstGeom>
            <a:solidFill>
              <a:schemeClr val="accent3"/>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1463"/>
            </a:p>
          </p:txBody>
        </p:sp>
        <p:sp>
          <p:nvSpPr>
            <p:cNvPr id="121" name="正方形/長方形 120">
              <a:extLst>
                <a:ext uri="{FF2B5EF4-FFF2-40B4-BE49-F238E27FC236}">
                  <a16:creationId xmlns:a16="http://schemas.microsoft.com/office/drawing/2014/main" id="{B3E23C18-B079-2D0E-590B-DD121A12B4CE}"/>
                </a:ext>
              </a:extLst>
            </p:cNvPr>
            <p:cNvSpPr/>
            <p:nvPr/>
          </p:nvSpPr>
          <p:spPr>
            <a:xfrm>
              <a:off x="2380588" y="5939519"/>
              <a:ext cx="298238" cy="146484"/>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1463"/>
            </a:p>
          </p:txBody>
        </p:sp>
        <p:sp>
          <p:nvSpPr>
            <p:cNvPr id="122" name="正方形/長方形 121">
              <a:extLst>
                <a:ext uri="{FF2B5EF4-FFF2-40B4-BE49-F238E27FC236}">
                  <a16:creationId xmlns:a16="http://schemas.microsoft.com/office/drawing/2014/main" id="{67856634-2ACC-6B83-BFFE-753686E606B4}"/>
                </a:ext>
              </a:extLst>
            </p:cNvPr>
            <p:cNvSpPr/>
            <p:nvPr/>
          </p:nvSpPr>
          <p:spPr>
            <a:xfrm>
              <a:off x="2389717" y="5708924"/>
              <a:ext cx="298238" cy="146484"/>
            </a:xfrm>
            <a:prstGeom prst="rect">
              <a:avLst/>
            </a:prstGeom>
            <a:solidFill>
              <a:srgbClr val="FFC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1463"/>
            </a:p>
          </p:txBody>
        </p:sp>
        <p:sp>
          <p:nvSpPr>
            <p:cNvPr id="123" name="正方形/長方形 122">
              <a:extLst>
                <a:ext uri="{FF2B5EF4-FFF2-40B4-BE49-F238E27FC236}">
                  <a16:creationId xmlns:a16="http://schemas.microsoft.com/office/drawing/2014/main" id="{765477B4-9C6B-6FE9-B9DE-46D73B31BAB8}"/>
                </a:ext>
              </a:extLst>
            </p:cNvPr>
            <p:cNvSpPr/>
            <p:nvPr/>
          </p:nvSpPr>
          <p:spPr>
            <a:xfrm>
              <a:off x="3127905" y="5937703"/>
              <a:ext cx="298238" cy="146484"/>
            </a:xfrm>
            <a:prstGeom prst="rect">
              <a:avLst/>
            </a:prstGeom>
            <a:solidFill>
              <a:schemeClr val="accent4">
                <a:lumMod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1463"/>
            </a:p>
          </p:txBody>
        </p:sp>
        <p:sp>
          <p:nvSpPr>
            <p:cNvPr id="124" name="正方形/長方形 123">
              <a:extLst>
                <a:ext uri="{FF2B5EF4-FFF2-40B4-BE49-F238E27FC236}">
                  <a16:creationId xmlns:a16="http://schemas.microsoft.com/office/drawing/2014/main" id="{A044A851-AABE-C359-CC78-3585DAB1DCF8}"/>
                </a:ext>
              </a:extLst>
            </p:cNvPr>
            <p:cNvSpPr/>
            <p:nvPr/>
          </p:nvSpPr>
          <p:spPr>
            <a:xfrm>
              <a:off x="3125442" y="5706843"/>
              <a:ext cx="298238" cy="146484"/>
            </a:xfrm>
            <a:prstGeom prst="rect">
              <a:avLst/>
            </a:prstGeom>
            <a:solidFill>
              <a:srgbClr val="00B0F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1463"/>
            </a:p>
          </p:txBody>
        </p:sp>
      </p:grpSp>
      <p:sp>
        <p:nvSpPr>
          <p:cNvPr id="33" name="フリーフォーム: 図形 32">
            <a:extLst>
              <a:ext uri="{FF2B5EF4-FFF2-40B4-BE49-F238E27FC236}">
                <a16:creationId xmlns:a16="http://schemas.microsoft.com/office/drawing/2014/main" id="{5D3190F9-DED9-EBF3-06D8-FCD86BDA6059}"/>
              </a:ext>
            </a:extLst>
          </p:cNvPr>
          <p:cNvSpPr/>
          <p:nvPr/>
        </p:nvSpPr>
        <p:spPr>
          <a:xfrm>
            <a:off x="5037232" y="2446311"/>
            <a:ext cx="1226971" cy="1021520"/>
          </a:xfrm>
          <a:custGeom>
            <a:avLst/>
            <a:gdLst>
              <a:gd name="connsiteX0" fmla="*/ 1044078 w 1226971"/>
              <a:gd name="connsiteY0" fmla="*/ 990600 h 1021520"/>
              <a:gd name="connsiteX1" fmla="*/ 1005978 w 1226971"/>
              <a:gd name="connsiteY1" fmla="*/ 998220 h 1021520"/>
              <a:gd name="connsiteX2" fmla="*/ 899298 w 1226971"/>
              <a:gd name="connsiteY2" fmla="*/ 975360 h 1021520"/>
              <a:gd name="connsiteX3" fmla="*/ 853578 w 1226971"/>
              <a:gd name="connsiteY3" fmla="*/ 960120 h 1021520"/>
              <a:gd name="connsiteX4" fmla="*/ 708798 w 1226971"/>
              <a:gd name="connsiteY4" fmla="*/ 853440 h 1021520"/>
              <a:gd name="connsiteX5" fmla="*/ 685938 w 1226971"/>
              <a:gd name="connsiteY5" fmla="*/ 845820 h 1021520"/>
              <a:gd name="connsiteX6" fmla="*/ 663078 w 1226971"/>
              <a:gd name="connsiteY6" fmla="*/ 830580 h 1021520"/>
              <a:gd name="connsiteX7" fmla="*/ 548778 w 1226971"/>
              <a:gd name="connsiteY7" fmla="*/ 784860 h 1021520"/>
              <a:gd name="connsiteX8" fmla="*/ 411618 w 1226971"/>
              <a:gd name="connsiteY8" fmla="*/ 708660 h 1021520"/>
              <a:gd name="connsiteX9" fmla="*/ 327798 w 1226971"/>
              <a:gd name="connsiteY9" fmla="*/ 640080 h 1021520"/>
              <a:gd name="connsiteX10" fmla="*/ 259218 w 1226971"/>
              <a:gd name="connsiteY10" fmla="*/ 594360 h 1021520"/>
              <a:gd name="connsiteX11" fmla="*/ 236358 w 1226971"/>
              <a:gd name="connsiteY11" fmla="*/ 579120 h 1021520"/>
              <a:gd name="connsiteX12" fmla="*/ 221118 w 1226971"/>
              <a:gd name="connsiteY12" fmla="*/ 556260 h 1021520"/>
              <a:gd name="connsiteX13" fmla="*/ 167778 w 1226971"/>
              <a:gd name="connsiteY13" fmla="*/ 502920 h 1021520"/>
              <a:gd name="connsiteX14" fmla="*/ 160158 w 1226971"/>
              <a:gd name="connsiteY14" fmla="*/ 472440 h 1021520"/>
              <a:gd name="connsiteX15" fmla="*/ 137298 w 1226971"/>
              <a:gd name="connsiteY15" fmla="*/ 449580 h 1021520"/>
              <a:gd name="connsiteX16" fmla="*/ 68718 w 1226971"/>
              <a:gd name="connsiteY16" fmla="*/ 350520 h 1021520"/>
              <a:gd name="connsiteX17" fmla="*/ 45858 w 1226971"/>
              <a:gd name="connsiteY17" fmla="*/ 320040 h 1021520"/>
              <a:gd name="connsiteX18" fmla="*/ 22998 w 1226971"/>
              <a:gd name="connsiteY18" fmla="*/ 304800 h 1021520"/>
              <a:gd name="connsiteX19" fmla="*/ 7758 w 1226971"/>
              <a:gd name="connsiteY19" fmla="*/ 251460 h 1021520"/>
              <a:gd name="connsiteX20" fmla="*/ 138 w 1226971"/>
              <a:gd name="connsiteY20" fmla="*/ 228600 h 1021520"/>
              <a:gd name="connsiteX21" fmla="*/ 22998 w 1226971"/>
              <a:gd name="connsiteY21" fmla="*/ 68580 h 1021520"/>
              <a:gd name="connsiteX22" fmla="*/ 45858 w 1226971"/>
              <a:gd name="connsiteY22" fmla="*/ 45720 h 1021520"/>
              <a:gd name="connsiteX23" fmla="*/ 68718 w 1226971"/>
              <a:gd name="connsiteY23" fmla="*/ 15240 h 1021520"/>
              <a:gd name="connsiteX24" fmla="*/ 122058 w 1226971"/>
              <a:gd name="connsiteY24" fmla="*/ 0 h 1021520"/>
              <a:gd name="connsiteX25" fmla="*/ 289698 w 1226971"/>
              <a:gd name="connsiteY25" fmla="*/ 22860 h 1021520"/>
              <a:gd name="connsiteX26" fmla="*/ 411618 w 1226971"/>
              <a:gd name="connsiteY26" fmla="*/ 91440 h 1021520"/>
              <a:gd name="connsiteX27" fmla="*/ 510678 w 1226971"/>
              <a:gd name="connsiteY27" fmla="*/ 137160 h 1021520"/>
              <a:gd name="connsiteX28" fmla="*/ 670698 w 1226971"/>
              <a:gd name="connsiteY28" fmla="*/ 243840 h 1021520"/>
              <a:gd name="connsiteX29" fmla="*/ 762138 w 1226971"/>
              <a:gd name="connsiteY29" fmla="*/ 281940 h 1021520"/>
              <a:gd name="connsiteX30" fmla="*/ 876438 w 1226971"/>
              <a:gd name="connsiteY30" fmla="*/ 335280 h 1021520"/>
              <a:gd name="connsiteX31" fmla="*/ 967878 w 1226971"/>
              <a:gd name="connsiteY31" fmla="*/ 373380 h 1021520"/>
              <a:gd name="connsiteX32" fmla="*/ 1021218 w 1226971"/>
              <a:gd name="connsiteY32" fmla="*/ 403860 h 1021520"/>
              <a:gd name="connsiteX33" fmla="*/ 1082178 w 1226971"/>
              <a:gd name="connsiteY33" fmla="*/ 419100 h 1021520"/>
              <a:gd name="connsiteX34" fmla="*/ 1105038 w 1226971"/>
              <a:gd name="connsiteY34" fmla="*/ 441960 h 1021520"/>
              <a:gd name="connsiteX35" fmla="*/ 1150758 w 1226971"/>
              <a:gd name="connsiteY35" fmla="*/ 480060 h 1021520"/>
              <a:gd name="connsiteX36" fmla="*/ 1165998 w 1226971"/>
              <a:gd name="connsiteY36" fmla="*/ 510540 h 1021520"/>
              <a:gd name="connsiteX37" fmla="*/ 1188858 w 1226971"/>
              <a:gd name="connsiteY37" fmla="*/ 571500 h 1021520"/>
              <a:gd name="connsiteX38" fmla="*/ 1211718 w 1226971"/>
              <a:gd name="connsiteY38" fmla="*/ 624840 h 1021520"/>
              <a:gd name="connsiteX39" fmla="*/ 1226958 w 1226971"/>
              <a:gd name="connsiteY39" fmla="*/ 716280 h 1021520"/>
              <a:gd name="connsiteX40" fmla="*/ 1211718 w 1226971"/>
              <a:gd name="connsiteY40" fmla="*/ 937260 h 1021520"/>
              <a:gd name="connsiteX41" fmla="*/ 1196478 w 1226971"/>
              <a:gd name="connsiteY41" fmla="*/ 960120 h 1021520"/>
              <a:gd name="connsiteX42" fmla="*/ 1150758 w 1226971"/>
              <a:gd name="connsiteY42" fmla="*/ 998220 h 1021520"/>
              <a:gd name="connsiteX43" fmla="*/ 1105038 w 1226971"/>
              <a:gd name="connsiteY43" fmla="*/ 1021080 h 1021520"/>
              <a:gd name="connsiteX44" fmla="*/ 1044078 w 1226971"/>
              <a:gd name="connsiteY44" fmla="*/ 990600 h 102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1226971" h="1021520">
                <a:moveTo>
                  <a:pt x="1044078" y="990600"/>
                </a:moveTo>
                <a:cubicBezTo>
                  <a:pt x="1027568" y="986790"/>
                  <a:pt x="1018901" y="999082"/>
                  <a:pt x="1005978" y="998220"/>
                </a:cubicBezTo>
                <a:cubicBezTo>
                  <a:pt x="998393" y="997714"/>
                  <a:pt x="923014" y="982475"/>
                  <a:pt x="899298" y="975360"/>
                </a:cubicBezTo>
                <a:cubicBezTo>
                  <a:pt x="883911" y="970744"/>
                  <a:pt x="867621" y="967922"/>
                  <a:pt x="853578" y="960120"/>
                </a:cubicBezTo>
                <a:cubicBezTo>
                  <a:pt x="689871" y="869172"/>
                  <a:pt x="823693" y="933867"/>
                  <a:pt x="708798" y="853440"/>
                </a:cubicBezTo>
                <a:cubicBezTo>
                  <a:pt x="702218" y="848834"/>
                  <a:pt x="693122" y="849412"/>
                  <a:pt x="685938" y="845820"/>
                </a:cubicBezTo>
                <a:cubicBezTo>
                  <a:pt x="677747" y="841724"/>
                  <a:pt x="671447" y="834299"/>
                  <a:pt x="663078" y="830580"/>
                </a:cubicBezTo>
                <a:cubicBezTo>
                  <a:pt x="625580" y="813914"/>
                  <a:pt x="585702" y="802762"/>
                  <a:pt x="548778" y="784860"/>
                </a:cubicBezTo>
                <a:cubicBezTo>
                  <a:pt x="501716" y="762042"/>
                  <a:pt x="456161" y="736071"/>
                  <a:pt x="411618" y="708660"/>
                </a:cubicBezTo>
                <a:cubicBezTo>
                  <a:pt x="232933" y="598700"/>
                  <a:pt x="414907" y="705412"/>
                  <a:pt x="327798" y="640080"/>
                </a:cubicBezTo>
                <a:cubicBezTo>
                  <a:pt x="305819" y="623595"/>
                  <a:pt x="282078" y="609600"/>
                  <a:pt x="259218" y="594360"/>
                </a:cubicBezTo>
                <a:lnTo>
                  <a:pt x="236358" y="579120"/>
                </a:lnTo>
                <a:cubicBezTo>
                  <a:pt x="231278" y="571500"/>
                  <a:pt x="227244" y="563067"/>
                  <a:pt x="221118" y="556260"/>
                </a:cubicBezTo>
                <a:cubicBezTo>
                  <a:pt x="204297" y="537570"/>
                  <a:pt x="182567" y="523255"/>
                  <a:pt x="167778" y="502920"/>
                </a:cubicBezTo>
                <a:cubicBezTo>
                  <a:pt x="161618" y="494450"/>
                  <a:pt x="165354" y="481533"/>
                  <a:pt x="160158" y="472440"/>
                </a:cubicBezTo>
                <a:cubicBezTo>
                  <a:pt x="154811" y="463084"/>
                  <a:pt x="142842" y="458821"/>
                  <a:pt x="137298" y="449580"/>
                </a:cubicBezTo>
                <a:cubicBezTo>
                  <a:pt x="75658" y="346846"/>
                  <a:pt x="126813" y="369885"/>
                  <a:pt x="68718" y="350520"/>
                </a:cubicBezTo>
                <a:cubicBezTo>
                  <a:pt x="61098" y="340360"/>
                  <a:pt x="54838" y="329020"/>
                  <a:pt x="45858" y="320040"/>
                </a:cubicBezTo>
                <a:cubicBezTo>
                  <a:pt x="39382" y="313564"/>
                  <a:pt x="27446" y="312806"/>
                  <a:pt x="22998" y="304800"/>
                </a:cubicBezTo>
                <a:cubicBezTo>
                  <a:pt x="14018" y="288636"/>
                  <a:pt x="13071" y="269172"/>
                  <a:pt x="7758" y="251460"/>
                </a:cubicBezTo>
                <a:cubicBezTo>
                  <a:pt x="5450" y="243767"/>
                  <a:pt x="2678" y="236220"/>
                  <a:pt x="138" y="228600"/>
                </a:cubicBezTo>
                <a:cubicBezTo>
                  <a:pt x="3360" y="173827"/>
                  <a:pt x="-10256" y="115135"/>
                  <a:pt x="22998" y="68580"/>
                </a:cubicBezTo>
                <a:cubicBezTo>
                  <a:pt x="29262" y="59811"/>
                  <a:pt x="38845" y="53902"/>
                  <a:pt x="45858" y="45720"/>
                </a:cubicBezTo>
                <a:cubicBezTo>
                  <a:pt x="54123" y="36077"/>
                  <a:pt x="57828" y="21774"/>
                  <a:pt x="68718" y="15240"/>
                </a:cubicBezTo>
                <a:cubicBezTo>
                  <a:pt x="84574" y="5726"/>
                  <a:pt x="104278" y="5080"/>
                  <a:pt x="122058" y="0"/>
                </a:cubicBezTo>
                <a:cubicBezTo>
                  <a:pt x="177938" y="7620"/>
                  <a:pt x="235919" y="5877"/>
                  <a:pt x="289698" y="22860"/>
                </a:cubicBezTo>
                <a:cubicBezTo>
                  <a:pt x="334162" y="36901"/>
                  <a:pt x="370202" y="70018"/>
                  <a:pt x="411618" y="91440"/>
                </a:cubicBezTo>
                <a:cubicBezTo>
                  <a:pt x="443920" y="108148"/>
                  <a:pt x="478463" y="120285"/>
                  <a:pt x="510678" y="137160"/>
                </a:cubicBezTo>
                <a:cubicBezTo>
                  <a:pt x="599079" y="183465"/>
                  <a:pt x="563025" y="183543"/>
                  <a:pt x="670698" y="243840"/>
                </a:cubicBezTo>
                <a:cubicBezTo>
                  <a:pt x="699508" y="259974"/>
                  <a:pt x="731964" y="268529"/>
                  <a:pt x="762138" y="281940"/>
                </a:cubicBezTo>
                <a:cubicBezTo>
                  <a:pt x="800559" y="299016"/>
                  <a:pt x="838017" y="318204"/>
                  <a:pt x="876438" y="335280"/>
                </a:cubicBezTo>
                <a:cubicBezTo>
                  <a:pt x="906612" y="348691"/>
                  <a:pt x="938037" y="359245"/>
                  <a:pt x="967878" y="373380"/>
                </a:cubicBezTo>
                <a:cubicBezTo>
                  <a:pt x="986385" y="382146"/>
                  <a:pt x="1002902" y="394702"/>
                  <a:pt x="1021218" y="403860"/>
                </a:cubicBezTo>
                <a:cubicBezTo>
                  <a:pt x="1036839" y="411670"/>
                  <a:pt x="1067687" y="416202"/>
                  <a:pt x="1082178" y="419100"/>
                </a:cubicBezTo>
                <a:cubicBezTo>
                  <a:pt x="1089798" y="426720"/>
                  <a:pt x="1096759" y="435061"/>
                  <a:pt x="1105038" y="441960"/>
                </a:cubicBezTo>
                <a:cubicBezTo>
                  <a:pt x="1128627" y="461618"/>
                  <a:pt x="1131115" y="452560"/>
                  <a:pt x="1150758" y="480060"/>
                </a:cubicBezTo>
                <a:cubicBezTo>
                  <a:pt x="1157360" y="489303"/>
                  <a:pt x="1161385" y="500160"/>
                  <a:pt x="1165998" y="510540"/>
                </a:cubicBezTo>
                <a:cubicBezTo>
                  <a:pt x="1206683" y="602081"/>
                  <a:pt x="1163723" y="508661"/>
                  <a:pt x="1188858" y="571500"/>
                </a:cubicBezTo>
                <a:cubicBezTo>
                  <a:pt x="1196042" y="589461"/>
                  <a:pt x="1204098" y="607060"/>
                  <a:pt x="1211718" y="624840"/>
                </a:cubicBezTo>
                <a:cubicBezTo>
                  <a:pt x="1215712" y="644811"/>
                  <a:pt x="1227419" y="699682"/>
                  <a:pt x="1226958" y="716280"/>
                </a:cubicBezTo>
                <a:cubicBezTo>
                  <a:pt x="1224908" y="790086"/>
                  <a:pt x="1220876" y="863995"/>
                  <a:pt x="1211718" y="937260"/>
                </a:cubicBezTo>
                <a:cubicBezTo>
                  <a:pt x="1210582" y="946347"/>
                  <a:pt x="1202954" y="953644"/>
                  <a:pt x="1196478" y="960120"/>
                </a:cubicBezTo>
                <a:cubicBezTo>
                  <a:pt x="1182450" y="974148"/>
                  <a:pt x="1167264" y="987216"/>
                  <a:pt x="1150758" y="998220"/>
                </a:cubicBezTo>
                <a:cubicBezTo>
                  <a:pt x="1136581" y="1007671"/>
                  <a:pt x="1121746" y="1017738"/>
                  <a:pt x="1105038" y="1021080"/>
                </a:cubicBezTo>
                <a:cubicBezTo>
                  <a:pt x="1082622" y="1025563"/>
                  <a:pt x="1060588" y="994410"/>
                  <a:pt x="1044078" y="990600"/>
                </a:cubicBezTo>
                <a:close/>
              </a:path>
            </a:pathLst>
          </a:custGeom>
          <a:noFill/>
          <a:ln w="38100">
            <a:solidFill>
              <a:srgbClr val="4472C4"/>
            </a:solidFill>
            <a:prstDash val="sys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n w="57150">
                <a:solidFill>
                  <a:srgbClr val="0070C0"/>
                </a:solidFill>
              </a:ln>
              <a:noFill/>
            </a:endParaRPr>
          </a:p>
        </p:txBody>
      </p:sp>
      <p:sp>
        <p:nvSpPr>
          <p:cNvPr id="34" name="楕円 33">
            <a:extLst>
              <a:ext uri="{FF2B5EF4-FFF2-40B4-BE49-F238E27FC236}">
                <a16:creationId xmlns:a16="http://schemas.microsoft.com/office/drawing/2014/main" id="{8455EC50-3931-7011-8C9B-D582081124D4}"/>
              </a:ext>
            </a:extLst>
          </p:cNvPr>
          <p:cNvSpPr/>
          <p:nvPr/>
        </p:nvSpPr>
        <p:spPr>
          <a:xfrm>
            <a:off x="4450670" y="1897229"/>
            <a:ext cx="547106" cy="566754"/>
          </a:xfrm>
          <a:prstGeom prst="ellipse">
            <a:avLst/>
          </a:prstGeom>
          <a:noFill/>
          <a:ln w="38100">
            <a:solidFill>
              <a:srgbClr val="00B050"/>
            </a:solidFill>
            <a:prstDash val="sys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6" name="楕円 35">
            <a:extLst>
              <a:ext uri="{FF2B5EF4-FFF2-40B4-BE49-F238E27FC236}">
                <a16:creationId xmlns:a16="http://schemas.microsoft.com/office/drawing/2014/main" id="{E46C26DD-1755-D616-880E-E11C8EC19FD6}"/>
              </a:ext>
            </a:extLst>
          </p:cNvPr>
          <p:cNvSpPr/>
          <p:nvPr/>
        </p:nvSpPr>
        <p:spPr>
          <a:xfrm>
            <a:off x="4615147" y="3899595"/>
            <a:ext cx="547106" cy="566754"/>
          </a:xfrm>
          <a:prstGeom prst="ellipse">
            <a:avLst/>
          </a:prstGeom>
          <a:noFill/>
          <a:ln w="38100">
            <a:solidFill>
              <a:srgbClr val="0070C0"/>
            </a:solidFill>
            <a:prstDash val="sys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0" name="フリーフォーム: 図形 39">
            <a:extLst>
              <a:ext uri="{FF2B5EF4-FFF2-40B4-BE49-F238E27FC236}">
                <a16:creationId xmlns:a16="http://schemas.microsoft.com/office/drawing/2014/main" id="{99F5B671-BC29-48DD-6D69-6225CD2F117F}"/>
              </a:ext>
            </a:extLst>
          </p:cNvPr>
          <p:cNvSpPr/>
          <p:nvPr/>
        </p:nvSpPr>
        <p:spPr>
          <a:xfrm>
            <a:off x="4338539" y="2457352"/>
            <a:ext cx="1417404" cy="1447800"/>
          </a:xfrm>
          <a:custGeom>
            <a:avLst/>
            <a:gdLst>
              <a:gd name="connsiteX0" fmla="*/ 426720 w 1417404"/>
              <a:gd name="connsiteY0" fmla="*/ 38100 h 1447800"/>
              <a:gd name="connsiteX1" fmla="*/ 502920 w 1417404"/>
              <a:gd name="connsiteY1" fmla="*/ 30480 h 1447800"/>
              <a:gd name="connsiteX2" fmla="*/ 609600 w 1417404"/>
              <a:gd name="connsiteY2" fmla="*/ 0 h 1447800"/>
              <a:gd name="connsiteX3" fmla="*/ 647700 w 1417404"/>
              <a:gd name="connsiteY3" fmla="*/ 7620 h 1447800"/>
              <a:gd name="connsiteX4" fmla="*/ 678180 w 1417404"/>
              <a:gd name="connsiteY4" fmla="*/ 53340 h 1447800"/>
              <a:gd name="connsiteX5" fmla="*/ 701040 w 1417404"/>
              <a:gd name="connsiteY5" fmla="*/ 182880 h 1447800"/>
              <a:gd name="connsiteX6" fmla="*/ 716280 w 1417404"/>
              <a:gd name="connsiteY6" fmla="*/ 205740 h 1447800"/>
              <a:gd name="connsiteX7" fmla="*/ 739140 w 1417404"/>
              <a:gd name="connsiteY7" fmla="*/ 350520 h 1447800"/>
              <a:gd name="connsiteX8" fmla="*/ 754380 w 1417404"/>
              <a:gd name="connsiteY8" fmla="*/ 388620 h 1447800"/>
              <a:gd name="connsiteX9" fmla="*/ 769620 w 1417404"/>
              <a:gd name="connsiteY9" fmla="*/ 419100 h 1447800"/>
              <a:gd name="connsiteX10" fmla="*/ 807720 w 1417404"/>
              <a:gd name="connsiteY10" fmla="*/ 480060 h 1447800"/>
              <a:gd name="connsiteX11" fmla="*/ 815340 w 1417404"/>
              <a:gd name="connsiteY11" fmla="*/ 510540 h 1447800"/>
              <a:gd name="connsiteX12" fmla="*/ 838200 w 1417404"/>
              <a:gd name="connsiteY12" fmla="*/ 541020 h 1447800"/>
              <a:gd name="connsiteX13" fmla="*/ 891540 w 1417404"/>
              <a:gd name="connsiteY13" fmla="*/ 617220 h 1447800"/>
              <a:gd name="connsiteX14" fmla="*/ 914400 w 1417404"/>
              <a:gd name="connsiteY14" fmla="*/ 640080 h 1447800"/>
              <a:gd name="connsiteX15" fmla="*/ 1059180 w 1417404"/>
              <a:gd name="connsiteY15" fmla="*/ 723900 h 1447800"/>
              <a:gd name="connsiteX16" fmla="*/ 1112520 w 1417404"/>
              <a:gd name="connsiteY16" fmla="*/ 762000 h 1447800"/>
              <a:gd name="connsiteX17" fmla="*/ 1242060 w 1417404"/>
              <a:gd name="connsiteY17" fmla="*/ 853440 h 1447800"/>
              <a:gd name="connsiteX18" fmla="*/ 1272540 w 1417404"/>
              <a:gd name="connsiteY18" fmla="*/ 868680 h 1447800"/>
              <a:gd name="connsiteX19" fmla="*/ 1341120 w 1417404"/>
              <a:gd name="connsiteY19" fmla="*/ 922020 h 1447800"/>
              <a:gd name="connsiteX20" fmla="*/ 1356360 w 1417404"/>
              <a:gd name="connsiteY20" fmla="*/ 952500 h 1447800"/>
              <a:gd name="connsiteX21" fmla="*/ 1371600 w 1417404"/>
              <a:gd name="connsiteY21" fmla="*/ 998220 h 1447800"/>
              <a:gd name="connsiteX22" fmla="*/ 1386840 w 1417404"/>
              <a:gd name="connsiteY22" fmla="*/ 1036320 h 1447800"/>
              <a:gd name="connsiteX23" fmla="*/ 1394460 w 1417404"/>
              <a:gd name="connsiteY23" fmla="*/ 1059180 h 1447800"/>
              <a:gd name="connsiteX24" fmla="*/ 1409700 w 1417404"/>
              <a:gd name="connsiteY24" fmla="*/ 1089660 h 1447800"/>
              <a:gd name="connsiteX25" fmla="*/ 1417320 w 1417404"/>
              <a:gd name="connsiteY25" fmla="*/ 1127760 h 1447800"/>
              <a:gd name="connsiteX26" fmla="*/ 1394460 w 1417404"/>
              <a:gd name="connsiteY26" fmla="*/ 1318260 h 1447800"/>
              <a:gd name="connsiteX27" fmla="*/ 1310640 w 1417404"/>
              <a:gd name="connsiteY27" fmla="*/ 1386840 h 1447800"/>
              <a:gd name="connsiteX28" fmla="*/ 1234440 w 1417404"/>
              <a:gd name="connsiteY28" fmla="*/ 1424940 h 1447800"/>
              <a:gd name="connsiteX29" fmla="*/ 1165860 w 1417404"/>
              <a:gd name="connsiteY29" fmla="*/ 1447800 h 1447800"/>
              <a:gd name="connsiteX30" fmla="*/ 906780 w 1417404"/>
              <a:gd name="connsiteY30" fmla="*/ 1424940 h 1447800"/>
              <a:gd name="connsiteX31" fmla="*/ 830580 w 1417404"/>
              <a:gd name="connsiteY31" fmla="*/ 1409700 h 1447800"/>
              <a:gd name="connsiteX32" fmla="*/ 701040 w 1417404"/>
              <a:gd name="connsiteY32" fmla="*/ 1386840 h 1447800"/>
              <a:gd name="connsiteX33" fmla="*/ 365760 w 1417404"/>
              <a:gd name="connsiteY33" fmla="*/ 1280160 h 1447800"/>
              <a:gd name="connsiteX34" fmla="*/ 228600 w 1417404"/>
              <a:gd name="connsiteY34" fmla="*/ 1211580 h 1447800"/>
              <a:gd name="connsiteX35" fmla="*/ 137160 w 1417404"/>
              <a:gd name="connsiteY35" fmla="*/ 1127760 h 1447800"/>
              <a:gd name="connsiteX36" fmla="*/ 106680 w 1417404"/>
              <a:gd name="connsiteY36" fmla="*/ 1082040 h 1447800"/>
              <a:gd name="connsiteX37" fmla="*/ 76200 w 1417404"/>
              <a:gd name="connsiteY37" fmla="*/ 1043940 h 1447800"/>
              <a:gd name="connsiteX38" fmla="*/ 30480 w 1417404"/>
              <a:gd name="connsiteY38" fmla="*/ 952500 h 1447800"/>
              <a:gd name="connsiteX39" fmla="*/ 22860 w 1417404"/>
              <a:gd name="connsiteY39" fmla="*/ 906780 h 1447800"/>
              <a:gd name="connsiteX40" fmla="*/ 7620 w 1417404"/>
              <a:gd name="connsiteY40" fmla="*/ 845820 h 1447800"/>
              <a:gd name="connsiteX41" fmla="*/ 0 w 1417404"/>
              <a:gd name="connsiteY41" fmla="*/ 807720 h 1447800"/>
              <a:gd name="connsiteX42" fmla="*/ 22860 w 1417404"/>
              <a:gd name="connsiteY42" fmla="*/ 556260 h 1447800"/>
              <a:gd name="connsiteX43" fmla="*/ 53340 w 1417404"/>
              <a:gd name="connsiteY43" fmla="*/ 495300 h 1447800"/>
              <a:gd name="connsiteX44" fmla="*/ 198120 w 1417404"/>
              <a:gd name="connsiteY44" fmla="*/ 259080 h 1447800"/>
              <a:gd name="connsiteX45" fmla="*/ 266700 w 1417404"/>
              <a:gd name="connsiteY45" fmla="*/ 175260 h 1447800"/>
              <a:gd name="connsiteX46" fmla="*/ 289560 w 1417404"/>
              <a:gd name="connsiteY46" fmla="*/ 144780 h 1447800"/>
              <a:gd name="connsiteX47" fmla="*/ 350520 w 1417404"/>
              <a:gd name="connsiteY47" fmla="*/ 83820 h 1447800"/>
              <a:gd name="connsiteX48" fmla="*/ 381000 w 1417404"/>
              <a:gd name="connsiteY48" fmla="*/ 68580 h 1447800"/>
              <a:gd name="connsiteX49" fmla="*/ 426720 w 1417404"/>
              <a:gd name="connsiteY49" fmla="*/ 38100 h 144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1417404" h="1447800">
                <a:moveTo>
                  <a:pt x="426720" y="38100"/>
                </a:moveTo>
                <a:cubicBezTo>
                  <a:pt x="447040" y="31750"/>
                  <a:pt x="477930" y="35686"/>
                  <a:pt x="502920" y="30480"/>
                </a:cubicBezTo>
                <a:cubicBezTo>
                  <a:pt x="539126" y="22937"/>
                  <a:pt x="609600" y="0"/>
                  <a:pt x="609600" y="0"/>
                </a:cubicBezTo>
                <a:cubicBezTo>
                  <a:pt x="622300" y="2540"/>
                  <a:pt x="636116" y="1828"/>
                  <a:pt x="647700" y="7620"/>
                </a:cubicBezTo>
                <a:cubicBezTo>
                  <a:pt x="670532" y="19036"/>
                  <a:pt x="671407" y="33020"/>
                  <a:pt x="678180" y="53340"/>
                </a:cubicBezTo>
                <a:cubicBezTo>
                  <a:pt x="683541" y="101587"/>
                  <a:pt x="684385" y="137079"/>
                  <a:pt x="701040" y="182880"/>
                </a:cubicBezTo>
                <a:cubicBezTo>
                  <a:pt x="704170" y="191487"/>
                  <a:pt x="711200" y="198120"/>
                  <a:pt x="716280" y="205740"/>
                </a:cubicBezTo>
                <a:cubicBezTo>
                  <a:pt x="722585" y="262484"/>
                  <a:pt x="724092" y="294089"/>
                  <a:pt x="739140" y="350520"/>
                </a:cubicBezTo>
                <a:cubicBezTo>
                  <a:pt x="742664" y="363736"/>
                  <a:pt x="748825" y="376121"/>
                  <a:pt x="754380" y="388620"/>
                </a:cubicBezTo>
                <a:cubicBezTo>
                  <a:pt x="758993" y="399000"/>
                  <a:pt x="763600" y="409467"/>
                  <a:pt x="769620" y="419100"/>
                </a:cubicBezTo>
                <a:cubicBezTo>
                  <a:pt x="792096" y="455062"/>
                  <a:pt x="793239" y="441445"/>
                  <a:pt x="807720" y="480060"/>
                </a:cubicBezTo>
                <a:cubicBezTo>
                  <a:pt x="811397" y="489866"/>
                  <a:pt x="810656" y="501173"/>
                  <a:pt x="815340" y="510540"/>
                </a:cubicBezTo>
                <a:cubicBezTo>
                  <a:pt x="821020" y="521899"/>
                  <a:pt x="830917" y="530616"/>
                  <a:pt x="838200" y="541020"/>
                </a:cubicBezTo>
                <a:cubicBezTo>
                  <a:pt x="854892" y="564866"/>
                  <a:pt x="872135" y="594581"/>
                  <a:pt x="891540" y="617220"/>
                </a:cubicBezTo>
                <a:cubicBezTo>
                  <a:pt x="898553" y="625402"/>
                  <a:pt x="905779" y="633614"/>
                  <a:pt x="914400" y="640080"/>
                </a:cubicBezTo>
                <a:cubicBezTo>
                  <a:pt x="1012287" y="713495"/>
                  <a:pt x="952537" y="661169"/>
                  <a:pt x="1059180" y="723900"/>
                </a:cubicBezTo>
                <a:cubicBezTo>
                  <a:pt x="1078013" y="734978"/>
                  <a:pt x="1095201" y="748678"/>
                  <a:pt x="1112520" y="762000"/>
                </a:cubicBezTo>
                <a:cubicBezTo>
                  <a:pt x="1170116" y="806305"/>
                  <a:pt x="1164150" y="814485"/>
                  <a:pt x="1242060" y="853440"/>
                </a:cubicBezTo>
                <a:cubicBezTo>
                  <a:pt x="1252220" y="858520"/>
                  <a:pt x="1263574" y="861706"/>
                  <a:pt x="1272540" y="868680"/>
                </a:cubicBezTo>
                <a:cubicBezTo>
                  <a:pt x="1355578" y="933265"/>
                  <a:pt x="1271234" y="887077"/>
                  <a:pt x="1341120" y="922020"/>
                </a:cubicBezTo>
                <a:cubicBezTo>
                  <a:pt x="1346200" y="932180"/>
                  <a:pt x="1352141" y="941953"/>
                  <a:pt x="1356360" y="952500"/>
                </a:cubicBezTo>
                <a:cubicBezTo>
                  <a:pt x="1362326" y="967415"/>
                  <a:pt x="1366110" y="983123"/>
                  <a:pt x="1371600" y="998220"/>
                </a:cubicBezTo>
                <a:cubicBezTo>
                  <a:pt x="1376274" y="1011075"/>
                  <a:pt x="1382037" y="1023513"/>
                  <a:pt x="1386840" y="1036320"/>
                </a:cubicBezTo>
                <a:cubicBezTo>
                  <a:pt x="1389660" y="1043841"/>
                  <a:pt x="1391296" y="1051797"/>
                  <a:pt x="1394460" y="1059180"/>
                </a:cubicBezTo>
                <a:cubicBezTo>
                  <a:pt x="1398935" y="1069621"/>
                  <a:pt x="1404620" y="1079500"/>
                  <a:pt x="1409700" y="1089660"/>
                </a:cubicBezTo>
                <a:cubicBezTo>
                  <a:pt x="1412240" y="1102360"/>
                  <a:pt x="1418182" y="1114837"/>
                  <a:pt x="1417320" y="1127760"/>
                </a:cubicBezTo>
                <a:cubicBezTo>
                  <a:pt x="1413066" y="1191574"/>
                  <a:pt x="1414685" y="1257586"/>
                  <a:pt x="1394460" y="1318260"/>
                </a:cubicBezTo>
                <a:cubicBezTo>
                  <a:pt x="1371268" y="1387837"/>
                  <a:pt x="1348618" y="1369312"/>
                  <a:pt x="1310640" y="1386840"/>
                </a:cubicBezTo>
                <a:cubicBezTo>
                  <a:pt x="1284856" y="1398740"/>
                  <a:pt x="1260613" y="1413920"/>
                  <a:pt x="1234440" y="1424940"/>
                </a:cubicBezTo>
                <a:cubicBezTo>
                  <a:pt x="1212232" y="1434291"/>
                  <a:pt x="1188720" y="1440180"/>
                  <a:pt x="1165860" y="1447800"/>
                </a:cubicBezTo>
                <a:cubicBezTo>
                  <a:pt x="1137563" y="1445623"/>
                  <a:pt x="974646" y="1436251"/>
                  <a:pt x="906780" y="1424940"/>
                </a:cubicBezTo>
                <a:cubicBezTo>
                  <a:pt x="881229" y="1420682"/>
                  <a:pt x="856050" y="1414417"/>
                  <a:pt x="830580" y="1409700"/>
                </a:cubicBezTo>
                <a:cubicBezTo>
                  <a:pt x="787466" y="1401716"/>
                  <a:pt x="743278" y="1398611"/>
                  <a:pt x="701040" y="1386840"/>
                </a:cubicBezTo>
                <a:cubicBezTo>
                  <a:pt x="588064" y="1355355"/>
                  <a:pt x="470659" y="1332610"/>
                  <a:pt x="365760" y="1280160"/>
                </a:cubicBezTo>
                <a:cubicBezTo>
                  <a:pt x="320040" y="1257300"/>
                  <a:pt x="267411" y="1244846"/>
                  <a:pt x="228600" y="1211580"/>
                </a:cubicBezTo>
                <a:cubicBezTo>
                  <a:pt x="205003" y="1191354"/>
                  <a:pt x="158548" y="1153901"/>
                  <a:pt x="137160" y="1127760"/>
                </a:cubicBezTo>
                <a:cubicBezTo>
                  <a:pt x="125561" y="1113584"/>
                  <a:pt x="117453" y="1096853"/>
                  <a:pt x="106680" y="1082040"/>
                </a:cubicBezTo>
                <a:cubicBezTo>
                  <a:pt x="97114" y="1068887"/>
                  <a:pt x="84269" y="1058061"/>
                  <a:pt x="76200" y="1043940"/>
                </a:cubicBezTo>
                <a:cubicBezTo>
                  <a:pt x="-26398" y="864393"/>
                  <a:pt x="84636" y="1033735"/>
                  <a:pt x="30480" y="952500"/>
                </a:cubicBezTo>
                <a:cubicBezTo>
                  <a:pt x="27940" y="937260"/>
                  <a:pt x="26097" y="921887"/>
                  <a:pt x="22860" y="906780"/>
                </a:cubicBezTo>
                <a:cubicBezTo>
                  <a:pt x="18471" y="886300"/>
                  <a:pt x="12330" y="866229"/>
                  <a:pt x="7620" y="845820"/>
                </a:cubicBezTo>
                <a:cubicBezTo>
                  <a:pt x="4708" y="833200"/>
                  <a:pt x="2540" y="820420"/>
                  <a:pt x="0" y="807720"/>
                </a:cubicBezTo>
                <a:cubicBezTo>
                  <a:pt x="7620" y="723900"/>
                  <a:pt x="8695" y="639225"/>
                  <a:pt x="22860" y="556260"/>
                </a:cubicBezTo>
                <a:cubicBezTo>
                  <a:pt x="26683" y="533866"/>
                  <a:pt x="42068" y="515025"/>
                  <a:pt x="53340" y="495300"/>
                </a:cubicBezTo>
                <a:cubicBezTo>
                  <a:pt x="61388" y="481216"/>
                  <a:pt x="169117" y="299685"/>
                  <a:pt x="198120" y="259080"/>
                </a:cubicBezTo>
                <a:cubicBezTo>
                  <a:pt x="283375" y="139724"/>
                  <a:pt x="195253" y="256914"/>
                  <a:pt x="266700" y="175260"/>
                </a:cubicBezTo>
                <a:cubicBezTo>
                  <a:pt x="275063" y="165702"/>
                  <a:pt x="280978" y="154142"/>
                  <a:pt x="289560" y="144780"/>
                </a:cubicBezTo>
                <a:cubicBezTo>
                  <a:pt x="308978" y="123597"/>
                  <a:pt x="324817" y="96671"/>
                  <a:pt x="350520" y="83820"/>
                </a:cubicBezTo>
                <a:cubicBezTo>
                  <a:pt x="360680" y="78740"/>
                  <a:pt x="371260" y="74424"/>
                  <a:pt x="381000" y="68580"/>
                </a:cubicBezTo>
                <a:cubicBezTo>
                  <a:pt x="396706" y="59156"/>
                  <a:pt x="406400" y="44450"/>
                  <a:pt x="426720" y="38100"/>
                </a:cubicBezTo>
                <a:close/>
              </a:path>
            </a:pathLst>
          </a:custGeom>
          <a:noFill/>
          <a:ln w="38100">
            <a:solidFill>
              <a:srgbClr val="FF0000"/>
            </a:solidFill>
            <a:prstDash val="sys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2" name="テキスト ボックス 41">
            <a:extLst>
              <a:ext uri="{FF2B5EF4-FFF2-40B4-BE49-F238E27FC236}">
                <a16:creationId xmlns:a16="http://schemas.microsoft.com/office/drawing/2014/main" id="{716A6F24-483A-E5A6-1328-DAE433F655CB}"/>
              </a:ext>
            </a:extLst>
          </p:cNvPr>
          <p:cNvSpPr txBox="1"/>
          <p:nvPr/>
        </p:nvSpPr>
        <p:spPr>
          <a:xfrm>
            <a:off x="4021797" y="1828138"/>
            <a:ext cx="1531188" cy="253916"/>
          </a:xfrm>
          <a:prstGeom prst="rect">
            <a:avLst/>
          </a:prstGeom>
          <a:solidFill>
            <a:schemeClr val="bg1"/>
          </a:solidFill>
          <a:ln>
            <a:solidFill>
              <a:srgbClr val="00B050"/>
            </a:solidFill>
          </a:ln>
        </p:spPr>
        <p:txBody>
          <a:bodyPr wrap="none" rtlCol="0">
            <a:spAutoFit/>
          </a:bodyPr>
          <a:lstStyle/>
          <a:p>
            <a:r>
              <a:rPr kumimoji="1" lang="ja-JP" altLang="en-US" sz="1050" dirty="0"/>
              <a:t>南部九州＆沖縄タイプ</a:t>
            </a:r>
          </a:p>
        </p:txBody>
      </p:sp>
      <p:sp>
        <p:nvSpPr>
          <p:cNvPr id="43" name="テキスト ボックス 42">
            <a:extLst>
              <a:ext uri="{FF2B5EF4-FFF2-40B4-BE49-F238E27FC236}">
                <a16:creationId xmlns:a16="http://schemas.microsoft.com/office/drawing/2014/main" id="{15890F0A-004E-4361-EF3B-153DDD4C4D74}"/>
              </a:ext>
            </a:extLst>
          </p:cNvPr>
          <p:cNvSpPr txBox="1"/>
          <p:nvPr/>
        </p:nvSpPr>
        <p:spPr>
          <a:xfrm>
            <a:off x="5561784" y="2605597"/>
            <a:ext cx="1127232" cy="253916"/>
          </a:xfrm>
          <a:prstGeom prst="rect">
            <a:avLst/>
          </a:prstGeom>
          <a:solidFill>
            <a:schemeClr val="bg1"/>
          </a:solidFill>
          <a:ln>
            <a:solidFill>
              <a:srgbClr val="4472C4"/>
            </a:solidFill>
          </a:ln>
        </p:spPr>
        <p:txBody>
          <a:bodyPr wrap="none" rtlCol="0">
            <a:spAutoFit/>
          </a:bodyPr>
          <a:lstStyle/>
          <a:p>
            <a:r>
              <a:rPr kumimoji="1" lang="ja-JP" altLang="en-US" sz="1050" dirty="0"/>
              <a:t>ヒメダカタイプ</a:t>
            </a:r>
          </a:p>
        </p:txBody>
      </p:sp>
      <p:sp>
        <p:nvSpPr>
          <p:cNvPr id="44" name="テキスト ボックス 43">
            <a:extLst>
              <a:ext uri="{FF2B5EF4-FFF2-40B4-BE49-F238E27FC236}">
                <a16:creationId xmlns:a16="http://schemas.microsoft.com/office/drawing/2014/main" id="{F3D57CA7-04E8-719E-234B-A7E5538BDA76}"/>
              </a:ext>
            </a:extLst>
          </p:cNvPr>
          <p:cNvSpPr txBox="1"/>
          <p:nvPr/>
        </p:nvSpPr>
        <p:spPr>
          <a:xfrm>
            <a:off x="3689096" y="2963947"/>
            <a:ext cx="992579" cy="253916"/>
          </a:xfrm>
          <a:prstGeom prst="rect">
            <a:avLst/>
          </a:prstGeom>
          <a:solidFill>
            <a:schemeClr val="bg1"/>
          </a:solidFill>
          <a:ln>
            <a:solidFill>
              <a:srgbClr val="FF0000"/>
            </a:solidFill>
          </a:ln>
        </p:spPr>
        <p:txBody>
          <a:bodyPr wrap="none" rtlCol="0">
            <a:spAutoFit/>
          </a:bodyPr>
          <a:lstStyle/>
          <a:p>
            <a:r>
              <a:rPr kumimoji="1" lang="ja-JP" altLang="en-US" sz="1050" dirty="0"/>
              <a:t>瀬戸内タイプ</a:t>
            </a:r>
          </a:p>
        </p:txBody>
      </p:sp>
      <p:sp>
        <p:nvSpPr>
          <p:cNvPr id="46" name="テキスト ボックス 45">
            <a:extLst>
              <a:ext uri="{FF2B5EF4-FFF2-40B4-BE49-F238E27FC236}">
                <a16:creationId xmlns:a16="http://schemas.microsoft.com/office/drawing/2014/main" id="{76215E39-59AD-0341-2C69-ED3E54235145}"/>
              </a:ext>
            </a:extLst>
          </p:cNvPr>
          <p:cNvSpPr txBox="1"/>
          <p:nvPr/>
        </p:nvSpPr>
        <p:spPr>
          <a:xfrm>
            <a:off x="4434160" y="4371113"/>
            <a:ext cx="1127232" cy="253916"/>
          </a:xfrm>
          <a:prstGeom prst="rect">
            <a:avLst/>
          </a:prstGeom>
          <a:solidFill>
            <a:schemeClr val="bg1"/>
          </a:solidFill>
          <a:ln>
            <a:solidFill>
              <a:srgbClr val="4472C4"/>
            </a:solidFill>
          </a:ln>
        </p:spPr>
        <p:txBody>
          <a:bodyPr wrap="none" rtlCol="0">
            <a:spAutoFit/>
          </a:bodyPr>
          <a:lstStyle/>
          <a:p>
            <a:r>
              <a:rPr kumimoji="1" lang="ja-JP" altLang="en-US" sz="1050" dirty="0"/>
              <a:t>ヒメダカタイプ</a:t>
            </a:r>
          </a:p>
        </p:txBody>
      </p:sp>
      <p:sp>
        <p:nvSpPr>
          <p:cNvPr id="3" name="スライド番号プレースホルダー 2">
            <a:extLst>
              <a:ext uri="{FF2B5EF4-FFF2-40B4-BE49-F238E27FC236}">
                <a16:creationId xmlns:a16="http://schemas.microsoft.com/office/drawing/2014/main" id="{8525CDE6-34F9-EDF4-98B4-E9F2D46F1D8B}"/>
              </a:ext>
            </a:extLst>
          </p:cNvPr>
          <p:cNvSpPr>
            <a:spLocks noGrp="1"/>
          </p:cNvSpPr>
          <p:nvPr>
            <p:ph type="sldNum" sz="quarter" idx="12"/>
          </p:nvPr>
        </p:nvSpPr>
        <p:spPr/>
        <p:txBody>
          <a:bodyPr/>
          <a:lstStyle/>
          <a:p>
            <a:fld id="{F5E0FFD8-1193-47FE-97CA-8B356EED0836}" type="slidenum">
              <a:rPr kumimoji="1" lang="ja-JP" altLang="en-US" sz="2000" smtClean="0"/>
              <a:t>11</a:t>
            </a:fld>
            <a:endParaRPr kumimoji="1" lang="ja-JP" altLang="en-US" sz="2000"/>
          </a:p>
        </p:txBody>
      </p:sp>
    </p:spTree>
    <p:extLst>
      <p:ext uri="{BB962C8B-B14F-4D97-AF65-F5344CB8AC3E}">
        <p14:creationId xmlns:p14="http://schemas.microsoft.com/office/powerpoint/2010/main" val="330865346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図 2" descr="マップ&#10;&#10;自動的に生成された説明">
            <a:extLst>
              <a:ext uri="{FF2B5EF4-FFF2-40B4-BE49-F238E27FC236}">
                <a16:creationId xmlns:a16="http://schemas.microsoft.com/office/drawing/2014/main" id="{2BD3B977-B69D-B8FE-F1CF-76C8FDB4EF5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89240" y="1256393"/>
            <a:ext cx="5727521" cy="4877342"/>
          </a:xfrm>
          <a:prstGeom prst="rect">
            <a:avLst/>
          </a:prstGeom>
        </p:spPr>
      </p:pic>
      <p:sp>
        <p:nvSpPr>
          <p:cNvPr id="4" name="テキスト ボックス 3">
            <a:extLst>
              <a:ext uri="{FF2B5EF4-FFF2-40B4-BE49-F238E27FC236}">
                <a16:creationId xmlns:a16="http://schemas.microsoft.com/office/drawing/2014/main" id="{E15540F4-40B1-EC5B-B18C-F80FCA43EC08}"/>
              </a:ext>
            </a:extLst>
          </p:cNvPr>
          <p:cNvSpPr txBox="1"/>
          <p:nvPr/>
        </p:nvSpPr>
        <p:spPr>
          <a:xfrm>
            <a:off x="1038049" y="246245"/>
            <a:ext cx="7823156" cy="461665"/>
          </a:xfrm>
          <a:prstGeom prst="rect">
            <a:avLst/>
          </a:prstGeom>
          <a:noFill/>
        </p:spPr>
        <p:txBody>
          <a:bodyPr wrap="square" rtlCol="0">
            <a:spAutoFit/>
          </a:bodyPr>
          <a:lstStyle/>
          <a:p>
            <a:pPr algn="ctr"/>
            <a:r>
              <a:rPr lang="ja-JP" altLang="en-US" sz="2400" b="1" dirty="0"/>
              <a:t>結果｜</a:t>
            </a:r>
            <a:r>
              <a:rPr lang="en-US" altLang="ja-JP" sz="2400" b="1" dirty="0"/>
              <a:t>cytochrome </a:t>
            </a:r>
            <a:r>
              <a:rPr lang="en-US" altLang="ja-JP" sz="2400" b="1" i="1" dirty="0"/>
              <a:t>b </a:t>
            </a:r>
            <a:r>
              <a:rPr lang="ja-JP" altLang="en-US" sz="2400" b="1" dirty="0"/>
              <a:t>の配列タイプ頻度分布</a:t>
            </a:r>
            <a:endParaRPr lang="ja-JP" altLang="en" sz="2400" b="1" dirty="0"/>
          </a:p>
        </p:txBody>
      </p:sp>
      <p:sp>
        <p:nvSpPr>
          <p:cNvPr id="5" name="円/楕円 49">
            <a:extLst>
              <a:ext uri="{FF2B5EF4-FFF2-40B4-BE49-F238E27FC236}">
                <a16:creationId xmlns:a16="http://schemas.microsoft.com/office/drawing/2014/main" id="{0B0C42B6-413F-A2CF-9832-9EB3F070E3F8}"/>
              </a:ext>
            </a:extLst>
          </p:cNvPr>
          <p:cNvSpPr/>
          <p:nvPr/>
        </p:nvSpPr>
        <p:spPr>
          <a:xfrm>
            <a:off x="5316078" y="4632115"/>
            <a:ext cx="171045" cy="171045"/>
          </a:xfrm>
          <a:prstGeom prst="ellipse">
            <a:avLst/>
          </a:prstGeom>
          <a:solidFill>
            <a:srgbClr val="FF0000"/>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1463"/>
          </a:p>
        </p:txBody>
      </p:sp>
      <p:sp>
        <p:nvSpPr>
          <p:cNvPr id="6" name="円/楕円 49">
            <a:extLst>
              <a:ext uri="{FF2B5EF4-FFF2-40B4-BE49-F238E27FC236}">
                <a16:creationId xmlns:a16="http://schemas.microsoft.com/office/drawing/2014/main" id="{BA8457F0-CB98-4721-2B91-B7DFA5683E8F}"/>
              </a:ext>
            </a:extLst>
          </p:cNvPr>
          <p:cNvSpPr/>
          <p:nvPr/>
        </p:nvSpPr>
        <p:spPr>
          <a:xfrm>
            <a:off x="4267806" y="4461070"/>
            <a:ext cx="171045" cy="171045"/>
          </a:xfrm>
          <a:prstGeom prst="ellipse">
            <a:avLst/>
          </a:prstGeom>
          <a:solidFill>
            <a:srgbClr val="FF0000"/>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1463"/>
          </a:p>
        </p:txBody>
      </p:sp>
      <p:graphicFrame>
        <p:nvGraphicFramePr>
          <p:cNvPr id="7" name="グラフ 6">
            <a:extLst>
              <a:ext uri="{FF2B5EF4-FFF2-40B4-BE49-F238E27FC236}">
                <a16:creationId xmlns:a16="http://schemas.microsoft.com/office/drawing/2014/main" id="{BA1E8AC7-3934-1954-09E9-4DADF503739D}"/>
              </a:ext>
            </a:extLst>
          </p:cNvPr>
          <p:cNvGraphicFramePr>
            <a:graphicFrameLocks/>
          </p:cNvGraphicFramePr>
          <p:nvPr>
            <p:extLst>
              <p:ext uri="{D42A27DB-BD31-4B8C-83A1-F6EECF244321}">
                <p14:modId xmlns:p14="http://schemas.microsoft.com/office/powerpoint/2010/main" val="494943138"/>
              </p:ext>
            </p:extLst>
          </p:nvPr>
        </p:nvGraphicFramePr>
        <p:xfrm>
          <a:off x="7816760" y="3121920"/>
          <a:ext cx="1316250" cy="1316250"/>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8" name="グラフ 7">
            <a:extLst>
              <a:ext uri="{FF2B5EF4-FFF2-40B4-BE49-F238E27FC236}">
                <a16:creationId xmlns:a16="http://schemas.microsoft.com/office/drawing/2014/main" id="{7CE502A1-ECC0-14DE-A660-AB8D3520114E}"/>
              </a:ext>
            </a:extLst>
          </p:cNvPr>
          <p:cNvGraphicFramePr>
            <a:graphicFrameLocks/>
          </p:cNvGraphicFramePr>
          <p:nvPr>
            <p:extLst>
              <p:ext uri="{D42A27DB-BD31-4B8C-83A1-F6EECF244321}">
                <p14:modId xmlns:p14="http://schemas.microsoft.com/office/powerpoint/2010/main" val="3282356646"/>
              </p:ext>
            </p:extLst>
          </p:nvPr>
        </p:nvGraphicFramePr>
        <p:xfrm>
          <a:off x="704621" y="3036939"/>
          <a:ext cx="1316250" cy="1316250"/>
        </p:xfrm>
        <a:graphic>
          <a:graphicData uri="http://schemas.openxmlformats.org/drawingml/2006/chart">
            <c:chart xmlns:c="http://schemas.openxmlformats.org/drawingml/2006/chart" xmlns:r="http://schemas.openxmlformats.org/officeDocument/2006/relationships" r:id="rId4"/>
          </a:graphicData>
        </a:graphic>
      </p:graphicFrame>
      <p:cxnSp>
        <p:nvCxnSpPr>
          <p:cNvPr id="9" name="直線矢印コネクタ 8">
            <a:extLst>
              <a:ext uri="{FF2B5EF4-FFF2-40B4-BE49-F238E27FC236}">
                <a16:creationId xmlns:a16="http://schemas.microsoft.com/office/drawing/2014/main" id="{BCACFBAE-31E9-6E8D-F7CF-F1C29F5C6242}"/>
              </a:ext>
            </a:extLst>
          </p:cNvPr>
          <p:cNvCxnSpPr>
            <a:cxnSpLocks/>
            <a:endCxn id="6" idx="2"/>
          </p:cNvCxnSpPr>
          <p:nvPr/>
        </p:nvCxnSpPr>
        <p:spPr>
          <a:xfrm>
            <a:off x="1774007" y="3979165"/>
            <a:ext cx="2493799" cy="567428"/>
          </a:xfrm>
          <a:prstGeom prst="straightConnector1">
            <a:avLst/>
          </a:prstGeom>
          <a:ln w="50800">
            <a:solidFill>
              <a:schemeClr val="tx1"/>
            </a:solidFill>
            <a:tailEnd type="triangle"/>
          </a:ln>
        </p:spPr>
        <p:style>
          <a:lnRef idx="1">
            <a:schemeClr val="accent2"/>
          </a:lnRef>
          <a:fillRef idx="0">
            <a:schemeClr val="accent2"/>
          </a:fillRef>
          <a:effectRef idx="0">
            <a:schemeClr val="accent2"/>
          </a:effectRef>
          <a:fontRef idx="minor">
            <a:schemeClr val="tx1"/>
          </a:fontRef>
        </p:style>
      </p:cxnSp>
      <p:cxnSp>
        <p:nvCxnSpPr>
          <p:cNvPr id="11" name="直線矢印コネクタ 10">
            <a:extLst>
              <a:ext uri="{FF2B5EF4-FFF2-40B4-BE49-F238E27FC236}">
                <a16:creationId xmlns:a16="http://schemas.microsoft.com/office/drawing/2014/main" id="{562B8E44-5051-8638-7785-1DD265FCA30E}"/>
              </a:ext>
            </a:extLst>
          </p:cNvPr>
          <p:cNvCxnSpPr>
            <a:cxnSpLocks/>
            <a:endCxn id="5" idx="6"/>
          </p:cNvCxnSpPr>
          <p:nvPr/>
        </p:nvCxnSpPr>
        <p:spPr>
          <a:xfrm flipH="1">
            <a:off x="5487123" y="3979164"/>
            <a:ext cx="2644870" cy="738473"/>
          </a:xfrm>
          <a:prstGeom prst="straightConnector1">
            <a:avLst/>
          </a:prstGeom>
          <a:ln w="50800">
            <a:solidFill>
              <a:schemeClr val="tx1"/>
            </a:solidFill>
            <a:tailEnd type="triangle"/>
          </a:ln>
        </p:spPr>
        <p:style>
          <a:lnRef idx="1">
            <a:schemeClr val="accent2"/>
          </a:lnRef>
          <a:fillRef idx="0">
            <a:schemeClr val="accent2"/>
          </a:fillRef>
          <a:effectRef idx="0">
            <a:schemeClr val="accent2"/>
          </a:effectRef>
          <a:fontRef idx="minor">
            <a:schemeClr val="tx1"/>
          </a:fontRef>
        </p:style>
      </p:cxnSp>
      <p:sp>
        <p:nvSpPr>
          <p:cNvPr id="14" name="テキスト ボックス 13">
            <a:extLst>
              <a:ext uri="{FF2B5EF4-FFF2-40B4-BE49-F238E27FC236}">
                <a16:creationId xmlns:a16="http://schemas.microsoft.com/office/drawing/2014/main" id="{D4126EFD-7A29-2843-5915-5A8365C2EC2E}"/>
              </a:ext>
            </a:extLst>
          </p:cNvPr>
          <p:cNvSpPr txBox="1"/>
          <p:nvPr/>
        </p:nvSpPr>
        <p:spPr>
          <a:xfrm>
            <a:off x="4586614" y="1355356"/>
            <a:ext cx="732773" cy="542584"/>
          </a:xfrm>
          <a:prstGeom prst="rect">
            <a:avLst/>
          </a:prstGeom>
          <a:solidFill>
            <a:schemeClr val="bg1"/>
          </a:solidFill>
          <a:ln>
            <a:solidFill>
              <a:schemeClr val="tx1"/>
            </a:solidFill>
          </a:ln>
        </p:spPr>
        <p:txBody>
          <a:bodyPr wrap="square" rtlCol="0">
            <a:spAutoFit/>
          </a:bodyPr>
          <a:lstStyle/>
          <a:p>
            <a:pPr algn="ctr"/>
            <a:r>
              <a:rPr lang="ja-JP" altLang="en-US" sz="1463" b="1"/>
              <a:t>豊岡市</a:t>
            </a:r>
          </a:p>
        </p:txBody>
      </p:sp>
      <p:grpSp>
        <p:nvGrpSpPr>
          <p:cNvPr id="2" name="グループ化 1">
            <a:extLst>
              <a:ext uri="{FF2B5EF4-FFF2-40B4-BE49-F238E27FC236}">
                <a16:creationId xmlns:a16="http://schemas.microsoft.com/office/drawing/2014/main" id="{6D55A2C2-8374-2F1C-4CA4-A9F1A9E3E181}"/>
              </a:ext>
            </a:extLst>
          </p:cNvPr>
          <p:cNvGrpSpPr/>
          <p:nvPr/>
        </p:nvGrpSpPr>
        <p:grpSpPr>
          <a:xfrm>
            <a:off x="497887" y="5808579"/>
            <a:ext cx="3914411" cy="565928"/>
            <a:chOff x="76482" y="5618536"/>
            <a:chExt cx="3914411" cy="565928"/>
          </a:xfrm>
        </p:grpSpPr>
        <p:sp>
          <p:nvSpPr>
            <p:cNvPr id="10" name="正方形/長方形 9">
              <a:extLst>
                <a:ext uri="{FF2B5EF4-FFF2-40B4-BE49-F238E27FC236}">
                  <a16:creationId xmlns:a16="http://schemas.microsoft.com/office/drawing/2014/main" id="{74257DAC-17FC-28B5-B026-025194C9D347}"/>
                </a:ext>
              </a:extLst>
            </p:cNvPr>
            <p:cNvSpPr/>
            <p:nvPr/>
          </p:nvSpPr>
          <p:spPr>
            <a:xfrm>
              <a:off x="76482" y="5618536"/>
              <a:ext cx="3859898" cy="565928"/>
            </a:xfrm>
            <a:prstGeom prst="rect">
              <a:avLst/>
            </a:prstGeom>
            <a:solidFill>
              <a:schemeClr val="bg1"/>
            </a:solid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1463"/>
            </a:p>
          </p:txBody>
        </p:sp>
        <p:sp>
          <p:nvSpPr>
            <p:cNvPr id="12" name="テキスト ボックス 11">
              <a:extLst>
                <a:ext uri="{FF2B5EF4-FFF2-40B4-BE49-F238E27FC236}">
                  <a16:creationId xmlns:a16="http://schemas.microsoft.com/office/drawing/2014/main" id="{BD4A8BF6-B73C-1DD2-24E9-44F310DA8A47}"/>
                </a:ext>
              </a:extLst>
            </p:cNvPr>
            <p:cNvSpPr txBox="1"/>
            <p:nvPr/>
          </p:nvSpPr>
          <p:spPr>
            <a:xfrm>
              <a:off x="419652" y="5637524"/>
              <a:ext cx="3571241" cy="542584"/>
            </a:xfrm>
            <a:prstGeom prst="rect">
              <a:avLst/>
            </a:prstGeom>
            <a:noFill/>
          </p:spPr>
          <p:txBody>
            <a:bodyPr wrap="square" rtlCol="0">
              <a:spAutoFit/>
            </a:bodyPr>
            <a:lstStyle/>
            <a:p>
              <a:r>
                <a:rPr lang="en-US" altLang="ja-JP" sz="1463" dirty="0" err="1"/>
                <a:t>ST1</a:t>
              </a:r>
              <a:r>
                <a:rPr lang="en-US" altLang="ja-JP" sz="1463" dirty="0"/>
                <a:t>	      </a:t>
              </a:r>
              <a:r>
                <a:rPr lang="en-US" altLang="ja-JP" sz="1463" dirty="0" err="1"/>
                <a:t>ST2</a:t>
              </a:r>
              <a:r>
                <a:rPr lang="en-US" altLang="ja-JP" sz="1463" dirty="0"/>
                <a:t>	   </a:t>
              </a:r>
              <a:r>
                <a:rPr lang="en-US" altLang="ja-JP" sz="1463" dirty="0" err="1"/>
                <a:t>ST3</a:t>
              </a:r>
              <a:r>
                <a:rPr lang="en-US" altLang="ja-JP" sz="1463" dirty="0"/>
                <a:t>		ST4	      </a:t>
              </a:r>
              <a:r>
                <a:rPr lang="en-US" altLang="ja-JP" sz="1463" dirty="0" err="1"/>
                <a:t>ST5</a:t>
              </a:r>
              <a:endParaRPr lang="en-US" altLang="ja-JP" sz="1463" dirty="0"/>
            </a:p>
            <a:p>
              <a:r>
                <a:rPr lang="en-US" altLang="ja-JP" sz="1463" dirty="0"/>
                <a:t>ST6	      </a:t>
              </a:r>
              <a:r>
                <a:rPr lang="en-US" altLang="ja-JP" sz="1463" dirty="0" err="1"/>
                <a:t>ST7</a:t>
              </a:r>
              <a:r>
                <a:rPr lang="en-US" altLang="ja-JP" sz="1463" dirty="0"/>
                <a:t>	   </a:t>
              </a:r>
              <a:r>
                <a:rPr lang="en-US" altLang="ja-JP" sz="1463" dirty="0" err="1"/>
                <a:t>ST8</a:t>
              </a:r>
              <a:r>
                <a:rPr lang="en-US" altLang="ja-JP" sz="1463" dirty="0"/>
                <a:t>	           </a:t>
              </a:r>
              <a:r>
                <a:rPr lang="en-US" altLang="ja-JP" sz="1463" dirty="0" err="1"/>
                <a:t>ST9</a:t>
              </a:r>
              <a:r>
                <a:rPr lang="en-US" altLang="ja-JP" sz="1463" dirty="0"/>
                <a:t>	     </a:t>
              </a:r>
              <a:r>
                <a:rPr lang="en-US" altLang="ja-JP" sz="1463" dirty="0" err="1"/>
                <a:t>ST10</a:t>
              </a:r>
              <a:endParaRPr lang="ja-JP" altLang="en-US" sz="1463" dirty="0"/>
            </a:p>
          </p:txBody>
        </p:sp>
        <p:sp>
          <p:nvSpPr>
            <p:cNvPr id="13" name="正方形/長方形 12">
              <a:extLst>
                <a:ext uri="{FF2B5EF4-FFF2-40B4-BE49-F238E27FC236}">
                  <a16:creationId xmlns:a16="http://schemas.microsoft.com/office/drawing/2014/main" id="{F5247F4F-C793-459C-822E-1554D55B1A45}"/>
                </a:ext>
              </a:extLst>
            </p:cNvPr>
            <p:cNvSpPr/>
            <p:nvPr/>
          </p:nvSpPr>
          <p:spPr>
            <a:xfrm>
              <a:off x="166736" y="5712815"/>
              <a:ext cx="298238" cy="146484"/>
            </a:xfrm>
            <a:prstGeom prst="rect">
              <a:avLst/>
            </a:prstGeom>
            <a:solidFill>
              <a:schemeClr val="accent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1463"/>
            </a:p>
          </p:txBody>
        </p:sp>
        <p:sp>
          <p:nvSpPr>
            <p:cNvPr id="27" name="正方形/長方形 26">
              <a:extLst>
                <a:ext uri="{FF2B5EF4-FFF2-40B4-BE49-F238E27FC236}">
                  <a16:creationId xmlns:a16="http://schemas.microsoft.com/office/drawing/2014/main" id="{E648DD2C-1278-FFF6-4F27-702CE3E4045D}"/>
                </a:ext>
              </a:extLst>
            </p:cNvPr>
            <p:cNvSpPr/>
            <p:nvPr/>
          </p:nvSpPr>
          <p:spPr>
            <a:xfrm>
              <a:off x="176824" y="5951153"/>
              <a:ext cx="298238" cy="146484"/>
            </a:xfrm>
            <a:prstGeom prst="rect">
              <a:avLst/>
            </a:prstGeom>
            <a:solidFill>
              <a:srgbClr val="92D05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1463"/>
            </a:p>
          </p:txBody>
        </p:sp>
        <p:sp>
          <p:nvSpPr>
            <p:cNvPr id="28" name="正方形/長方形 27">
              <a:extLst>
                <a:ext uri="{FF2B5EF4-FFF2-40B4-BE49-F238E27FC236}">
                  <a16:creationId xmlns:a16="http://schemas.microsoft.com/office/drawing/2014/main" id="{0F141C6B-6059-8125-87CC-5525760454B7}"/>
                </a:ext>
              </a:extLst>
            </p:cNvPr>
            <p:cNvSpPr/>
            <p:nvPr/>
          </p:nvSpPr>
          <p:spPr>
            <a:xfrm>
              <a:off x="906861" y="5949646"/>
              <a:ext cx="298238" cy="146484"/>
            </a:xfrm>
            <a:prstGeom prst="rect">
              <a:avLst/>
            </a:prstGeom>
            <a:solidFill>
              <a:srgbClr val="7030A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1463"/>
            </a:p>
          </p:txBody>
        </p:sp>
        <p:sp>
          <p:nvSpPr>
            <p:cNvPr id="29" name="正方形/長方形 28">
              <a:extLst>
                <a:ext uri="{FF2B5EF4-FFF2-40B4-BE49-F238E27FC236}">
                  <a16:creationId xmlns:a16="http://schemas.microsoft.com/office/drawing/2014/main" id="{2398F3D1-F78D-C0B1-A9C8-43CC989B745E}"/>
                </a:ext>
              </a:extLst>
            </p:cNvPr>
            <p:cNvSpPr/>
            <p:nvPr/>
          </p:nvSpPr>
          <p:spPr>
            <a:xfrm>
              <a:off x="903135" y="5717672"/>
              <a:ext cx="298238" cy="146484"/>
            </a:xfrm>
            <a:prstGeom prst="rect">
              <a:avLst/>
            </a:prstGeom>
            <a:solidFill>
              <a:srgbClr val="ED7D3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1463"/>
            </a:p>
          </p:txBody>
        </p:sp>
        <p:sp>
          <p:nvSpPr>
            <p:cNvPr id="30" name="正方形/長方形 29">
              <a:extLst>
                <a:ext uri="{FF2B5EF4-FFF2-40B4-BE49-F238E27FC236}">
                  <a16:creationId xmlns:a16="http://schemas.microsoft.com/office/drawing/2014/main" id="{24487B4C-C870-1778-F9B6-0DACFD0A677F}"/>
                </a:ext>
              </a:extLst>
            </p:cNvPr>
            <p:cNvSpPr/>
            <p:nvPr/>
          </p:nvSpPr>
          <p:spPr>
            <a:xfrm>
              <a:off x="1662853" y="5949646"/>
              <a:ext cx="298238" cy="146484"/>
            </a:xfrm>
            <a:prstGeom prst="rect">
              <a:avLst/>
            </a:prstGeom>
            <a:solidFill>
              <a:srgbClr val="9933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1463"/>
            </a:p>
          </p:txBody>
        </p:sp>
        <p:sp>
          <p:nvSpPr>
            <p:cNvPr id="31" name="正方形/長方形 30">
              <a:extLst>
                <a:ext uri="{FF2B5EF4-FFF2-40B4-BE49-F238E27FC236}">
                  <a16:creationId xmlns:a16="http://schemas.microsoft.com/office/drawing/2014/main" id="{5ED4EA4E-F321-4486-5971-27DF6A4F87D6}"/>
                </a:ext>
              </a:extLst>
            </p:cNvPr>
            <p:cNvSpPr/>
            <p:nvPr/>
          </p:nvSpPr>
          <p:spPr>
            <a:xfrm>
              <a:off x="1662853" y="5713150"/>
              <a:ext cx="298238" cy="146484"/>
            </a:xfrm>
            <a:prstGeom prst="rect">
              <a:avLst/>
            </a:prstGeom>
            <a:solidFill>
              <a:schemeClr val="accent3"/>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1463"/>
            </a:p>
          </p:txBody>
        </p:sp>
        <p:sp>
          <p:nvSpPr>
            <p:cNvPr id="32" name="正方形/長方形 31">
              <a:extLst>
                <a:ext uri="{FF2B5EF4-FFF2-40B4-BE49-F238E27FC236}">
                  <a16:creationId xmlns:a16="http://schemas.microsoft.com/office/drawing/2014/main" id="{456D33E0-5B6D-7233-DE24-038692FCFA50}"/>
                </a:ext>
              </a:extLst>
            </p:cNvPr>
            <p:cNvSpPr/>
            <p:nvPr/>
          </p:nvSpPr>
          <p:spPr>
            <a:xfrm>
              <a:off x="2380588" y="5939519"/>
              <a:ext cx="298238" cy="146484"/>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1463"/>
            </a:p>
          </p:txBody>
        </p:sp>
        <p:sp>
          <p:nvSpPr>
            <p:cNvPr id="33" name="正方形/長方形 32">
              <a:extLst>
                <a:ext uri="{FF2B5EF4-FFF2-40B4-BE49-F238E27FC236}">
                  <a16:creationId xmlns:a16="http://schemas.microsoft.com/office/drawing/2014/main" id="{218D9171-E36C-A3FC-949B-6DD5AD433658}"/>
                </a:ext>
              </a:extLst>
            </p:cNvPr>
            <p:cNvSpPr/>
            <p:nvPr/>
          </p:nvSpPr>
          <p:spPr>
            <a:xfrm>
              <a:off x="2389717" y="5708924"/>
              <a:ext cx="298238" cy="146484"/>
            </a:xfrm>
            <a:prstGeom prst="rect">
              <a:avLst/>
            </a:prstGeom>
            <a:solidFill>
              <a:srgbClr val="FFC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1463"/>
            </a:p>
          </p:txBody>
        </p:sp>
        <p:sp>
          <p:nvSpPr>
            <p:cNvPr id="34" name="正方形/長方形 33">
              <a:extLst>
                <a:ext uri="{FF2B5EF4-FFF2-40B4-BE49-F238E27FC236}">
                  <a16:creationId xmlns:a16="http://schemas.microsoft.com/office/drawing/2014/main" id="{59D4F787-E96F-7A54-DDF2-586127DD62EF}"/>
                </a:ext>
              </a:extLst>
            </p:cNvPr>
            <p:cNvSpPr/>
            <p:nvPr/>
          </p:nvSpPr>
          <p:spPr>
            <a:xfrm>
              <a:off x="3127905" y="5937703"/>
              <a:ext cx="298238" cy="146484"/>
            </a:xfrm>
            <a:prstGeom prst="rect">
              <a:avLst/>
            </a:prstGeom>
            <a:solidFill>
              <a:schemeClr val="accent4">
                <a:lumMod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1463"/>
            </a:p>
          </p:txBody>
        </p:sp>
        <p:sp>
          <p:nvSpPr>
            <p:cNvPr id="35" name="正方形/長方形 34">
              <a:extLst>
                <a:ext uri="{FF2B5EF4-FFF2-40B4-BE49-F238E27FC236}">
                  <a16:creationId xmlns:a16="http://schemas.microsoft.com/office/drawing/2014/main" id="{5500D698-B4EC-DF80-1AF4-5D6546412CC2}"/>
                </a:ext>
              </a:extLst>
            </p:cNvPr>
            <p:cNvSpPr/>
            <p:nvPr/>
          </p:nvSpPr>
          <p:spPr>
            <a:xfrm>
              <a:off x="3125442" y="5706843"/>
              <a:ext cx="298238" cy="146484"/>
            </a:xfrm>
            <a:prstGeom prst="rect">
              <a:avLst/>
            </a:prstGeom>
            <a:solidFill>
              <a:srgbClr val="00B0F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1463"/>
            </a:p>
          </p:txBody>
        </p:sp>
      </p:grpSp>
      <p:sp>
        <p:nvSpPr>
          <p:cNvPr id="15" name="テキスト ボックス 14">
            <a:extLst>
              <a:ext uri="{FF2B5EF4-FFF2-40B4-BE49-F238E27FC236}">
                <a16:creationId xmlns:a16="http://schemas.microsoft.com/office/drawing/2014/main" id="{3FF3B2EA-209D-0BD3-84F0-960174B7E0AE}"/>
              </a:ext>
            </a:extLst>
          </p:cNvPr>
          <p:cNvSpPr txBox="1"/>
          <p:nvPr/>
        </p:nvSpPr>
        <p:spPr>
          <a:xfrm>
            <a:off x="3358874" y="4066873"/>
            <a:ext cx="1127232" cy="253916"/>
          </a:xfrm>
          <a:prstGeom prst="rect">
            <a:avLst/>
          </a:prstGeom>
          <a:solidFill>
            <a:schemeClr val="bg1"/>
          </a:solidFill>
          <a:ln>
            <a:solidFill>
              <a:srgbClr val="4472C4"/>
            </a:solidFill>
          </a:ln>
        </p:spPr>
        <p:txBody>
          <a:bodyPr wrap="none" rtlCol="0">
            <a:spAutoFit/>
          </a:bodyPr>
          <a:lstStyle/>
          <a:p>
            <a:r>
              <a:rPr kumimoji="1" lang="ja-JP" altLang="en-US" sz="1050" dirty="0"/>
              <a:t>ヒメダカタイプ</a:t>
            </a:r>
          </a:p>
        </p:txBody>
      </p:sp>
      <p:sp>
        <p:nvSpPr>
          <p:cNvPr id="16" name="テキスト ボックス 15">
            <a:extLst>
              <a:ext uri="{FF2B5EF4-FFF2-40B4-BE49-F238E27FC236}">
                <a16:creationId xmlns:a16="http://schemas.microsoft.com/office/drawing/2014/main" id="{23E7D91B-FA49-B1F6-7451-886B5623744C}"/>
              </a:ext>
            </a:extLst>
          </p:cNvPr>
          <p:cNvSpPr txBox="1"/>
          <p:nvPr/>
        </p:nvSpPr>
        <p:spPr>
          <a:xfrm>
            <a:off x="5279083" y="4098354"/>
            <a:ext cx="1261884" cy="253916"/>
          </a:xfrm>
          <a:prstGeom prst="rect">
            <a:avLst/>
          </a:prstGeom>
          <a:solidFill>
            <a:schemeClr val="bg1"/>
          </a:solidFill>
          <a:ln>
            <a:solidFill>
              <a:srgbClr val="993300"/>
            </a:solidFill>
          </a:ln>
        </p:spPr>
        <p:txBody>
          <a:bodyPr wrap="none" rtlCol="0">
            <a:spAutoFit/>
          </a:bodyPr>
          <a:lstStyle/>
          <a:p>
            <a:r>
              <a:rPr kumimoji="1" lang="ja-JP" altLang="en-US" sz="1050" dirty="0"/>
              <a:t>島根・鳥取タイプ</a:t>
            </a:r>
          </a:p>
        </p:txBody>
      </p:sp>
      <p:sp>
        <p:nvSpPr>
          <p:cNvPr id="17" name="スライド番号プレースホルダー 16">
            <a:extLst>
              <a:ext uri="{FF2B5EF4-FFF2-40B4-BE49-F238E27FC236}">
                <a16:creationId xmlns:a16="http://schemas.microsoft.com/office/drawing/2014/main" id="{13768D5A-51E9-EEA7-C1C3-21B378CA1E8A}"/>
              </a:ext>
            </a:extLst>
          </p:cNvPr>
          <p:cNvSpPr>
            <a:spLocks noGrp="1"/>
          </p:cNvSpPr>
          <p:nvPr>
            <p:ph type="sldNum" sz="quarter" idx="12"/>
          </p:nvPr>
        </p:nvSpPr>
        <p:spPr/>
        <p:txBody>
          <a:bodyPr/>
          <a:lstStyle/>
          <a:p>
            <a:fld id="{F5E0FFD8-1193-47FE-97CA-8B356EED0836}" type="slidenum">
              <a:rPr kumimoji="1" lang="ja-JP" altLang="en-US" sz="2000" smtClean="0"/>
              <a:t>12</a:t>
            </a:fld>
            <a:endParaRPr kumimoji="1" lang="ja-JP" altLang="en-US" sz="2000"/>
          </a:p>
        </p:txBody>
      </p:sp>
    </p:spTree>
    <p:extLst>
      <p:ext uri="{BB962C8B-B14F-4D97-AF65-F5344CB8AC3E}">
        <p14:creationId xmlns:p14="http://schemas.microsoft.com/office/powerpoint/2010/main" val="60341843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4" name="Picture 6" descr="Tayousei1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488684" y="977206"/>
            <a:ext cx="4136744" cy="5323112"/>
          </a:xfrm>
          <a:prstGeom prst="rect">
            <a:avLst/>
          </a:prstGeom>
          <a:noFill/>
          <a:extLst>
            <a:ext uri="{909E8E84-426E-40DD-AFC4-6F175D3DCCD1}">
              <a14:hiddenFill xmlns:a14="http://schemas.microsoft.com/office/drawing/2010/main">
                <a:solidFill>
                  <a:srgbClr val="FFFFFF"/>
                </a:solidFill>
              </a14:hiddenFill>
            </a:ext>
          </a:extLst>
        </p:spPr>
      </p:pic>
      <p:pic>
        <p:nvPicPr>
          <p:cNvPr id="2053" name="Picture 5" descr="tayousei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490507" y="1416820"/>
            <a:ext cx="3179621" cy="4112137"/>
          </a:xfrm>
          <a:prstGeom prst="rect">
            <a:avLst/>
          </a:prstGeom>
          <a:noFill/>
          <a:extLst>
            <a:ext uri="{909E8E84-426E-40DD-AFC4-6F175D3DCCD1}">
              <a14:hiddenFill xmlns:a14="http://schemas.microsoft.com/office/drawing/2010/main">
                <a:solidFill>
                  <a:srgbClr val="FFFFFF"/>
                </a:solidFill>
              </a14:hiddenFill>
            </a:ext>
          </a:extLst>
        </p:spPr>
      </p:pic>
      <p:sp>
        <p:nvSpPr>
          <p:cNvPr id="4" name="Text Box 7"/>
          <p:cNvSpPr txBox="1">
            <a:spLocks noChangeArrowheads="1"/>
          </p:cNvSpPr>
          <p:nvPr/>
        </p:nvSpPr>
        <p:spPr bwMode="auto">
          <a:xfrm>
            <a:off x="2281115" y="212834"/>
            <a:ext cx="4895892" cy="400110"/>
          </a:xfrm>
          <a:prstGeom prst="rect">
            <a:avLst/>
          </a:prstGeom>
          <a:noFill/>
          <a:ln w="9525">
            <a:noFill/>
            <a:miter lim="800000"/>
            <a:headEnd/>
            <a:tailEnd/>
          </a:ln>
          <a:effectLst/>
        </p:spPr>
        <p:txBody>
          <a:bodyPr wrap="none">
            <a:spAutoFit/>
          </a:bodyPr>
          <a:lstStyle/>
          <a:p>
            <a:pPr marL="0" marR="0" lvl="0" indent="0" algn="l" defTabSz="844083" rtl="0" eaLnBrk="1" fontAlgn="auto" latinLnBrk="0" hangingPunct="1">
              <a:lnSpc>
                <a:spcPct val="100000"/>
              </a:lnSpc>
              <a:spcBef>
                <a:spcPts val="0"/>
              </a:spcBef>
              <a:spcAft>
                <a:spcPts val="0"/>
              </a:spcAft>
              <a:buClrTx/>
              <a:buSzTx/>
              <a:buFontTx/>
              <a:buNone/>
              <a:tabLst/>
              <a:defRPr/>
            </a:pPr>
            <a:r>
              <a:rPr kumimoji="1" lang="ja-JP" altLang="en-US" sz="2000" b="0" i="0" u="none" strike="noStrike" kern="1200" cap="none" spc="0" normalizeH="0" baseline="0" noProof="0" dirty="0">
                <a:ln>
                  <a:noFill/>
                </a:ln>
                <a:solidFill>
                  <a:srgbClr val="000000"/>
                </a:solidFill>
                <a:effectLst/>
                <a:uLnTx/>
                <a:uFillTx/>
                <a:latin typeface="Arial" pitchFamily="34" charset="0"/>
                <a:ea typeface="ＭＳ Ｐゴシック" pitchFamily="50" charset="-128"/>
                <a:cs typeface="+mn-cs"/>
              </a:rPr>
              <a:t>日本のメダカの系統樹（遺伝的な近縁関係）</a:t>
            </a:r>
          </a:p>
        </p:txBody>
      </p:sp>
      <p:sp>
        <p:nvSpPr>
          <p:cNvPr id="5" name="テキスト ボックス 4"/>
          <p:cNvSpPr txBox="1"/>
          <p:nvPr/>
        </p:nvSpPr>
        <p:spPr>
          <a:xfrm>
            <a:off x="970577" y="5446427"/>
            <a:ext cx="2821798" cy="603883"/>
          </a:xfrm>
          <a:prstGeom prst="rect">
            <a:avLst/>
          </a:prstGeom>
          <a:noFill/>
        </p:spPr>
        <p:txBody>
          <a:bodyPr wrap="none" rtlCol="0">
            <a:spAutoFit/>
          </a:bodyPr>
          <a:lstStyle/>
          <a:p>
            <a:pPr marL="0" marR="0" lvl="0" indent="0" algn="l" defTabSz="844083" rtl="0" eaLnBrk="1" fontAlgn="auto" latinLnBrk="0" hangingPunct="1">
              <a:lnSpc>
                <a:spcPct val="100000"/>
              </a:lnSpc>
              <a:spcBef>
                <a:spcPts val="0"/>
              </a:spcBef>
              <a:spcAft>
                <a:spcPts val="0"/>
              </a:spcAft>
              <a:buClrTx/>
              <a:buSzTx/>
              <a:buFontTx/>
              <a:buNone/>
              <a:tabLst/>
              <a:defRPr/>
            </a:pPr>
            <a:r>
              <a:rPr kumimoji="1" lang="en-US" altLang="ja-JP" sz="1662" b="0" i="0" u="none" strike="noStrike" kern="1200" cap="none" spc="0" normalizeH="0" baseline="0" noProof="0" dirty="0" err="1">
                <a:ln>
                  <a:noFill/>
                </a:ln>
                <a:solidFill>
                  <a:srgbClr val="000000"/>
                </a:solidFill>
                <a:effectLst/>
                <a:uLnTx/>
                <a:uFillTx/>
                <a:latin typeface="Calibri" pitchFamily="34" charset="0"/>
                <a:ea typeface="ＭＳ Ｐゴシック"/>
                <a:cs typeface="+mn-cs"/>
              </a:rPr>
              <a:t>Takehana</a:t>
            </a:r>
            <a:r>
              <a:rPr kumimoji="1" lang="en-US" altLang="ja-JP" sz="1662" b="0" i="0" u="none" strike="noStrike" kern="1200" cap="none" spc="0" normalizeH="0" baseline="0" noProof="0" dirty="0">
                <a:ln>
                  <a:noFill/>
                </a:ln>
                <a:solidFill>
                  <a:srgbClr val="000000"/>
                </a:solidFill>
                <a:effectLst/>
                <a:uLnTx/>
                <a:uFillTx/>
                <a:latin typeface="Calibri" pitchFamily="34" charset="0"/>
                <a:ea typeface="ＭＳ Ｐゴシック"/>
                <a:cs typeface="+mn-cs"/>
              </a:rPr>
              <a:t> et al., </a:t>
            </a:r>
          </a:p>
          <a:p>
            <a:pPr marL="0" marR="0" lvl="0" indent="0" algn="l" defTabSz="844083" rtl="0" eaLnBrk="1" fontAlgn="auto" latinLnBrk="0" hangingPunct="1">
              <a:lnSpc>
                <a:spcPct val="100000"/>
              </a:lnSpc>
              <a:spcBef>
                <a:spcPts val="0"/>
              </a:spcBef>
              <a:spcAft>
                <a:spcPts val="0"/>
              </a:spcAft>
              <a:buClrTx/>
              <a:buSzTx/>
              <a:buFontTx/>
              <a:buNone/>
              <a:tabLst/>
              <a:defRPr/>
            </a:pPr>
            <a:r>
              <a:rPr kumimoji="1" lang="en-US" altLang="ja-JP" sz="1662" b="0" i="0" u="none" strike="noStrike" kern="1200" cap="none" spc="0" normalizeH="0" baseline="0" noProof="0" dirty="0">
                <a:ln>
                  <a:noFill/>
                </a:ln>
                <a:solidFill>
                  <a:srgbClr val="000000"/>
                </a:solidFill>
                <a:effectLst/>
                <a:uLnTx/>
                <a:uFillTx/>
                <a:latin typeface="Calibri" pitchFamily="34" charset="0"/>
                <a:ea typeface="ＭＳ Ｐゴシック"/>
                <a:cs typeface="+mn-cs"/>
              </a:rPr>
              <a:t>Zool. Sci., 20, 1279-1291, 2003</a:t>
            </a:r>
            <a:endParaRPr kumimoji="1" lang="ja-JP" altLang="en-US" sz="1662" b="0" i="0" u="none" strike="noStrike" kern="1200" cap="none" spc="0" normalizeH="0" baseline="0" noProof="0" dirty="0">
              <a:ln>
                <a:noFill/>
              </a:ln>
              <a:solidFill>
                <a:srgbClr val="000000"/>
              </a:solidFill>
              <a:effectLst/>
              <a:uLnTx/>
              <a:uFillTx/>
              <a:latin typeface="Calibri" pitchFamily="34" charset="0"/>
              <a:ea typeface="ＭＳ Ｐゴシック"/>
              <a:cs typeface="+mn-cs"/>
            </a:endParaRPr>
          </a:p>
        </p:txBody>
      </p:sp>
      <p:sp>
        <p:nvSpPr>
          <p:cNvPr id="2" name="テキスト ボックス 1">
            <a:extLst>
              <a:ext uri="{FF2B5EF4-FFF2-40B4-BE49-F238E27FC236}">
                <a16:creationId xmlns:a16="http://schemas.microsoft.com/office/drawing/2014/main" id="{4960B402-D8F5-B55F-9E43-C641F126991E}"/>
              </a:ext>
            </a:extLst>
          </p:cNvPr>
          <p:cNvSpPr txBox="1"/>
          <p:nvPr/>
        </p:nvSpPr>
        <p:spPr>
          <a:xfrm>
            <a:off x="677777" y="249838"/>
            <a:ext cx="1107996" cy="369332"/>
          </a:xfrm>
          <a:prstGeom prst="rect">
            <a:avLst/>
          </a:prstGeom>
          <a:noFill/>
          <a:ln>
            <a:solidFill>
              <a:schemeClr val="tx1"/>
            </a:solidFill>
          </a:ln>
        </p:spPr>
        <p:txBody>
          <a:bodyPr wrap="none" rtlCol="0">
            <a:spAutoFit/>
          </a:bodyPr>
          <a:lstStyle/>
          <a:p>
            <a:r>
              <a:rPr kumimoji="1" lang="ja-JP" altLang="en-US" dirty="0"/>
              <a:t>参考資料</a:t>
            </a:r>
          </a:p>
        </p:txBody>
      </p:sp>
      <p:sp>
        <p:nvSpPr>
          <p:cNvPr id="3" name="テキスト ボックス 2">
            <a:extLst>
              <a:ext uri="{FF2B5EF4-FFF2-40B4-BE49-F238E27FC236}">
                <a16:creationId xmlns:a16="http://schemas.microsoft.com/office/drawing/2014/main" id="{F4551484-D2C0-B6BA-A716-3FB28AF0DB8C}"/>
              </a:ext>
            </a:extLst>
          </p:cNvPr>
          <p:cNvSpPr txBox="1"/>
          <p:nvPr/>
        </p:nvSpPr>
        <p:spPr>
          <a:xfrm>
            <a:off x="393689" y="838271"/>
            <a:ext cx="6602447" cy="584775"/>
          </a:xfrm>
          <a:prstGeom prst="rect">
            <a:avLst/>
          </a:prstGeom>
          <a:noFill/>
        </p:spPr>
        <p:txBody>
          <a:bodyPr wrap="square" rtlCol="0">
            <a:spAutoFit/>
          </a:bodyPr>
          <a:lstStyle/>
          <a:p>
            <a:r>
              <a:rPr kumimoji="1" lang="ja-JP" altLang="en-US" sz="1600" dirty="0"/>
              <a:t>新潟大学酒泉満教授のグループの精力的な研究の結果、日本中のメダカの遺伝的系統樹（家系図に相当）が作製されている。</a:t>
            </a:r>
          </a:p>
        </p:txBody>
      </p:sp>
      <p:sp>
        <p:nvSpPr>
          <p:cNvPr id="6" name="スライド番号プレースホルダー 5">
            <a:extLst>
              <a:ext uri="{FF2B5EF4-FFF2-40B4-BE49-F238E27FC236}">
                <a16:creationId xmlns:a16="http://schemas.microsoft.com/office/drawing/2014/main" id="{1BFDF987-C90C-C593-4844-CD3C61F58626}"/>
              </a:ext>
            </a:extLst>
          </p:cNvPr>
          <p:cNvSpPr>
            <a:spLocks noGrp="1"/>
          </p:cNvSpPr>
          <p:nvPr>
            <p:ph type="sldNum" sz="quarter" idx="12"/>
          </p:nvPr>
        </p:nvSpPr>
        <p:spPr/>
        <p:txBody>
          <a:bodyPr/>
          <a:lstStyle/>
          <a:p>
            <a:pPr defTabSz="844083"/>
            <a:fld id="{79F0BFF3-A8A5-45A8-8188-F5824D90EB55}" type="slidenum">
              <a:rPr lang="ja-JP" altLang="en-US" sz="2000" smtClean="0">
                <a:solidFill>
                  <a:prstClr val="black">
                    <a:tint val="75000"/>
                  </a:prstClr>
                </a:solidFill>
              </a:rPr>
              <a:pPr defTabSz="844083"/>
              <a:t>13</a:t>
            </a:fld>
            <a:endParaRPr lang="ja-JP" altLang="en-US" sz="2000">
              <a:solidFill>
                <a:prstClr val="black">
                  <a:tint val="75000"/>
                </a:prstClr>
              </a:solidFill>
            </a:endParaRPr>
          </a:p>
        </p:txBody>
      </p:sp>
    </p:spTree>
    <p:extLst>
      <p:ext uri="{BB962C8B-B14F-4D97-AF65-F5344CB8AC3E}">
        <p14:creationId xmlns:p14="http://schemas.microsoft.com/office/powerpoint/2010/main" val="346150594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図 16" descr="グラフ が含まれている画像&#10;&#10;自動的に生成された説明">
            <a:extLst>
              <a:ext uri="{FF2B5EF4-FFF2-40B4-BE49-F238E27FC236}">
                <a16:creationId xmlns:a16="http://schemas.microsoft.com/office/drawing/2014/main" id="{8DE49BA0-FF42-60E5-D5A8-54DC2CD4C2B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281" y="784746"/>
            <a:ext cx="9813983" cy="3367745"/>
          </a:xfrm>
          <a:prstGeom prst="rect">
            <a:avLst/>
          </a:prstGeom>
        </p:spPr>
      </p:pic>
      <p:sp>
        <p:nvSpPr>
          <p:cNvPr id="40" name="テキスト ボックス 39">
            <a:extLst>
              <a:ext uri="{FF2B5EF4-FFF2-40B4-BE49-F238E27FC236}">
                <a16:creationId xmlns:a16="http://schemas.microsoft.com/office/drawing/2014/main" id="{BD84A51E-78A7-0206-EAEB-7C62EC73FFEC}"/>
              </a:ext>
            </a:extLst>
          </p:cNvPr>
          <p:cNvSpPr txBox="1"/>
          <p:nvPr/>
        </p:nvSpPr>
        <p:spPr>
          <a:xfrm>
            <a:off x="1497799" y="242889"/>
            <a:ext cx="6910401" cy="461665"/>
          </a:xfrm>
          <a:prstGeom prst="rect">
            <a:avLst/>
          </a:prstGeom>
          <a:noFill/>
        </p:spPr>
        <p:txBody>
          <a:bodyPr wrap="square" rtlCol="0">
            <a:spAutoFit/>
          </a:bodyPr>
          <a:lstStyle/>
          <a:p>
            <a:pPr algn="ctr"/>
            <a:r>
              <a:rPr lang="ja-JP" altLang="en-US" sz="2400" b="1" dirty="0"/>
              <a:t>結果｜</a:t>
            </a:r>
            <a:r>
              <a:rPr lang="en-US" altLang="ja-JP" sz="2400" b="1" dirty="0"/>
              <a:t>cytochrome</a:t>
            </a:r>
            <a:r>
              <a:rPr lang="ja-JP" altLang="en-US" sz="2400" b="1" dirty="0"/>
              <a:t> </a:t>
            </a:r>
            <a:r>
              <a:rPr lang="en-US" altLang="ja-JP" sz="2400" b="1" i="1" dirty="0"/>
              <a:t>b</a:t>
            </a:r>
            <a:r>
              <a:rPr lang="ja-JP" altLang="en-US" sz="2400" b="1" dirty="0"/>
              <a:t> 系統樹</a:t>
            </a:r>
            <a:endParaRPr lang="ja-JP" altLang="en" sz="2400" b="1" dirty="0"/>
          </a:p>
        </p:txBody>
      </p:sp>
      <p:sp>
        <p:nvSpPr>
          <p:cNvPr id="51" name="テキスト ボックス 50">
            <a:extLst>
              <a:ext uri="{FF2B5EF4-FFF2-40B4-BE49-F238E27FC236}">
                <a16:creationId xmlns:a16="http://schemas.microsoft.com/office/drawing/2014/main" id="{4B09C3C7-F0DE-0166-C0EB-ECB57E772D8A}"/>
              </a:ext>
            </a:extLst>
          </p:cNvPr>
          <p:cNvSpPr txBox="1"/>
          <p:nvPr/>
        </p:nvSpPr>
        <p:spPr>
          <a:xfrm>
            <a:off x="49078" y="4634246"/>
            <a:ext cx="7106179" cy="292388"/>
          </a:xfrm>
          <a:prstGeom prst="rect">
            <a:avLst/>
          </a:prstGeom>
          <a:noFill/>
        </p:spPr>
        <p:txBody>
          <a:bodyPr wrap="square" rtlCol="0">
            <a:spAutoFit/>
          </a:bodyPr>
          <a:lstStyle/>
          <a:p>
            <a:r>
              <a:rPr lang="ja-JP" altLang="en-US" sz="1300" dirty="0"/>
              <a:t>近隣結合法（</a:t>
            </a:r>
            <a:r>
              <a:rPr lang="en-US" altLang="ja-JP" sz="1300" dirty="0"/>
              <a:t>Tamura-</a:t>
            </a:r>
            <a:r>
              <a:rPr lang="en-US" altLang="ja-JP" sz="1300" dirty="0" err="1"/>
              <a:t>Nei</a:t>
            </a:r>
            <a:r>
              <a:rPr lang="en-US" altLang="ja-JP" sz="1300" dirty="0"/>
              <a:t> method, Bootstrapping: 1000</a:t>
            </a:r>
            <a:r>
              <a:rPr lang="ja-JP" altLang="en-US" sz="1300" dirty="0"/>
              <a:t>）</a:t>
            </a:r>
            <a:r>
              <a:rPr lang="en-US" altLang="ja-JP" sz="1300" dirty="0"/>
              <a:t>, cytochrome </a:t>
            </a:r>
            <a:r>
              <a:rPr lang="en-US" altLang="ja-JP" sz="1300" i="1" dirty="0"/>
              <a:t>b</a:t>
            </a:r>
            <a:r>
              <a:rPr lang="en-US" altLang="ja-JP" sz="1300" dirty="0"/>
              <a:t> (1141 bp)</a:t>
            </a:r>
          </a:p>
        </p:txBody>
      </p:sp>
      <p:sp>
        <p:nvSpPr>
          <p:cNvPr id="4" name="テキスト ボックス 3">
            <a:extLst>
              <a:ext uri="{FF2B5EF4-FFF2-40B4-BE49-F238E27FC236}">
                <a16:creationId xmlns:a16="http://schemas.microsoft.com/office/drawing/2014/main" id="{9566094A-856B-46FE-2A12-41FBA1466AB4}"/>
              </a:ext>
            </a:extLst>
          </p:cNvPr>
          <p:cNvSpPr txBox="1"/>
          <p:nvPr/>
        </p:nvSpPr>
        <p:spPr>
          <a:xfrm>
            <a:off x="8180271" y="1427872"/>
            <a:ext cx="1525003" cy="542584"/>
          </a:xfrm>
          <a:prstGeom prst="rect">
            <a:avLst/>
          </a:prstGeom>
          <a:noFill/>
        </p:spPr>
        <p:txBody>
          <a:bodyPr wrap="square" rtlCol="0">
            <a:spAutoFit/>
          </a:bodyPr>
          <a:lstStyle/>
          <a:p>
            <a:r>
              <a:rPr lang="ja-JP" altLang="en-US" sz="1463"/>
              <a:t>朝来・豊岡の</a:t>
            </a:r>
            <a:r>
              <a:rPr lang="en-US" altLang="ja-JP" sz="1463" dirty="0"/>
              <a:t>ST</a:t>
            </a:r>
            <a:endParaRPr lang="ja-JP" altLang="en-US" sz="1463"/>
          </a:p>
        </p:txBody>
      </p:sp>
      <p:sp>
        <p:nvSpPr>
          <p:cNvPr id="5" name="正方形/長方形 4">
            <a:extLst>
              <a:ext uri="{FF2B5EF4-FFF2-40B4-BE49-F238E27FC236}">
                <a16:creationId xmlns:a16="http://schemas.microsoft.com/office/drawing/2014/main" id="{D0D1453B-F9BD-C4C2-F26D-09E2CDAB98A6}"/>
              </a:ext>
            </a:extLst>
          </p:cNvPr>
          <p:cNvSpPr/>
          <p:nvPr/>
        </p:nvSpPr>
        <p:spPr>
          <a:xfrm>
            <a:off x="7906551" y="1465533"/>
            <a:ext cx="234616" cy="224759"/>
          </a:xfrm>
          <a:prstGeom prst="rect">
            <a:avLst/>
          </a:prstGeom>
          <a:solidFill>
            <a:srgbClr val="FF0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1463"/>
          </a:p>
        </p:txBody>
      </p:sp>
      <p:sp>
        <p:nvSpPr>
          <p:cNvPr id="22" name="テキスト ボックス 21">
            <a:extLst>
              <a:ext uri="{FF2B5EF4-FFF2-40B4-BE49-F238E27FC236}">
                <a16:creationId xmlns:a16="http://schemas.microsoft.com/office/drawing/2014/main" id="{936F02C5-73D6-9C9F-731D-881509AB19D6}"/>
              </a:ext>
            </a:extLst>
          </p:cNvPr>
          <p:cNvSpPr txBox="1"/>
          <p:nvPr/>
        </p:nvSpPr>
        <p:spPr>
          <a:xfrm>
            <a:off x="8688978" y="4028865"/>
            <a:ext cx="558981" cy="542584"/>
          </a:xfrm>
          <a:prstGeom prst="rect">
            <a:avLst/>
          </a:prstGeom>
          <a:noFill/>
        </p:spPr>
        <p:txBody>
          <a:bodyPr wrap="square" rtlCol="0">
            <a:spAutoFit/>
          </a:bodyPr>
          <a:lstStyle/>
          <a:p>
            <a:r>
              <a:rPr lang="en-GB" altLang="ja-JP" sz="1463" dirty="0"/>
              <a:t>A-</a:t>
            </a:r>
            <a:r>
              <a:rPr lang="en-US" altLang="ja-JP" sz="1463" dirty="0"/>
              <a:t>Ⅰ</a:t>
            </a:r>
            <a:endParaRPr lang="ja-JP" altLang="en-US" sz="1463"/>
          </a:p>
        </p:txBody>
      </p:sp>
      <p:sp>
        <p:nvSpPr>
          <p:cNvPr id="23" name="テキスト ボックス 22">
            <a:extLst>
              <a:ext uri="{FF2B5EF4-FFF2-40B4-BE49-F238E27FC236}">
                <a16:creationId xmlns:a16="http://schemas.microsoft.com/office/drawing/2014/main" id="{3B82EAE3-3030-4870-C6FB-DA92CF01696C}"/>
              </a:ext>
            </a:extLst>
          </p:cNvPr>
          <p:cNvSpPr txBox="1"/>
          <p:nvPr/>
        </p:nvSpPr>
        <p:spPr>
          <a:xfrm>
            <a:off x="7631716" y="4030871"/>
            <a:ext cx="1018903" cy="317459"/>
          </a:xfrm>
          <a:prstGeom prst="rect">
            <a:avLst/>
          </a:prstGeom>
          <a:noFill/>
        </p:spPr>
        <p:txBody>
          <a:bodyPr wrap="square" rtlCol="0">
            <a:spAutoFit/>
          </a:bodyPr>
          <a:lstStyle/>
          <a:p>
            <a:r>
              <a:rPr lang="en-US" altLang="ja-JP" sz="1463" dirty="0"/>
              <a:t>A-Ⅱ</a:t>
            </a:r>
            <a:endParaRPr lang="ja-JP" altLang="en-US" sz="1463"/>
          </a:p>
        </p:txBody>
      </p:sp>
      <p:sp>
        <p:nvSpPr>
          <p:cNvPr id="24" name="テキスト ボックス 23">
            <a:extLst>
              <a:ext uri="{FF2B5EF4-FFF2-40B4-BE49-F238E27FC236}">
                <a16:creationId xmlns:a16="http://schemas.microsoft.com/office/drawing/2014/main" id="{D7369D56-F002-FA39-4030-5CA79614B760}"/>
              </a:ext>
            </a:extLst>
          </p:cNvPr>
          <p:cNvSpPr txBox="1"/>
          <p:nvPr/>
        </p:nvSpPr>
        <p:spPr>
          <a:xfrm>
            <a:off x="7368746" y="4315177"/>
            <a:ext cx="595006" cy="317459"/>
          </a:xfrm>
          <a:prstGeom prst="rect">
            <a:avLst/>
          </a:prstGeom>
          <a:noFill/>
        </p:spPr>
        <p:txBody>
          <a:bodyPr wrap="square" rtlCol="0">
            <a:spAutoFit/>
          </a:bodyPr>
          <a:lstStyle/>
          <a:p>
            <a:r>
              <a:rPr lang="en-US" altLang="ja-JP" sz="1463" dirty="0"/>
              <a:t>A-Ⅲ</a:t>
            </a:r>
            <a:endParaRPr lang="ja-JP" altLang="en-US" sz="1463"/>
          </a:p>
        </p:txBody>
      </p:sp>
      <p:sp>
        <p:nvSpPr>
          <p:cNvPr id="25" name="テキスト ボックス 24">
            <a:extLst>
              <a:ext uri="{FF2B5EF4-FFF2-40B4-BE49-F238E27FC236}">
                <a16:creationId xmlns:a16="http://schemas.microsoft.com/office/drawing/2014/main" id="{553BB0E9-8DED-7003-FDE4-74672F91B718}"/>
              </a:ext>
            </a:extLst>
          </p:cNvPr>
          <p:cNvSpPr txBox="1"/>
          <p:nvPr/>
        </p:nvSpPr>
        <p:spPr>
          <a:xfrm>
            <a:off x="7060774" y="4016504"/>
            <a:ext cx="1489996" cy="317459"/>
          </a:xfrm>
          <a:prstGeom prst="rect">
            <a:avLst/>
          </a:prstGeom>
          <a:noFill/>
        </p:spPr>
        <p:txBody>
          <a:bodyPr wrap="square" rtlCol="0">
            <a:spAutoFit/>
          </a:bodyPr>
          <a:lstStyle/>
          <a:p>
            <a:r>
              <a:rPr lang="en-US" altLang="ja-JP" sz="1463" dirty="0"/>
              <a:t>B-Ⅰ</a:t>
            </a:r>
            <a:endParaRPr lang="ja-JP" altLang="en-US" sz="1463"/>
          </a:p>
        </p:txBody>
      </p:sp>
      <p:sp>
        <p:nvSpPr>
          <p:cNvPr id="27" name="テキスト ボックス 26">
            <a:extLst>
              <a:ext uri="{FF2B5EF4-FFF2-40B4-BE49-F238E27FC236}">
                <a16:creationId xmlns:a16="http://schemas.microsoft.com/office/drawing/2014/main" id="{135BA12D-7FC8-47AB-BC39-17E823E6A1F8}"/>
              </a:ext>
            </a:extLst>
          </p:cNvPr>
          <p:cNvSpPr txBox="1"/>
          <p:nvPr/>
        </p:nvSpPr>
        <p:spPr>
          <a:xfrm>
            <a:off x="6478469" y="4004458"/>
            <a:ext cx="905484" cy="317459"/>
          </a:xfrm>
          <a:prstGeom prst="rect">
            <a:avLst/>
          </a:prstGeom>
          <a:noFill/>
        </p:spPr>
        <p:txBody>
          <a:bodyPr wrap="square" rtlCol="0">
            <a:spAutoFit/>
          </a:bodyPr>
          <a:lstStyle/>
          <a:p>
            <a:r>
              <a:rPr lang="en-US" altLang="ja-JP" sz="1463" dirty="0"/>
              <a:t>B-Ⅱ</a:t>
            </a:r>
            <a:endParaRPr lang="ja-JP" altLang="en-US" sz="1463"/>
          </a:p>
        </p:txBody>
      </p:sp>
      <p:sp>
        <p:nvSpPr>
          <p:cNvPr id="28" name="テキスト ボックス 27">
            <a:extLst>
              <a:ext uri="{FF2B5EF4-FFF2-40B4-BE49-F238E27FC236}">
                <a16:creationId xmlns:a16="http://schemas.microsoft.com/office/drawing/2014/main" id="{B771740B-B3C6-9FF8-9595-923A02709B54}"/>
              </a:ext>
            </a:extLst>
          </p:cNvPr>
          <p:cNvSpPr txBox="1"/>
          <p:nvPr/>
        </p:nvSpPr>
        <p:spPr>
          <a:xfrm>
            <a:off x="6105639" y="4307736"/>
            <a:ext cx="707372" cy="317459"/>
          </a:xfrm>
          <a:prstGeom prst="rect">
            <a:avLst/>
          </a:prstGeom>
          <a:noFill/>
        </p:spPr>
        <p:txBody>
          <a:bodyPr wrap="square" rtlCol="0">
            <a:spAutoFit/>
          </a:bodyPr>
          <a:lstStyle/>
          <a:p>
            <a:r>
              <a:rPr lang="en-US" altLang="ja-JP" sz="1463" dirty="0"/>
              <a:t>B-Ⅲ</a:t>
            </a:r>
            <a:endParaRPr lang="ja-JP" altLang="en-US" sz="1463"/>
          </a:p>
        </p:txBody>
      </p:sp>
      <p:sp>
        <p:nvSpPr>
          <p:cNvPr id="29" name="テキスト ボックス 28">
            <a:extLst>
              <a:ext uri="{FF2B5EF4-FFF2-40B4-BE49-F238E27FC236}">
                <a16:creationId xmlns:a16="http://schemas.microsoft.com/office/drawing/2014/main" id="{8FEF3151-E083-1154-5517-7BBCDE5EA37D}"/>
              </a:ext>
            </a:extLst>
          </p:cNvPr>
          <p:cNvSpPr txBox="1"/>
          <p:nvPr/>
        </p:nvSpPr>
        <p:spPr>
          <a:xfrm>
            <a:off x="5776589" y="4014496"/>
            <a:ext cx="1246750" cy="317459"/>
          </a:xfrm>
          <a:prstGeom prst="rect">
            <a:avLst/>
          </a:prstGeom>
          <a:noFill/>
        </p:spPr>
        <p:txBody>
          <a:bodyPr wrap="square" rtlCol="0">
            <a:spAutoFit/>
          </a:bodyPr>
          <a:lstStyle/>
          <a:p>
            <a:r>
              <a:rPr lang="en-US" altLang="ja-JP" sz="1463" dirty="0"/>
              <a:t>B-Ⅳ</a:t>
            </a:r>
            <a:endParaRPr lang="ja-JP" altLang="en-US" sz="1463"/>
          </a:p>
        </p:txBody>
      </p:sp>
      <p:sp>
        <p:nvSpPr>
          <p:cNvPr id="30" name="テキスト ボックス 29">
            <a:extLst>
              <a:ext uri="{FF2B5EF4-FFF2-40B4-BE49-F238E27FC236}">
                <a16:creationId xmlns:a16="http://schemas.microsoft.com/office/drawing/2014/main" id="{44A21688-19DA-8699-FC25-427B1F3D1F77}"/>
              </a:ext>
            </a:extLst>
          </p:cNvPr>
          <p:cNvSpPr txBox="1"/>
          <p:nvPr/>
        </p:nvSpPr>
        <p:spPr>
          <a:xfrm>
            <a:off x="5563555" y="4311752"/>
            <a:ext cx="554301" cy="542584"/>
          </a:xfrm>
          <a:prstGeom prst="rect">
            <a:avLst/>
          </a:prstGeom>
          <a:noFill/>
        </p:spPr>
        <p:txBody>
          <a:bodyPr wrap="square" rtlCol="0">
            <a:spAutoFit/>
          </a:bodyPr>
          <a:lstStyle/>
          <a:p>
            <a:r>
              <a:rPr lang="en-US" altLang="ja-JP" sz="1463" dirty="0"/>
              <a:t>B-Ⅴ</a:t>
            </a:r>
            <a:endParaRPr lang="ja-JP" altLang="en-US" sz="1463"/>
          </a:p>
        </p:txBody>
      </p:sp>
      <p:sp>
        <p:nvSpPr>
          <p:cNvPr id="31" name="テキスト ボックス 30">
            <a:extLst>
              <a:ext uri="{FF2B5EF4-FFF2-40B4-BE49-F238E27FC236}">
                <a16:creationId xmlns:a16="http://schemas.microsoft.com/office/drawing/2014/main" id="{2E890325-3FB7-21E9-2E2A-69006D4F06FB}"/>
              </a:ext>
            </a:extLst>
          </p:cNvPr>
          <p:cNvSpPr txBox="1"/>
          <p:nvPr/>
        </p:nvSpPr>
        <p:spPr>
          <a:xfrm>
            <a:off x="5279741" y="4008473"/>
            <a:ext cx="1174569" cy="317459"/>
          </a:xfrm>
          <a:prstGeom prst="rect">
            <a:avLst/>
          </a:prstGeom>
          <a:noFill/>
        </p:spPr>
        <p:txBody>
          <a:bodyPr wrap="square" rtlCol="0">
            <a:spAutoFit/>
          </a:bodyPr>
          <a:lstStyle/>
          <a:p>
            <a:r>
              <a:rPr lang="en-US" altLang="ja-JP" sz="1463" dirty="0"/>
              <a:t>B-Ⅵ</a:t>
            </a:r>
            <a:endParaRPr lang="ja-JP" altLang="en-US" sz="1463"/>
          </a:p>
        </p:txBody>
      </p:sp>
      <p:sp>
        <p:nvSpPr>
          <p:cNvPr id="32" name="テキスト ボックス 31">
            <a:extLst>
              <a:ext uri="{FF2B5EF4-FFF2-40B4-BE49-F238E27FC236}">
                <a16:creationId xmlns:a16="http://schemas.microsoft.com/office/drawing/2014/main" id="{A06E3D32-8B40-6208-BF9A-9DB03E30A374}"/>
              </a:ext>
            </a:extLst>
          </p:cNvPr>
          <p:cNvSpPr txBox="1"/>
          <p:nvPr/>
        </p:nvSpPr>
        <p:spPr>
          <a:xfrm>
            <a:off x="4368286" y="4006466"/>
            <a:ext cx="663692" cy="317459"/>
          </a:xfrm>
          <a:prstGeom prst="rect">
            <a:avLst/>
          </a:prstGeom>
          <a:noFill/>
        </p:spPr>
        <p:txBody>
          <a:bodyPr wrap="square" rtlCol="0">
            <a:spAutoFit/>
          </a:bodyPr>
          <a:lstStyle/>
          <a:p>
            <a:r>
              <a:rPr lang="en-US" altLang="ja-JP" sz="1463" dirty="0"/>
              <a:t>B-Ⅶ</a:t>
            </a:r>
            <a:endParaRPr lang="ja-JP" altLang="en-US" sz="1463"/>
          </a:p>
        </p:txBody>
      </p:sp>
      <p:sp>
        <p:nvSpPr>
          <p:cNvPr id="33" name="テキスト ボックス 32">
            <a:extLst>
              <a:ext uri="{FF2B5EF4-FFF2-40B4-BE49-F238E27FC236}">
                <a16:creationId xmlns:a16="http://schemas.microsoft.com/office/drawing/2014/main" id="{A27CCAC5-B73F-00FB-7B7D-BA39577F0BA7}"/>
              </a:ext>
            </a:extLst>
          </p:cNvPr>
          <p:cNvSpPr txBox="1"/>
          <p:nvPr/>
        </p:nvSpPr>
        <p:spPr>
          <a:xfrm>
            <a:off x="3602168" y="4008473"/>
            <a:ext cx="600051" cy="317459"/>
          </a:xfrm>
          <a:prstGeom prst="rect">
            <a:avLst/>
          </a:prstGeom>
          <a:noFill/>
        </p:spPr>
        <p:txBody>
          <a:bodyPr wrap="square" rtlCol="0">
            <a:spAutoFit/>
          </a:bodyPr>
          <a:lstStyle/>
          <a:p>
            <a:r>
              <a:rPr lang="en-US" altLang="ja-JP" sz="1463" dirty="0"/>
              <a:t>B-Ⅷ</a:t>
            </a:r>
            <a:endParaRPr lang="ja-JP" altLang="en-US" sz="1463"/>
          </a:p>
        </p:txBody>
      </p:sp>
      <p:sp>
        <p:nvSpPr>
          <p:cNvPr id="34" name="テキスト ボックス 33">
            <a:extLst>
              <a:ext uri="{FF2B5EF4-FFF2-40B4-BE49-F238E27FC236}">
                <a16:creationId xmlns:a16="http://schemas.microsoft.com/office/drawing/2014/main" id="{23CE97F5-8EFE-7B5C-9F64-ACF57C22FCE5}"/>
              </a:ext>
            </a:extLst>
          </p:cNvPr>
          <p:cNvSpPr txBox="1"/>
          <p:nvPr/>
        </p:nvSpPr>
        <p:spPr>
          <a:xfrm>
            <a:off x="3088792" y="4012489"/>
            <a:ext cx="890429" cy="317459"/>
          </a:xfrm>
          <a:prstGeom prst="rect">
            <a:avLst/>
          </a:prstGeom>
          <a:noFill/>
        </p:spPr>
        <p:txBody>
          <a:bodyPr wrap="square" rtlCol="0">
            <a:spAutoFit/>
          </a:bodyPr>
          <a:lstStyle/>
          <a:p>
            <a:r>
              <a:rPr lang="en-US" altLang="ja-JP" sz="1463" dirty="0"/>
              <a:t>B-Ⅸ</a:t>
            </a:r>
            <a:endParaRPr lang="ja-JP" altLang="en-US" sz="1463"/>
          </a:p>
        </p:txBody>
      </p:sp>
      <p:sp>
        <p:nvSpPr>
          <p:cNvPr id="35" name="テキスト ボックス 34">
            <a:extLst>
              <a:ext uri="{FF2B5EF4-FFF2-40B4-BE49-F238E27FC236}">
                <a16:creationId xmlns:a16="http://schemas.microsoft.com/office/drawing/2014/main" id="{02954107-6A2A-D449-3EC8-C8381664847F}"/>
              </a:ext>
            </a:extLst>
          </p:cNvPr>
          <p:cNvSpPr txBox="1"/>
          <p:nvPr/>
        </p:nvSpPr>
        <p:spPr>
          <a:xfrm>
            <a:off x="2208278" y="4010481"/>
            <a:ext cx="693420" cy="317459"/>
          </a:xfrm>
          <a:prstGeom prst="rect">
            <a:avLst/>
          </a:prstGeom>
          <a:noFill/>
        </p:spPr>
        <p:txBody>
          <a:bodyPr wrap="square" rtlCol="0">
            <a:spAutoFit/>
          </a:bodyPr>
          <a:lstStyle/>
          <a:p>
            <a:r>
              <a:rPr lang="en-US" altLang="ja-JP" sz="1463" dirty="0"/>
              <a:t>B-Ⅹ</a:t>
            </a:r>
            <a:endParaRPr lang="ja-JP" altLang="en-US" sz="1463"/>
          </a:p>
        </p:txBody>
      </p:sp>
      <p:sp>
        <p:nvSpPr>
          <p:cNvPr id="36" name="テキスト ボックス 35">
            <a:extLst>
              <a:ext uri="{FF2B5EF4-FFF2-40B4-BE49-F238E27FC236}">
                <a16:creationId xmlns:a16="http://schemas.microsoft.com/office/drawing/2014/main" id="{86F6FCD3-BBD1-42C7-7BE2-1094A4A30DC0}"/>
              </a:ext>
            </a:extLst>
          </p:cNvPr>
          <p:cNvSpPr txBox="1"/>
          <p:nvPr/>
        </p:nvSpPr>
        <p:spPr>
          <a:xfrm>
            <a:off x="1140208" y="4002450"/>
            <a:ext cx="792480" cy="317459"/>
          </a:xfrm>
          <a:prstGeom prst="rect">
            <a:avLst/>
          </a:prstGeom>
          <a:noFill/>
        </p:spPr>
        <p:txBody>
          <a:bodyPr wrap="square" rtlCol="0">
            <a:spAutoFit/>
          </a:bodyPr>
          <a:lstStyle/>
          <a:p>
            <a:r>
              <a:rPr lang="en-US" altLang="ja-JP" sz="1463" dirty="0"/>
              <a:t>B-Ⅺ</a:t>
            </a:r>
            <a:endParaRPr lang="ja-JP" altLang="en-US" sz="1463"/>
          </a:p>
        </p:txBody>
      </p:sp>
      <p:sp>
        <p:nvSpPr>
          <p:cNvPr id="37" name="テキスト ボックス 36">
            <a:extLst>
              <a:ext uri="{FF2B5EF4-FFF2-40B4-BE49-F238E27FC236}">
                <a16:creationId xmlns:a16="http://schemas.microsoft.com/office/drawing/2014/main" id="{466EBE11-0991-97BF-D96C-934D4739C11D}"/>
              </a:ext>
            </a:extLst>
          </p:cNvPr>
          <p:cNvSpPr txBox="1"/>
          <p:nvPr/>
        </p:nvSpPr>
        <p:spPr>
          <a:xfrm>
            <a:off x="647174" y="4022685"/>
            <a:ext cx="434888" cy="317459"/>
          </a:xfrm>
          <a:prstGeom prst="rect">
            <a:avLst/>
          </a:prstGeom>
          <a:noFill/>
        </p:spPr>
        <p:txBody>
          <a:bodyPr wrap="square" rtlCol="0">
            <a:spAutoFit/>
          </a:bodyPr>
          <a:lstStyle/>
          <a:p>
            <a:r>
              <a:rPr lang="en-US" altLang="ja-JP" sz="1463" dirty="0"/>
              <a:t>C</a:t>
            </a:r>
            <a:endParaRPr lang="ja-JP" altLang="en-US" sz="1463"/>
          </a:p>
        </p:txBody>
      </p:sp>
      <p:sp>
        <p:nvSpPr>
          <p:cNvPr id="38" name="テキスト ボックス 37">
            <a:extLst>
              <a:ext uri="{FF2B5EF4-FFF2-40B4-BE49-F238E27FC236}">
                <a16:creationId xmlns:a16="http://schemas.microsoft.com/office/drawing/2014/main" id="{A9BC3925-0F25-7277-DF35-8C4C1A1700A9}"/>
              </a:ext>
            </a:extLst>
          </p:cNvPr>
          <p:cNvSpPr txBox="1"/>
          <p:nvPr/>
        </p:nvSpPr>
        <p:spPr>
          <a:xfrm rot="5400000">
            <a:off x="7454824" y="2267240"/>
            <a:ext cx="933995" cy="242374"/>
          </a:xfrm>
          <a:prstGeom prst="rect">
            <a:avLst/>
          </a:prstGeom>
          <a:noFill/>
        </p:spPr>
        <p:txBody>
          <a:bodyPr wrap="square" rtlCol="0">
            <a:spAutoFit/>
          </a:bodyPr>
          <a:lstStyle/>
          <a:p>
            <a:r>
              <a:rPr lang="en-US" altLang="ja-JP" sz="975" dirty="0"/>
              <a:t>Clade A</a:t>
            </a:r>
            <a:endParaRPr lang="ja-JP" altLang="en-US" sz="975"/>
          </a:p>
        </p:txBody>
      </p:sp>
      <p:sp>
        <p:nvSpPr>
          <p:cNvPr id="39" name="テキスト ボックス 38">
            <a:extLst>
              <a:ext uri="{FF2B5EF4-FFF2-40B4-BE49-F238E27FC236}">
                <a16:creationId xmlns:a16="http://schemas.microsoft.com/office/drawing/2014/main" id="{631B4882-D2E5-C2A5-4B15-3C2A2417BC45}"/>
              </a:ext>
            </a:extLst>
          </p:cNvPr>
          <p:cNvSpPr txBox="1"/>
          <p:nvPr/>
        </p:nvSpPr>
        <p:spPr>
          <a:xfrm rot="5400000">
            <a:off x="1741280" y="2347431"/>
            <a:ext cx="933995" cy="242374"/>
          </a:xfrm>
          <a:prstGeom prst="rect">
            <a:avLst/>
          </a:prstGeom>
          <a:noFill/>
        </p:spPr>
        <p:txBody>
          <a:bodyPr wrap="square" rtlCol="0">
            <a:spAutoFit/>
          </a:bodyPr>
          <a:lstStyle/>
          <a:p>
            <a:r>
              <a:rPr lang="en-US" altLang="ja-JP" sz="975" dirty="0"/>
              <a:t>Clade B</a:t>
            </a:r>
            <a:endParaRPr lang="ja-JP" altLang="en-US" sz="975"/>
          </a:p>
        </p:txBody>
      </p:sp>
      <p:sp>
        <p:nvSpPr>
          <p:cNvPr id="42" name="テキスト ボックス 41">
            <a:extLst>
              <a:ext uri="{FF2B5EF4-FFF2-40B4-BE49-F238E27FC236}">
                <a16:creationId xmlns:a16="http://schemas.microsoft.com/office/drawing/2014/main" id="{935661B9-C9E2-DEA8-AC25-01F25A4DD77A}"/>
              </a:ext>
            </a:extLst>
          </p:cNvPr>
          <p:cNvSpPr txBox="1"/>
          <p:nvPr/>
        </p:nvSpPr>
        <p:spPr>
          <a:xfrm rot="5400000">
            <a:off x="562786" y="2192219"/>
            <a:ext cx="603662" cy="392415"/>
          </a:xfrm>
          <a:prstGeom prst="rect">
            <a:avLst/>
          </a:prstGeom>
          <a:noFill/>
        </p:spPr>
        <p:txBody>
          <a:bodyPr wrap="square" rtlCol="0">
            <a:spAutoFit/>
          </a:bodyPr>
          <a:lstStyle/>
          <a:p>
            <a:r>
              <a:rPr lang="en-US" altLang="ja-JP" sz="975" dirty="0"/>
              <a:t>Clade C</a:t>
            </a:r>
            <a:endParaRPr lang="ja-JP" altLang="en-US" sz="975"/>
          </a:p>
        </p:txBody>
      </p:sp>
      <p:cxnSp>
        <p:nvCxnSpPr>
          <p:cNvPr id="44" name="直線コネクタ 43">
            <a:extLst>
              <a:ext uri="{FF2B5EF4-FFF2-40B4-BE49-F238E27FC236}">
                <a16:creationId xmlns:a16="http://schemas.microsoft.com/office/drawing/2014/main" id="{0B2F3A49-80C5-CFB5-37D0-DCC12334827D}"/>
              </a:ext>
            </a:extLst>
          </p:cNvPr>
          <p:cNvCxnSpPr>
            <a:cxnSpLocks/>
          </p:cNvCxnSpPr>
          <p:nvPr/>
        </p:nvCxnSpPr>
        <p:spPr>
          <a:xfrm>
            <a:off x="5769185" y="4002450"/>
            <a:ext cx="7240" cy="352859"/>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6" name="直線コネクタ 45">
            <a:extLst>
              <a:ext uri="{FF2B5EF4-FFF2-40B4-BE49-F238E27FC236}">
                <a16:creationId xmlns:a16="http://schemas.microsoft.com/office/drawing/2014/main" id="{8894E65B-6F50-DFF8-D614-240149F87D6C}"/>
              </a:ext>
            </a:extLst>
          </p:cNvPr>
          <p:cNvCxnSpPr>
            <a:cxnSpLocks/>
          </p:cNvCxnSpPr>
          <p:nvPr/>
        </p:nvCxnSpPr>
        <p:spPr>
          <a:xfrm>
            <a:off x="7627326" y="4019523"/>
            <a:ext cx="0" cy="321625"/>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8" name="直線コネクタ 47">
            <a:extLst>
              <a:ext uri="{FF2B5EF4-FFF2-40B4-BE49-F238E27FC236}">
                <a16:creationId xmlns:a16="http://schemas.microsoft.com/office/drawing/2014/main" id="{D355A393-85F5-3D8E-7D31-E36BBE3347C1}"/>
              </a:ext>
            </a:extLst>
          </p:cNvPr>
          <p:cNvCxnSpPr>
            <a:cxnSpLocks/>
          </p:cNvCxnSpPr>
          <p:nvPr/>
        </p:nvCxnSpPr>
        <p:spPr>
          <a:xfrm>
            <a:off x="6253246" y="3998434"/>
            <a:ext cx="82946" cy="356874"/>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52" name="正方形/長方形 51">
            <a:extLst>
              <a:ext uri="{FF2B5EF4-FFF2-40B4-BE49-F238E27FC236}">
                <a16:creationId xmlns:a16="http://schemas.microsoft.com/office/drawing/2014/main" id="{BABDBAEB-19E5-8402-C16D-85F277B7802F}"/>
              </a:ext>
            </a:extLst>
          </p:cNvPr>
          <p:cNvSpPr/>
          <p:nvPr/>
        </p:nvSpPr>
        <p:spPr>
          <a:xfrm>
            <a:off x="1140208" y="4022685"/>
            <a:ext cx="501358" cy="228867"/>
          </a:xfrm>
          <a:prstGeom prst="rect">
            <a:avLst/>
          </a:prstGeom>
          <a:noFill/>
          <a:ln w="2857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1463"/>
          </a:p>
        </p:txBody>
      </p:sp>
      <p:sp>
        <p:nvSpPr>
          <p:cNvPr id="54" name="正方形/長方形 53">
            <a:extLst>
              <a:ext uri="{FF2B5EF4-FFF2-40B4-BE49-F238E27FC236}">
                <a16:creationId xmlns:a16="http://schemas.microsoft.com/office/drawing/2014/main" id="{15C9675A-904A-D8C3-3426-8992F901F777}"/>
              </a:ext>
            </a:extLst>
          </p:cNvPr>
          <p:cNvSpPr/>
          <p:nvPr/>
        </p:nvSpPr>
        <p:spPr>
          <a:xfrm>
            <a:off x="2211791" y="4034784"/>
            <a:ext cx="501358" cy="228867"/>
          </a:xfrm>
          <a:prstGeom prst="rect">
            <a:avLst/>
          </a:prstGeom>
          <a:noFill/>
          <a:ln w="2857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1463"/>
          </a:p>
        </p:txBody>
      </p:sp>
      <p:sp>
        <p:nvSpPr>
          <p:cNvPr id="55" name="正方形/長方形 54">
            <a:extLst>
              <a:ext uri="{FF2B5EF4-FFF2-40B4-BE49-F238E27FC236}">
                <a16:creationId xmlns:a16="http://schemas.microsoft.com/office/drawing/2014/main" id="{A4378E81-10CE-EFA4-A0D8-7A8B36A7B43A}"/>
              </a:ext>
            </a:extLst>
          </p:cNvPr>
          <p:cNvSpPr/>
          <p:nvPr/>
        </p:nvSpPr>
        <p:spPr>
          <a:xfrm>
            <a:off x="4393911" y="4034784"/>
            <a:ext cx="501358" cy="228867"/>
          </a:xfrm>
          <a:prstGeom prst="rect">
            <a:avLst/>
          </a:prstGeom>
          <a:noFill/>
          <a:ln w="2857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1463"/>
          </a:p>
        </p:txBody>
      </p:sp>
      <p:sp>
        <p:nvSpPr>
          <p:cNvPr id="56" name="正方形/長方形 55">
            <a:extLst>
              <a:ext uri="{FF2B5EF4-FFF2-40B4-BE49-F238E27FC236}">
                <a16:creationId xmlns:a16="http://schemas.microsoft.com/office/drawing/2014/main" id="{431063F1-B5BA-5D67-8597-35695DB1EB8C}"/>
              </a:ext>
            </a:extLst>
          </p:cNvPr>
          <p:cNvSpPr/>
          <p:nvPr/>
        </p:nvSpPr>
        <p:spPr>
          <a:xfrm>
            <a:off x="6478469" y="4034783"/>
            <a:ext cx="501358" cy="228867"/>
          </a:xfrm>
          <a:prstGeom prst="rect">
            <a:avLst/>
          </a:prstGeom>
          <a:noFill/>
          <a:ln w="2857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1463"/>
          </a:p>
        </p:txBody>
      </p:sp>
      <p:sp>
        <p:nvSpPr>
          <p:cNvPr id="2" name="テキスト ボックス 1">
            <a:extLst>
              <a:ext uri="{FF2B5EF4-FFF2-40B4-BE49-F238E27FC236}">
                <a16:creationId xmlns:a16="http://schemas.microsoft.com/office/drawing/2014/main" id="{8C86D627-A1FC-51F5-0A29-C63D9BB909EF}"/>
              </a:ext>
            </a:extLst>
          </p:cNvPr>
          <p:cNvSpPr txBox="1"/>
          <p:nvPr/>
        </p:nvSpPr>
        <p:spPr>
          <a:xfrm>
            <a:off x="243083" y="5227356"/>
            <a:ext cx="9432177" cy="923330"/>
          </a:xfrm>
          <a:prstGeom prst="rect">
            <a:avLst/>
          </a:prstGeom>
          <a:noFill/>
        </p:spPr>
        <p:txBody>
          <a:bodyPr wrap="square" rtlCol="0">
            <a:spAutoFit/>
          </a:bodyPr>
          <a:lstStyle/>
          <a:p>
            <a:r>
              <a:rPr kumimoji="1" lang="ja-JP" altLang="en-US" dirty="0"/>
              <a:t>瀬戸内型（</a:t>
            </a:r>
            <a:r>
              <a:rPr kumimoji="1" lang="en-US" altLang="ja-JP" dirty="0"/>
              <a:t>B-VII</a:t>
            </a:r>
            <a:r>
              <a:rPr kumimoji="1" lang="ja-JP" altLang="en-US" dirty="0"/>
              <a:t>）が過半数を占め、ヒメダカ型（</a:t>
            </a:r>
            <a:r>
              <a:rPr kumimoji="1" lang="en-US" altLang="ja-JP" dirty="0"/>
              <a:t>B-II</a:t>
            </a:r>
            <a:r>
              <a:rPr kumimoji="1" lang="ja-JP" altLang="en-US" dirty="0"/>
              <a:t>） 、南部九州型（</a:t>
            </a:r>
            <a:r>
              <a:rPr kumimoji="1" lang="en-US" altLang="ja-JP" dirty="0"/>
              <a:t>B-XI</a:t>
            </a:r>
            <a:r>
              <a:rPr kumimoji="1" lang="ja-JP" altLang="en-US" dirty="0"/>
              <a:t>） 、鳥取・島根型（</a:t>
            </a:r>
            <a:r>
              <a:rPr kumimoji="1" lang="en-US" altLang="ja-JP" dirty="0"/>
              <a:t>B-X</a:t>
            </a:r>
            <a:r>
              <a:rPr kumimoji="1" lang="ja-JP" altLang="en-US" dirty="0"/>
              <a:t>）が見出された。通常のメダカ生息地とは異なり、遺伝的に離れた複数の個体群が朝来市内に生育していることを確認した。</a:t>
            </a:r>
          </a:p>
        </p:txBody>
      </p:sp>
      <p:sp>
        <p:nvSpPr>
          <p:cNvPr id="3" name="スライド番号プレースホルダー 2">
            <a:extLst>
              <a:ext uri="{FF2B5EF4-FFF2-40B4-BE49-F238E27FC236}">
                <a16:creationId xmlns:a16="http://schemas.microsoft.com/office/drawing/2014/main" id="{4D0150BB-ED45-348B-E39B-14712F1B16E7}"/>
              </a:ext>
            </a:extLst>
          </p:cNvPr>
          <p:cNvSpPr>
            <a:spLocks noGrp="1"/>
          </p:cNvSpPr>
          <p:nvPr>
            <p:ph type="sldNum" sz="quarter" idx="12"/>
          </p:nvPr>
        </p:nvSpPr>
        <p:spPr/>
        <p:txBody>
          <a:bodyPr/>
          <a:lstStyle/>
          <a:p>
            <a:fld id="{F5E0FFD8-1193-47FE-97CA-8B356EED0836}" type="slidenum">
              <a:rPr kumimoji="1" lang="ja-JP" altLang="en-US" sz="2000" smtClean="0"/>
              <a:t>14</a:t>
            </a:fld>
            <a:endParaRPr kumimoji="1" lang="ja-JP" altLang="en-US" sz="2000"/>
          </a:p>
        </p:txBody>
      </p:sp>
    </p:spTree>
    <p:extLst>
      <p:ext uri="{BB962C8B-B14F-4D97-AF65-F5344CB8AC3E}">
        <p14:creationId xmlns:p14="http://schemas.microsoft.com/office/powerpoint/2010/main" val="211393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表 4">
            <a:extLst>
              <a:ext uri="{FF2B5EF4-FFF2-40B4-BE49-F238E27FC236}">
                <a16:creationId xmlns:a16="http://schemas.microsoft.com/office/drawing/2014/main" id="{22E4E268-EC62-932A-1B18-A2AD8C4E906B}"/>
              </a:ext>
            </a:extLst>
          </p:cNvPr>
          <p:cNvGraphicFramePr>
            <a:graphicFrameLocks noGrp="1"/>
          </p:cNvGraphicFramePr>
          <p:nvPr>
            <p:extLst>
              <p:ext uri="{D42A27DB-BD31-4B8C-83A1-F6EECF244321}">
                <p14:modId xmlns:p14="http://schemas.microsoft.com/office/powerpoint/2010/main" val="950207290"/>
              </p:ext>
            </p:extLst>
          </p:nvPr>
        </p:nvGraphicFramePr>
        <p:xfrm>
          <a:off x="2132200" y="2523430"/>
          <a:ext cx="5976136" cy="1660572"/>
        </p:xfrm>
        <a:graphic>
          <a:graphicData uri="http://schemas.openxmlformats.org/drawingml/2006/table">
            <a:tbl>
              <a:tblPr/>
              <a:tblGrid>
                <a:gridCol w="2999216">
                  <a:extLst>
                    <a:ext uri="{9D8B030D-6E8A-4147-A177-3AD203B41FA5}">
                      <a16:colId xmlns:a16="http://schemas.microsoft.com/office/drawing/2014/main" val="140121917"/>
                    </a:ext>
                  </a:extLst>
                </a:gridCol>
                <a:gridCol w="2976920">
                  <a:extLst>
                    <a:ext uri="{9D8B030D-6E8A-4147-A177-3AD203B41FA5}">
                      <a16:colId xmlns:a16="http://schemas.microsoft.com/office/drawing/2014/main" val="4616557"/>
                    </a:ext>
                  </a:extLst>
                </a:gridCol>
              </a:tblGrid>
              <a:tr h="553524">
                <a:tc>
                  <a:txBody>
                    <a:bodyPr/>
                    <a:lstStyle/>
                    <a:p>
                      <a:pPr algn="ctr" fontAlgn="ctr"/>
                      <a:endParaRPr lang="ja-JP" altLang="en-US" sz="24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7739" marR="7739" marT="773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ja-JP" altLang="en-US" sz="2400" b="0" i="0" u="none" strike="noStrike">
                          <a:solidFill>
                            <a:srgbClr val="000000"/>
                          </a:solidFill>
                          <a:effectLst/>
                          <a:latin typeface="游ゴシック" panose="020B0400000000000000" pitchFamily="50" charset="-128"/>
                          <a:ea typeface="游ゴシック" panose="020B0400000000000000" pitchFamily="50" charset="-128"/>
                        </a:rPr>
                        <a:t>朝来・豊岡</a:t>
                      </a:r>
                      <a:endParaRPr lang="ja-JP" altLang="en-US" sz="24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7739" marR="7739" marT="773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791263038"/>
                  </a:ext>
                </a:extLst>
              </a:tr>
              <a:tr h="553524">
                <a:tc>
                  <a:txBody>
                    <a:bodyPr/>
                    <a:lstStyle/>
                    <a:p>
                      <a:pPr algn="ctr" fontAlgn="ctr"/>
                      <a:r>
                        <a:rPr lang="en-US" sz="2400" b="0" i="0" u="none" strike="noStrike" dirty="0">
                          <a:solidFill>
                            <a:srgbClr val="000000"/>
                          </a:solidFill>
                          <a:effectLst/>
                          <a:latin typeface="游ゴシック" panose="020B0400000000000000" pitchFamily="50" charset="-128"/>
                          <a:ea typeface="游ゴシック" panose="020B0400000000000000" pitchFamily="50" charset="-128"/>
                        </a:rPr>
                        <a:t>Tajima's </a:t>
                      </a:r>
                      <a:r>
                        <a:rPr lang="en-US" sz="2400" b="0" i="1" u="none" strike="noStrike" dirty="0">
                          <a:solidFill>
                            <a:srgbClr val="000000"/>
                          </a:solidFill>
                          <a:effectLst/>
                          <a:latin typeface="游ゴシック" panose="020B0400000000000000" pitchFamily="50" charset="-128"/>
                          <a:ea typeface="游ゴシック" panose="020B0400000000000000" pitchFamily="50" charset="-128"/>
                        </a:rPr>
                        <a:t>D</a:t>
                      </a:r>
                    </a:p>
                  </a:txBody>
                  <a:tcPr marL="7739" marR="7739" marT="773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n-US" altLang="ja-JP" sz="2400" b="0" i="0" u="none" strike="noStrike" dirty="0">
                          <a:solidFill>
                            <a:srgbClr val="000000"/>
                          </a:solidFill>
                          <a:effectLst/>
                          <a:latin typeface="游ゴシック" panose="020B0400000000000000" pitchFamily="50" charset="-128"/>
                          <a:ea typeface="游ゴシック" panose="020B0400000000000000" pitchFamily="50" charset="-128"/>
                        </a:rPr>
                        <a:t>0.25167</a:t>
                      </a:r>
                    </a:p>
                  </a:txBody>
                  <a:tcPr marL="7739" marR="7739" marT="773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752075825"/>
                  </a:ext>
                </a:extLst>
              </a:tr>
              <a:tr h="553524">
                <a:tc>
                  <a:txBody>
                    <a:bodyPr/>
                    <a:lstStyle/>
                    <a:p>
                      <a:pPr algn="ctr" fontAlgn="ctr"/>
                      <a:r>
                        <a:rPr lang="en-US" sz="2400" b="0" i="0" u="none" strike="noStrike" dirty="0">
                          <a:solidFill>
                            <a:srgbClr val="000000"/>
                          </a:solidFill>
                          <a:effectLst/>
                          <a:latin typeface="游ゴシック" panose="020B0400000000000000" pitchFamily="50" charset="-128"/>
                          <a:ea typeface="游ゴシック" panose="020B0400000000000000" pitchFamily="50" charset="-128"/>
                        </a:rPr>
                        <a:t>Fu and Li’s </a:t>
                      </a:r>
                      <a:r>
                        <a:rPr lang="en-US" sz="2400" b="0" i="1" u="none" strike="noStrike" dirty="0">
                          <a:solidFill>
                            <a:srgbClr val="000000"/>
                          </a:solidFill>
                          <a:effectLst/>
                          <a:latin typeface="游ゴシック" panose="020B0400000000000000" pitchFamily="50" charset="-128"/>
                          <a:ea typeface="游ゴシック" panose="020B0400000000000000" pitchFamily="50" charset="-128"/>
                        </a:rPr>
                        <a:t>D*</a:t>
                      </a:r>
                    </a:p>
                  </a:txBody>
                  <a:tcPr marL="7739" marR="7739" marT="773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n-US" altLang="ja-JP" sz="2400" b="0" i="0" u="none" strike="noStrike" baseline="0" dirty="0">
                          <a:solidFill>
                            <a:srgbClr val="000000"/>
                          </a:solidFill>
                          <a:effectLst/>
                          <a:latin typeface="游ゴシック" panose="020B0400000000000000" pitchFamily="50" charset="-128"/>
                          <a:ea typeface="游ゴシック" panose="020B0400000000000000" pitchFamily="50" charset="-128"/>
                        </a:rPr>
                        <a:t>     2.00380</a:t>
                      </a:r>
                      <a:r>
                        <a:rPr lang="en-US" altLang="ja-JP" sz="2400" b="0" i="0" u="none" strike="noStrike" baseline="30000" dirty="0">
                          <a:solidFill>
                            <a:srgbClr val="000000"/>
                          </a:solidFill>
                          <a:effectLst/>
                          <a:latin typeface="游ゴシック" panose="020B0400000000000000" pitchFamily="50" charset="-128"/>
                          <a:ea typeface="游ゴシック" panose="020B0400000000000000" pitchFamily="50" charset="-128"/>
                        </a:rPr>
                        <a:t>††</a:t>
                      </a:r>
                    </a:p>
                  </a:txBody>
                  <a:tcPr marL="7739" marR="7739" marT="773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113649095"/>
                  </a:ext>
                </a:extLst>
              </a:tr>
            </a:tbl>
          </a:graphicData>
        </a:graphic>
      </p:graphicFrame>
      <p:sp>
        <p:nvSpPr>
          <p:cNvPr id="6" name="テキスト ボックス 5">
            <a:extLst>
              <a:ext uri="{FF2B5EF4-FFF2-40B4-BE49-F238E27FC236}">
                <a16:creationId xmlns:a16="http://schemas.microsoft.com/office/drawing/2014/main" id="{EF39D690-8EB5-F130-E33A-B72AE8125A7B}"/>
              </a:ext>
            </a:extLst>
          </p:cNvPr>
          <p:cNvSpPr txBox="1"/>
          <p:nvPr/>
        </p:nvSpPr>
        <p:spPr>
          <a:xfrm>
            <a:off x="6744113" y="4265151"/>
            <a:ext cx="1527375" cy="369332"/>
          </a:xfrm>
          <a:prstGeom prst="rect">
            <a:avLst/>
          </a:prstGeom>
          <a:noFill/>
        </p:spPr>
        <p:txBody>
          <a:bodyPr wrap="square" rtlCol="0">
            <a:spAutoFit/>
          </a:bodyPr>
          <a:lstStyle/>
          <a:p>
            <a:pPr fontAlgn="ctr"/>
            <a:r>
              <a:rPr lang="en-US" altLang="ja-JP" b="1" baseline="50000" dirty="0">
                <a:solidFill>
                  <a:srgbClr val="000000"/>
                </a:solidFill>
                <a:latin typeface="游ゴシック" panose="020B0400000000000000" pitchFamily="50" charset="-128"/>
                <a:ea typeface="游ゴシック" panose="020B0400000000000000" pitchFamily="50" charset="-128"/>
              </a:rPr>
              <a:t>†† </a:t>
            </a:r>
            <a:r>
              <a:rPr lang="en-US" altLang="ja-JP" i="1" dirty="0">
                <a:solidFill>
                  <a:srgbClr val="000000"/>
                </a:solidFill>
                <a:latin typeface="游ゴシック" panose="020B0400000000000000" pitchFamily="50" charset="-128"/>
                <a:ea typeface="游ゴシック" panose="020B0400000000000000" pitchFamily="50" charset="-128"/>
              </a:rPr>
              <a:t>p</a:t>
            </a:r>
            <a:r>
              <a:rPr lang="en-US" altLang="ja-JP" dirty="0">
                <a:solidFill>
                  <a:srgbClr val="000000"/>
                </a:solidFill>
                <a:latin typeface="游ゴシック" panose="020B0400000000000000" pitchFamily="50" charset="-128"/>
                <a:ea typeface="游ゴシック" panose="020B0400000000000000" pitchFamily="50" charset="-128"/>
              </a:rPr>
              <a:t>&lt; 0.02</a:t>
            </a:r>
            <a:endParaRPr lang="ja-JP" altLang="ja-JP" dirty="0">
              <a:latin typeface="Arial" panose="020B0604020202020204" pitchFamily="34" charset="0"/>
            </a:endParaRPr>
          </a:p>
        </p:txBody>
      </p:sp>
      <p:sp>
        <p:nvSpPr>
          <p:cNvPr id="7" name="テキスト ボックス 6">
            <a:extLst>
              <a:ext uri="{FF2B5EF4-FFF2-40B4-BE49-F238E27FC236}">
                <a16:creationId xmlns:a16="http://schemas.microsoft.com/office/drawing/2014/main" id="{B99BA4E8-C4C9-78D0-369E-6D8FBDB75280}"/>
              </a:ext>
            </a:extLst>
          </p:cNvPr>
          <p:cNvSpPr txBox="1"/>
          <p:nvPr/>
        </p:nvSpPr>
        <p:spPr>
          <a:xfrm>
            <a:off x="1796138" y="1437163"/>
            <a:ext cx="5379983" cy="400110"/>
          </a:xfrm>
          <a:prstGeom prst="rect">
            <a:avLst/>
          </a:prstGeom>
          <a:noFill/>
        </p:spPr>
        <p:txBody>
          <a:bodyPr wrap="square" rtlCol="0">
            <a:spAutoFit/>
          </a:bodyPr>
          <a:lstStyle/>
          <a:p>
            <a:r>
              <a:rPr lang="en-US" altLang="ja-JP" sz="2000" dirty="0"/>
              <a:t>D</a:t>
            </a:r>
            <a:r>
              <a:rPr lang="ja-JP" altLang="en-US" sz="2000" dirty="0"/>
              <a:t>が有意に負の場合：集団サイズの拡大</a:t>
            </a:r>
            <a:endParaRPr lang="en-US" altLang="ja-JP" sz="2000" dirty="0"/>
          </a:p>
        </p:txBody>
      </p:sp>
      <p:sp>
        <p:nvSpPr>
          <p:cNvPr id="8" name="テキスト ボックス 7">
            <a:extLst>
              <a:ext uri="{FF2B5EF4-FFF2-40B4-BE49-F238E27FC236}">
                <a16:creationId xmlns:a16="http://schemas.microsoft.com/office/drawing/2014/main" id="{D34CB8D4-7782-9DE3-33D1-384812DB96D2}"/>
              </a:ext>
            </a:extLst>
          </p:cNvPr>
          <p:cNvSpPr txBox="1"/>
          <p:nvPr/>
        </p:nvSpPr>
        <p:spPr>
          <a:xfrm>
            <a:off x="1796138" y="1812551"/>
            <a:ext cx="7018698" cy="400110"/>
          </a:xfrm>
          <a:prstGeom prst="rect">
            <a:avLst/>
          </a:prstGeom>
          <a:noFill/>
        </p:spPr>
        <p:txBody>
          <a:bodyPr wrap="square" rtlCol="0">
            <a:spAutoFit/>
          </a:bodyPr>
          <a:lstStyle/>
          <a:p>
            <a:r>
              <a:rPr lang="en-US" altLang="ja-JP" sz="2000" dirty="0"/>
              <a:t>D</a:t>
            </a:r>
            <a:r>
              <a:rPr lang="ja-JP" altLang="en-US" sz="2000" dirty="0"/>
              <a:t>が有意に正の場合：集団サイズの縮小または分集団</a:t>
            </a:r>
          </a:p>
        </p:txBody>
      </p:sp>
      <p:sp>
        <p:nvSpPr>
          <p:cNvPr id="9" name="テキスト ボックス 8">
            <a:extLst>
              <a:ext uri="{FF2B5EF4-FFF2-40B4-BE49-F238E27FC236}">
                <a16:creationId xmlns:a16="http://schemas.microsoft.com/office/drawing/2014/main" id="{CCF47346-5BEB-AFE2-C42F-63A1C0C61AC7}"/>
              </a:ext>
            </a:extLst>
          </p:cNvPr>
          <p:cNvSpPr txBox="1"/>
          <p:nvPr/>
        </p:nvSpPr>
        <p:spPr>
          <a:xfrm>
            <a:off x="661361" y="5097671"/>
            <a:ext cx="8648894" cy="646331"/>
          </a:xfrm>
          <a:prstGeom prst="rect">
            <a:avLst/>
          </a:prstGeom>
          <a:noFill/>
        </p:spPr>
        <p:txBody>
          <a:bodyPr wrap="square" rtlCol="0">
            <a:spAutoFit/>
          </a:bodyPr>
          <a:lstStyle/>
          <a:p>
            <a:r>
              <a:rPr lang="ja-JP" altLang="en-US" dirty="0"/>
              <a:t>集団遺伝学的解析により、朝来・豊岡のメダカ個体群が遺伝的に分化した集団の集まりであるとの解釈が支持された。</a:t>
            </a:r>
          </a:p>
        </p:txBody>
      </p:sp>
      <p:sp>
        <p:nvSpPr>
          <p:cNvPr id="10" name="テキスト ボックス 9">
            <a:extLst>
              <a:ext uri="{FF2B5EF4-FFF2-40B4-BE49-F238E27FC236}">
                <a16:creationId xmlns:a16="http://schemas.microsoft.com/office/drawing/2014/main" id="{0E928A55-ED2B-CFA6-3D9D-BF5EF9161D1C}"/>
              </a:ext>
            </a:extLst>
          </p:cNvPr>
          <p:cNvSpPr txBox="1"/>
          <p:nvPr/>
        </p:nvSpPr>
        <p:spPr>
          <a:xfrm>
            <a:off x="1497799" y="311935"/>
            <a:ext cx="6910401" cy="461665"/>
          </a:xfrm>
          <a:prstGeom prst="rect">
            <a:avLst/>
          </a:prstGeom>
          <a:noFill/>
        </p:spPr>
        <p:txBody>
          <a:bodyPr wrap="square" rtlCol="0">
            <a:spAutoFit/>
          </a:bodyPr>
          <a:lstStyle/>
          <a:p>
            <a:pPr algn="ctr"/>
            <a:r>
              <a:rPr lang="ja-JP" altLang="en-US" sz="2400" b="1" dirty="0"/>
              <a:t>結果｜</a:t>
            </a:r>
            <a:r>
              <a:rPr lang="en-US" altLang="ja-JP" sz="2400" b="1" i="1" dirty="0"/>
              <a:t>D</a:t>
            </a:r>
            <a:r>
              <a:rPr lang="ja-JP" altLang="en-US" sz="2400" b="1" i="1" dirty="0"/>
              <a:t> </a:t>
            </a:r>
            <a:r>
              <a:rPr lang="ja-JP" altLang="en-US" sz="2400" b="1" dirty="0"/>
              <a:t>統計量</a:t>
            </a:r>
          </a:p>
        </p:txBody>
      </p:sp>
      <p:sp>
        <p:nvSpPr>
          <p:cNvPr id="2" name="スライド番号プレースホルダー 1">
            <a:extLst>
              <a:ext uri="{FF2B5EF4-FFF2-40B4-BE49-F238E27FC236}">
                <a16:creationId xmlns:a16="http://schemas.microsoft.com/office/drawing/2014/main" id="{447EEC47-4276-1E2A-D8F0-589976E52D30}"/>
              </a:ext>
            </a:extLst>
          </p:cNvPr>
          <p:cNvSpPr>
            <a:spLocks noGrp="1"/>
          </p:cNvSpPr>
          <p:nvPr>
            <p:ph type="sldNum" sz="quarter" idx="12"/>
          </p:nvPr>
        </p:nvSpPr>
        <p:spPr/>
        <p:txBody>
          <a:bodyPr/>
          <a:lstStyle/>
          <a:p>
            <a:fld id="{F5E0FFD8-1193-47FE-97CA-8B356EED0836}" type="slidenum">
              <a:rPr kumimoji="1" lang="ja-JP" altLang="en-US" sz="2000" smtClean="0"/>
              <a:t>15</a:t>
            </a:fld>
            <a:endParaRPr kumimoji="1" lang="ja-JP" altLang="en-US" sz="2000"/>
          </a:p>
        </p:txBody>
      </p:sp>
    </p:spTree>
    <p:extLst>
      <p:ext uri="{BB962C8B-B14F-4D97-AF65-F5344CB8AC3E}">
        <p14:creationId xmlns:p14="http://schemas.microsoft.com/office/powerpoint/2010/main" val="266156162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テキスト ボックス 7">
            <a:extLst>
              <a:ext uri="{FF2B5EF4-FFF2-40B4-BE49-F238E27FC236}">
                <a16:creationId xmlns:a16="http://schemas.microsoft.com/office/drawing/2014/main" id="{589C6788-5FEE-67AB-7A0C-3422AF5501CF}"/>
              </a:ext>
            </a:extLst>
          </p:cNvPr>
          <p:cNvSpPr txBox="1"/>
          <p:nvPr/>
        </p:nvSpPr>
        <p:spPr>
          <a:xfrm>
            <a:off x="991600" y="192393"/>
            <a:ext cx="8371550" cy="461665"/>
          </a:xfrm>
          <a:prstGeom prst="rect">
            <a:avLst/>
          </a:prstGeom>
          <a:noFill/>
        </p:spPr>
        <p:txBody>
          <a:bodyPr wrap="square" rtlCol="0">
            <a:spAutoFit/>
          </a:bodyPr>
          <a:lstStyle/>
          <a:p>
            <a:pPr algn="ctr"/>
            <a:r>
              <a:rPr lang="ja-JP" altLang="en-US" sz="2400" b="1" dirty="0"/>
              <a:t>結果｜</a:t>
            </a:r>
            <a:r>
              <a:rPr lang="en-US" altLang="ja-JP" sz="2400" b="1" dirty="0"/>
              <a:t>cytochrome </a:t>
            </a:r>
            <a:r>
              <a:rPr lang="en-US" altLang="ja-JP" sz="2400" b="1" i="1" dirty="0"/>
              <a:t>b </a:t>
            </a:r>
            <a:r>
              <a:rPr lang="ja-JP" altLang="en-US" sz="2400" b="1" dirty="0"/>
              <a:t>の配列タイプネットワーク</a:t>
            </a:r>
            <a:endParaRPr lang="ja-JP" altLang="en" sz="2400" b="1" dirty="0"/>
          </a:p>
        </p:txBody>
      </p:sp>
      <p:grpSp>
        <p:nvGrpSpPr>
          <p:cNvPr id="6" name="グループ化 5">
            <a:extLst>
              <a:ext uri="{FF2B5EF4-FFF2-40B4-BE49-F238E27FC236}">
                <a16:creationId xmlns:a16="http://schemas.microsoft.com/office/drawing/2014/main" id="{A1DE5418-A8BA-C2E8-33A1-9273D085E094}"/>
              </a:ext>
            </a:extLst>
          </p:cNvPr>
          <p:cNvGrpSpPr/>
          <p:nvPr/>
        </p:nvGrpSpPr>
        <p:grpSpPr>
          <a:xfrm>
            <a:off x="1076399" y="975779"/>
            <a:ext cx="8201951" cy="4906441"/>
            <a:chOff x="1119824" y="1244671"/>
            <a:chExt cx="8201951" cy="4906441"/>
          </a:xfrm>
        </p:grpSpPr>
        <p:pic>
          <p:nvPicPr>
            <p:cNvPr id="7" name="図 6" descr="ダイアグラム&#10;&#10;自動的に生成された説明">
              <a:extLst>
                <a:ext uri="{FF2B5EF4-FFF2-40B4-BE49-F238E27FC236}">
                  <a16:creationId xmlns:a16="http://schemas.microsoft.com/office/drawing/2014/main" id="{F15ADF4F-CF53-202A-E3F5-3870BAFC39A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44579" y="1244671"/>
              <a:ext cx="6707235" cy="4854043"/>
            </a:xfrm>
            <a:prstGeom prst="rect">
              <a:avLst/>
            </a:prstGeom>
          </p:spPr>
        </p:pic>
        <p:sp>
          <p:nvSpPr>
            <p:cNvPr id="14" name="テキスト ボックス 13">
              <a:extLst>
                <a:ext uri="{FF2B5EF4-FFF2-40B4-BE49-F238E27FC236}">
                  <a16:creationId xmlns:a16="http://schemas.microsoft.com/office/drawing/2014/main" id="{54F794FC-D206-20E0-0AF0-3E4F2D45570E}"/>
                </a:ext>
              </a:extLst>
            </p:cNvPr>
            <p:cNvSpPr txBox="1"/>
            <p:nvPr/>
          </p:nvSpPr>
          <p:spPr>
            <a:xfrm>
              <a:off x="1629648" y="5020085"/>
              <a:ext cx="1489996" cy="317459"/>
            </a:xfrm>
            <a:prstGeom prst="rect">
              <a:avLst/>
            </a:prstGeom>
            <a:noFill/>
          </p:spPr>
          <p:txBody>
            <a:bodyPr wrap="square" rtlCol="0">
              <a:spAutoFit/>
            </a:bodyPr>
            <a:lstStyle/>
            <a:p>
              <a:r>
                <a:rPr lang="en-US" altLang="ja-JP" sz="1463" dirty="0"/>
                <a:t>B-Ⅰ</a:t>
              </a:r>
              <a:endParaRPr lang="ja-JP" altLang="en-US" sz="1463"/>
            </a:p>
          </p:txBody>
        </p:sp>
        <p:sp>
          <p:nvSpPr>
            <p:cNvPr id="15" name="テキスト ボックス 14">
              <a:extLst>
                <a:ext uri="{FF2B5EF4-FFF2-40B4-BE49-F238E27FC236}">
                  <a16:creationId xmlns:a16="http://schemas.microsoft.com/office/drawing/2014/main" id="{03A0D476-93F2-ED96-97C4-95E479DEFB5D}"/>
                </a:ext>
              </a:extLst>
            </p:cNvPr>
            <p:cNvSpPr txBox="1"/>
            <p:nvPr/>
          </p:nvSpPr>
          <p:spPr>
            <a:xfrm>
              <a:off x="2183169" y="4122384"/>
              <a:ext cx="905484" cy="317459"/>
            </a:xfrm>
            <a:prstGeom prst="rect">
              <a:avLst/>
            </a:prstGeom>
            <a:noFill/>
          </p:spPr>
          <p:txBody>
            <a:bodyPr wrap="square" rtlCol="0">
              <a:spAutoFit/>
            </a:bodyPr>
            <a:lstStyle/>
            <a:p>
              <a:r>
                <a:rPr lang="en-US" altLang="ja-JP" sz="1463" dirty="0"/>
                <a:t>B-Ⅱ</a:t>
              </a:r>
              <a:endParaRPr lang="ja-JP" altLang="en-US" sz="1463"/>
            </a:p>
          </p:txBody>
        </p:sp>
        <p:sp>
          <p:nvSpPr>
            <p:cNvPr id="16" name="テキスト ボックス 15">
              <a:extLst>
                <a:ext uri="{FF2B5EF4-FFF2-40B4-BE49-F238E27FC236}">
                  <a16:creationId xmlns:a16="http://schemas.microsoft.com/office/drawing/2014/main" id="{D3A6AEA5-A103-3148-FF17-60725A606238}"/>
                </a:ext>
              </a:extLst>
            </p:cNvPr>
            <p:cNvSpPr txBox="1"/>
            <p:nvPr/>
          </p:nvSpPr>
          <p:spPr>
            <a:xfrm>
              <a:off x="3119643" y="5084062"/>
              <a:ext cx="707372" cy="317459"/>
            </a:xfrm>
            <a:prstGeom prst="rect">
              <a:avLst/>
            </a:prstGeom>
            <a:noFill/>
          </p:spPr>
          <p:txBody>
            <a:bodyPr wrap="square" rtlCol="0">
              <a:spAutoFit/>
            </a:bodyPr>
            <a:lstStyle/>
            <a:p>
              <a:r>
                <a:rPr lang="en-US" altLang="ja-JP" sz="1463" dirty="0"/>
                <a:t>B-Ⅲ</a:t>
              </a:r>
              <a:endParaRPr lang="ja-JP" altLang="en-US" sz="1463"/>
            </a:p>
          </p:txBody>
        </p:sp>
        <p:sp>
          <p:nvSpPr>
            <p:cNvPr id="17" name="テキスト ボックス 16">
              <a:extLst>
                <a:ext uri="{FF2B5EF4-FFF2-40B4-BE49-F238E27FC236}">
                  <a16:creationId xmlns:a16="http://schemas.microsoft.com/office/drawing/2014/main" id="{F4C9FAEC-6726-AABC-A3DA-2E737C37C61E}"/>
                </a:ext>
              </a:extLst>
            </p:cNvPr>
            <p:cNvSpPr txBox="1"/>
            <p:nvPr/>
          </p:nvSpPr>
          <p:spPr>
            <a:xfrm>
              <a:off x="4790388" y="5833653"/>
              <a:ext cx="1246750" cy="317459"/>
            </a:xfrm>
            <a:prstGeom prst="rect">
              <a:avLst/>
            </a:prstGeom>
            <a:noFill/>
          </p:spPr>
          <p:txBody>
            <a:bodyPr wrap="square" rtlCol="0">
              <a:spAutoFit/>
            </a:bodyPr>
            <a:lstStyle/>
            <a:p>
              <a:r>
                <a:rPr lang="en-US" altLang="ja-JP" sz="1463" dirty="0"/>
                <a:t>B-Ⅳ</a:t>
              </a:r>
              <a:endParaRPr lang="ja-JP" altLang="en-US" sz="1463"/>
            </a:p>
          </p:txBody>
        </p:sp>
        <p:sp>
          <p:nvSpPr>
            <p:cNvPr id="18" name="テキスト ボックス 17">
              <a:extLst>
                <a:ext uri="{FF2B5EF4-FFF2-40B4-BE49-F238E27FC236}">
                  <a16:creationId xmlns:a16="http://schemas.microsoft.com/office/drawing/2014/main" id="{D7716438-50C5-CBDC-7E00-2F71AC770E8D}"/>
                </a:ext>
              </a:extLst>
            </p:cNvPr>
            <p:cNvSpPr txBox="1"/>
            <p:nvPr/>
          </p:nvSpPr>
          <p:spPr>
            <a:xfrm>
              <a:off x="5204275" y="5285463"/>
              <a:ext cx="554301" cy="542584"/>
            </a:xfrm>
            <a:prstGeom prst="rect">
              <a:avLst/>
            </a:prstGeom>
            <a:noFill/>
          </p:spPr>
          <p:txBody>
            <a:bodyPr wrap="square" rtlCol="0">
              <a:spAutoFit/>
            </a:bodyPr>
            <a:lstStyle/>
            <a:p>
              <a:r>
                <a:rPr lang="en-US" altLang="ja-JP" sz="1463" dirty="0"/>
                <a:t>B-Ⅴ</a:t>
              </a:r>
              <a:endParaRPr lang="ja-JP" altLang="en-US" sz="1463"/>
            </a:p>
          </p:txBody>
        </p:sp>
        <p:sp>
          <p:nvSpPr>
            <p:cNvPr id="19" name="テキスト ボックス 18">
              <a:extLst>
                <a:ext uri="{FF2B5EF4-FFF2-40B4-BE49-F238E27FC236}">
                  <a16:creationId xmlns:a16="http://schemas.microsoft.com/office/drawing/2014/main" id="{3BF12837-0794-6860-7DF7-6CC3209BB62E}"/>
                </a:ext>
              </a:extLst>
            </p:cNvPr>
            <p:cNvSpPr txBox="1"/>
            <p:nvPr/>
          </p:nvSpPr>
          <p:spPr>
            <a:xfrm>
              <a:off x="5861213" y="4614398"/>
              <a:ext cx="1174569" cy="317459"/>
            </a:xfrm>
            <a:prstGeom prst="rect">
              <a:avLst/>
            </a:prstGeom>
            <a:noFill/>
          </p:spPr>
          <p:txBody>
            <a:bodyPr wrap="square" rtlCol="0">
              <a:spAutoFit/>
            </a:bodyPr>
            <a:lstStyle/>
            <a:p>
              <a:r>
                <a:rPr lang="en-US" altLang="ja-JP" sz="1463" dirty="0"/>
                <a:t>B-Ⅵ</a:t>
              </a:r>
              <a:endParaRPr lang="ja-JP" altLang="en-US" sz="1463"/>
            </a:p>
          </p:txBody>
        </p:sp>
        <p:sp>
          <p:nvSpPr>
            <p:cNvPr id="20" name="テキスト ボックス 19">
              <a:extLst>
                <a:ext uri="{FF2B5EF4-FFF2-40B4-BE49-F238E27FC236}">
                  <a16:creationId xmlns:a16="http://schemas.microsoft.com/office/drawing/2014/main" id="{2FA2AED3-DB14-AAAA-4F3A-FAA6913C7229}"/>
                </a:ext>
              </a:extLst>
            </p:cNvPr>
            <p:cNvSpPr txBox="1"/>
            <p:nvPr/>
          </p:nvSpPr>
          <p:spPr>
            <a:xfrm>
              <a:off x="1972219" y="1551982"/>
              <a:ext cx="663692" cy="317459"/>
            </a:xfrm>
            <a:prstGeom prst="rect">
              <a:avLst/>
            </a:prstGeom>
            <a:noFill/>
          </p:spPr>
          <p:txBody>
            <a:bodyPr wrap="square" rtlCol="0">
              <a:spAutoFit/>
            </a:bodyPr>
            <a:lstStyle/>
            <a:p>
              <a:r>
                <a:rPr lang="en-US" altLang="ja-JP" sz="1463" dirty="0"/>
                <a:t>B-Ⅶ</a:t>
              </a:r>
              <a:endParaRPr lang="ja-JP" altLang="en-US" sz="1463"/>
            </a:p>
          </p:txBody>
        </p:sp>
        <p:sp>
          <p:nvSpPr>
            <p:cNvPr id="21" name="テキスト ボックス 20">
              <a:extLst>
                <a:ext uri="{FF2B5EF4-FFF2-40B4-BE49-F238E27FC236}">
                  <a16:creationId xmlns:a16="http://schemas.microsoft.com/office/drawing/2014/main" id="{C2C93A7D-8166-EBDF-D2BB-29B3A944EE13}"/>
                </a:ext>
              </a:extLst>
            </p:cNvPr>
            <p:cNvSpPr txBox="1"/>
            <p:nvPr/>
          </p:nvSpPr>
          <p:spPr>
            <a:xfrm>
              <a:off x="4190337" y="3390230"/>
              <a:ext cx="600051" cy="317459"/>
            </a:xfrm>
            <a:prstGeom prst="rect">
              <a:avLst/>
            </a:prstGeom>
            <a:noFill/>
          </p:spPr>
          <p:txBody>
            <a:bodyPr wrap="square" rtlCol="0">
              <a:spAutoFit/>
            </a:bodyPr>
            <a:lstStyle/>
            <a:p>
              <a:r>
                <a:rPr lang="en-US" altLang="ja-JP" sz="1463" dirty="0"/>
                <a:t>B-Ⅷ</a:t>
              </a:r>
              <a:endParaRPr lang="ja-JP" altLang="en-US" sz="1463"/>
            </a:p>
          </p:txBody>
        </p:sp>
        <p:sp>
          <p:nvSpPr>
            <p:cNvPr id="22" name="テキスト ボックス 21">
              <a:extLst>
                <a:ext uri="{FF2B5EF4-FFF2-40B4-BE49-F238E27FC236}">
                  <a16:creationId xmlns:a16="http://schemas.microsoft.com/office/drawing/2014/main" id="{37F7A618-E1AE-113B-9FB6-25F7380915FE}"/>
                </a:ext>
              </a:extLst>
            </p:cNvPr>
            <p:cNvSpPr txBox="1"/>
            <p:nvPr/>
          </p:nvSpPr>
          <p:spPr>
            <a:xfrm>
              <a:off x="5349522" y="1312627"/>
              <a:ext cx="890429" cy="317459"/>
            </a:xfrm>
            <a:prstGeom prst="rect">
              <a:avLst/>
            </a:prstGeom>
            <a:noFill/>
          </p:spPr>
          <p:txBody>
            <a:bodyPr wrap="square" rtlCol="0">
              <a:spAutoFit/>
            </a:bodyPr>
            <a:lstStyle/>
            <a:p>
              <a:r>
                <a:rPr lang="en-US" altLang="ja-JP" sz="1463" dirty="0"/>
                <a:t>B-Ⅸ</a:t>
              </a:r>
              <a:endParaRPr lang="ja-JP" altLang="en-US" sz="1463"/>
            </a:p>
          </p:txBody>
        </p:sp>
        <p:sp>
          <p:nvSpPr>
            <p:cNvPr id="24" name="テキスト ボックス 23">
              <a:extLst>
                <a:ext uri="{FF2B5EF4-FFF2-40B4-BE49-F238E27FC236}">
                  <a16:creationId xmlns:a16="http://schemas.microsoft.com/office/drawing/2014/main" id="{BF97403A-FBB8-6525-5E85-A951791435A5}"/>
                </a:ext>
              </a:extLst>
            </p:cNvPr>
            <p:cNvSpPr txBox="1"/>
            <p:nvPr/>
          </p:nvSpPr>
          <p:spPr>
            <a:xfrm>
              <a:off x="7682385" y="2672226"/>
              <a:ext cx="792480" cy="317459"/>
            </a:xfrm>
            <a:prstGeom prst="rect">
              <a:avLst/>
            </a:prstGeom>
            <a:noFill/>
          </p:spPr>
          <p:txBody>
            <a:bodyPr wrap="square" rtlCol="0">
              <a:spAutoFit/>
            </a:bodyPr>
            <a:lstStyle/>
            <a:p>
              <a:r>
                <a:rPr lang="en-US" altLang="ja-JP" sz="1463" dirty="0"/>
                <a:t>B-Ⅺ</a:t>
              </a:r>
              <a:endParaRPr lang="ja-JP" altLang="en-US" sz="1463"/>
            </a:p>
          </p:txBody>
        </p:sp>
        <p:sp>
          <p:nvSpPr>
            <p:cNvPr id="25" name="テキスト ボックス 24">
              <a:extLst>
                <a:ext uri="{FF2B5EF4-FFF2-40B4-BE49-F238E27FC236}">
                  <a16:creationId xmlns:a16="http://schemas.microsoft.com/office/drawing/2014/main" id="{731589B4-7FC5-BFA3-6B4B-F0E8C4DFE102}"/>
                </a:ext>
              </a:extLst>
            </p:cNvPr>
            <p:cNvSpPr txBox="1"/>
            <p:nvPr/>
          </p:nvSpPr>
          <p:spPr>
            <a:xfrm>
              <a:off x="1869177" y="2972308"/>
              <a:ext cx="434888" cy="317459"/>
            </a:xfrm>
            <a:prstGeom prst="rect">
              <a:avLst/>
            </a:prstGeom>
            <a:noFill/>
          </p:spPr>
          <p:txBody>
            <a:bodyPr wrap="square" rtlCol="0">
              <a:spAutoFit/>
            </a:bodyPr>
            <a:lstStyle/>
            <a:p>
              <a:r>
                <a:rPr lang="en-US" altLang="ja-JP" sz="1463" dirty="0"/>
                <a:t>C</a:t>
              </a:r>
              <a:endParaRPr lang="ja-JP" altLang="en-US" sz="1463"/>
            </a:p>
          </p:txBody>
        </p:sp>
        <p:sp>
          <p:nvSpPr>
            <p:cNvPr id="33" name="テキスト ボックス 32">
              <a:extLst>
                <a:ext uri="{FF2B5EF4-FFF2-40B4-BE49-F238E27FC236}">
                  <a16:creationId xmlns:a16="http://schemas.microsoft.com/office/drawing/2014/main" id="{5ED9CE1E-E28D-A6C6-1680-E182CE679F73}"/>
                </a:ext>
              </a:extLst>
            </p:cNvPr>
            <p:cNvSpPr txBox="1"/>
            <p:nvPr/>
          </p:nvSpPr>
          <p:spPr>
            <a:xfrm>
              <a:off x="6689071" y="2224226"/>
              <a:ext cx="693420" cy="317459"/>
            </a:xfrm>
            <a:prstGeom prst="rect">
              <a:avLst/>
            </a:prstGeom>
            <a:noFill/>
          </p:spPr>
          <p:txBody>
            <a:bodyPr wrap="square" rtlCol="0">
              <a:spAutoFit/>
            </a:bodyPr>
            <a:lstStyle/>
            <a:p>
              <a:r>
                <a:rPr lang="en-US" altLang="ja-JP" sz="1463" dirty="0"/>
                <a:t>B-Ⅹ</a:t>
              </a:r>
              <a:endParaRPr lang="ja-JP" altLang="en-US" sz="1463"/>
            </a:p>
          </p:txBody>
        </p:sp>
        <p:sp>
          <p:nvSpPr>
            <p:cNvPr id="34" name="テキスト ボックス 33">
              <a:extLst>
                <a:ext uri="{FF2B5EF4-FFF2-40B4-BE49-F238E27FC236}">
                  <a16:creationId xmlns:a16="http://schemas.microsoft.com/office/drawing/2014/main" id="{C2E41FE4-BCE9-82FE-551A-06C7438E92C0}"/>
                </a:ext>
              </a:extLst>
            </p:cNvPr>
            <p:cNvSpPr txBox="1"/>
            <p:nvPr/>
          </p:nvSpPr>
          <p:spPr>
            <a:xfrm>
              <a:off x="2132218" y="3610356"/>
              <a:ext cx="533230" cy="242374"/>
            </a:xfrm>
            <a:prstGeom prst="rect">
              <a:avLst/>
            </a:prstGeom>
            <a:noFill/>
          </p:spPr>
          <p:txBody>
            <a:bodyPr wrap="square" rtlCol="0">
              <a:spAutoFit/>
            </a:bodyPr>
            <a:lstStyle/>
            <a:p>
              <a:r>
                <a:rPr lang="en-GB" altLang="ja-JP" sz="975" dirty="0">
                  <a:solidFill>
                    <a:srgbClr val="FF0000"/>
                  </a:solidFill>
                </a:rPr>
                <a:t>106</a:t>
              </a:r>
              <a:endParaRPr lang="ja-JP" altLang="en-US" sz="975">
                <a:solidFill>
                  <a:srgbClr val="FF0000"/>
                </a:solidFill>
              </a:endParaRPr>
            </a:p>
          </p:txBody>
        </p:sp>
        <p:sp>
          <p:nvSpPr>
            <p:cNvPr id="35" name="テキスト ボックス 34">
              <a:extLst>
                <a:ext uri="{FF2B5EF4-FFF2-40B4-BE49-F238E27FC236}">
                  <a16:creationId xmlns:a16="http://schemas.microsoft.com/office/drawing/2014/main" id="{AD9D2D88-F895-B47C-191C-2EC6C84D574A}"/>
                </a:ext>
              </a:extLst>
            </p:cNvPr>
            <p:cNvSpPr txBox="1"/>
            <p:nvPr/>
          </p:nvSpPr>
          <p:spPr>
            <a:xfrm>
              <a:off x="6053429" y="4100242"/>
              <a:ext cx="533230" cy="242374"/>
            </a:xfrm>
            <a:prstGeom prst="rect">
              <a:avLst/>
            </a:prstGeom>
            <a:noFill/>
          </p:spPr>
          <p:txBody>
            <a:bodyPr wrap="square" rtlCol="0">
              <a:spAutoFit/>
            </a:bodyPr>
            <a:lstStyle/>
            <a:p>
              <a:r>
                <a:rPr lang="en-GB" altLang="ja-JP" sz="975" dirty="0">
                  <a:solidFill>
                    <a:srgbClr val="FF0000"/>
                  </a:solidFill>
                </a:rPr>
                <a:t>41</a:t>
              </a:r>
              <a:endParaRPr lang="ja-JP" altLang="en-US" sz="975">
                <a:solidFill>
                  <a:srgbClr val="FF0000"/>
                </a:solidFill>
              </a:endParaRPr>
            </a:p>
          </p:txBody>
        </p:sp>
        <p:sp>
          <p:nvSpPr>
            <p:cNvPr id="37" name="テキスト ボックス 36">
              <a:extLst>
                <a:ext uri="{FF2B5EF4-FFF2-40B4-BE49-F238E27FC236}">
                  <a16:creationId xmlns:a16="http://schemas.microsoft.com/office/drawing/2014/main" id="{F2D7529B-AB5C-935E-8DDA-344267F76BAE}"/>
                </a:ext>
              </a:extLst>
            </p:cNvPr>
            <p:cNvSpPr txBox="1"/>
            <p:nvPr/>
          </p:nvSpPr>
          <p:spPr>
            <a:xfrm>
              <a:off x="4937731" y="4214448"/>
              <a:ext cx="533230" cy="242374"/>
            </a:xfrm>
            <a:prstGeom prst="rect">
              <a:avLst/>
            </a:prstGeom>
            <a:noFill/>
          </p:spPr>
          <p:txBody>
            <a:bodyPr wrap="square" rtlCol="0">
              <a:spAutoFit/>
            </a:bodyPr>
            <a:lstStyle/>
            <a:p>
              <a:r>
                <a:rPr lang="en-GB" altLang="ja-JP" sz="975" dirty="0">
                  <a:solidFill>
                    <a:srgbClr val="FF0000"/>
                  </a:solidFill>
                </a:rPr>
                <a:t>12</a:t>
              </a:r>
              <a:endParaRPr lang="ja-JP" altLang="en-US" sz="975">
                <a:solidFill>
                  <a:srgbClr val="FF0000"/>
                </a:solidFill>
              </a:endParaRPr>
            </a:p>
          </p:txBody>
        </p:sp>
        <p:sp>
          <p:nvSpPr>
            <p:cNvPr id="38" name="テキスト ボックス 37">
              <a:extLst>
                <a:ext uri="{FF2B5EF4-FFF2-40B4-BE49-F238E27FC236}">
                  <a16:creationId xmlns:a16="http://schemas.microsoft.com/office/drawing/2014/main" id="{BFE4F184-A171-39BA-756E-314A08E572EA}"/>
                </a:ext>
              </a:extLst>
            </p:cNvPr>
            <p:cNvSpPr txBox="1"/>
            <p:nvPr/>
          </p:nvSpPr>
          <p:spPr>
            <a:xfrm>
              <a:off x="4658233" y="4539377"/>
              <a:ext cx="533230" cy="242374"/>
            </a:xfrm>
            <a:prstGeom prst="rect">
              <a:avLst/>
            </a:prstGeom>
            <a:noFill/>
          </p:spPr>
          <p:txBody>
            <a:bodyPr wrap="square" rtlCol="0">
              <a:spAutoFit/>
            </a:bodyPr>
            <a:lstStyle/>
            <a:p>
              <a:r>
                <a:rPr lang="en-GB" altLang="ja-JP" sz="975" dirty="0">
                  <a:solidFill>
                    <a:srgbClr val="FF0000"/>
                  </a:solidFill>
                </a:rPr>
                <a:t>9</a:t>
              </a:r>
              <a:endParaRPr lang="ja-JP" altLang="en-US" sz="975">
                <a:solidFill>
                  <a:srgbClr val="FF0000"/>
                </a:solidFill>
              </a:endParaRPr>
            </a:p>
          </p:txBody>
        </p:sp>
        <p:sp>
          <p:nvSpPr>
            <p:cNvPr id="39" name="テキスト ボックス 38">
              <a:extLst>
                <a:ext uri="{FF2B5EF4-FFF2-40B4-BE49-F238E27FC236}">
                  <a16:creationId xmlns:a16="http://schemas.microsoft.com/office/drawing/2014/main" id="{63766FE3-BA26-5D14-B6BF-AE9BACBECFA0}"/>
                </a:ext>
              </a:extLst>
            </p:cNvPr>
            <p:cNvSpPr txBox="1"/>
            <p:nvPr/>
          </p:nvSpPr>
          <p:spPr>
            <a:xfrm>
              <a:off x="4125003" y="4534236"/>
              <a:ext cx="533230" cy="242374"/>
            </a:xfrm>
            <a:prstGeom prst="rect">
              <a:avLst/>
            </a:prstGeom>
            <a:noFill/>
          </p:spPr>
          <p:txBody>
            <a:bodyPr wrap="square" rtlCol="0">
              <a:spAutoFit/>
            </a:bodyPr>
            <a:lstStyle/>
            <a:p>
              <a:r>
                <a:rPr lang="en-GB" altLang="ja-JP" sz="975" dirty="0">
                  <a:solidFill>
                    <a:srgbClr val="FF0000"/>
                  </a:solidFill>
                </a:rPr>
                <a:t>13</a:t>
              </a:r>
              <a:endParaRPr lang="ja-JP" altLang="en-US" sz="975">
                <a:solidFill>
                  <a:srgbClr val="FF0000"/>
                </a:solidFill>
              </a:endParaRPr>
            </a:p>
          </p:txBody>
        </p:sp>
        <p:sp>
          <p:nvSpPr>
            <p:cNvPr id="40" name="テキスト ボックス 39">
              <a:extLst>
                <a:ext uri="{FF2B5EF4-FFF2-40B4-BE49-F238E27FC236}">
                  <a16:creationId xmlns:a16="http://schemas.microsoft.com/office/drawing/2014/main" id="{3065666B-9FC1-BECC-09CE-73EBEFFC801D}"/>
                </a:ext>
              </a:extLst>
            </p:cNvPr>
            <p:cNvSpPr txBox="1"/>
            <p:nvPr/>
          </p:nvSpPr>
          <p:spPr>
            <a:xfrm>
              <a:off x="5259722" y="3256461"/>
              <a:ext cx="533230" cy="242374"/>
            </a:xfrm>
            <a:prstGeom prst="rect">
              <a:avLst/>
            </a:prstGeom>
            <a:noFill/>
          </p:spPr>
          <p:txBody>
            <a:bodyPr wrap="square" rtlCol="0">
              <a:spAutoFit/>
            </a:bodyPr>
            <a:lstStyle/>
            <a:p>
              <a:r>
                <a:rPr lang="en-GB" altLang="ja-JP" sz="975" dirty="0">
                  <a:solidFill>
                    <a:srgbClr val="FF0000"/>
                  </a:solidFill>
                </a:rPr>
                <a:t>13</a:t>
              </a:r>
              <a:endParaRPr lang="ja-JP" altLang="en-US" sz="975">
                <a:solidFill>
                  <a:srgbClr val="FF0000"/>
                </a:solidFill>
              </a:endParaRPr>
            </a:p>
          </p:txBody>
        </p:sp>
        <p:sp>
          <p:nvSpPr>
            <p:cNvPr id="41" name="テキスト ボックス 40">
              <a:extLst>
                <a:ext uri="{FF2B5EF4-FFF2-40B4-BE49-F238E27FC236}">
                  <a16:creationId xmlns:a16="http://schemas.microsoft.com/office/drawing/2014/main" id="{BB716431-11F2-72D5-00D1-AE5628704633}"/>
                </a:ext>
              </a:extLst>
            </p:cNvPr>
            <p:cNvSpPr txBox="1"/>
            <p:nvPr/>
          </p:nvSpPr>
          <p:spPr>
            <a:xfrm>
              <a:off x="2779045" y="4461346"/>
              <a:ext cx="533230" cy="242374"/>
            </a:xfrm>
            <a:prstGeom prst="rect">
              <a:avLst/>
            </a:prstGeom>
            <a:noFill/>
          </p:spPr>
          <p:txBody>
            <a:bodyPr wrap="square" rtlCol="0">
              <a:spAutoFit/>
            </a:bodyPr>
            <a:lstStyle/>
            <a:p>
              <a:r>
                <a:rPr lang="en-GB" altLang="ja-JP" sz="975" dirty="0">
                  <a:solidFill>
                    <a:srgbClr val="FF0000"/>
                  </a:solidFill>
                </a:rPr>
                <a:t>8</a:t>
              </a:r>
              <a:endParaRPr lang="ja-JP" altLang="en-US" sz="975">
                <a:solidFill>
                  <a:srgbClr val="FF0000"/>
                </a:solidFill>
              </a:endParaRPr>
            </a:p>
          </p:txBody>
        </p:sp>
        <p:sp>
          <p:nvSpPr>
            <p:cNvPr id="42" name="テキスト ボックス 41">
              <a:extLst>
                <a:ext uri="{FF2B5EF4-FFF2-40B4-BE49-F238E27FC236}">
                  <a16:creationId xmlns:a16="http://schemas.microsoft.com/office/drawing/2014/main" id="{58C0AD8A-B6FD-BCB1-03BB-7D52211BF96D}"/>
                </a:ext>
              </a:extLst>
            </p:cNvPr>
            <p:cNvSpPr txBox="1"/>
            <p:nvPr/>
          </p:nvSpPr>
          <p:spPr>
            <a:xfrm>
              <a:off x="3619939" y="4461346"/>
              <a:ext cx="533230" cy="242374"/>
            </a:xfrm>
            <a:prstGeom prst="rect">
              <a:avLst/>
            </a:prstGeom>
            <a:noFill/>
          </p:spPr>
          <p:txBody>
            <a:bodyPr wrap="square" rtlCol="0">
              <a:spAutoFit/>
            </a:bodyPr>
            <a:lstStyle/>
            <a:p>
              <a:r>
                <a:rPr lang="en-GB" altLang="ja-JP" sz="975" dirty="0">
                  <a:solidFill>
                    <a:srgbClr val="FF0000"/>
                  </a:solidFill>
                </a:rPr>
                <a:t>8</a:t>
              </a:r>
              <a:endParaRPr lang="ja-JP" altLang="en-US" sz="975">
                <a:solidFill>
                  <a:srgbClr val="FF0000"/>
                </a:solidFill>
              </a:endParaRPr>
            </a:p>
          </p:txBody>
        </p:sp>
        <p:sp>
          <p:nvSpPr>
            <p:cNvPr id="43" name="テキスト ボックス 42">
              <a:extLst>
                <a:ext uri="{FF2B5EF4-FFF2-40B4-BE49-F238E27FC236}">
                  <a16:creationId xmlns:a16="http://schemas.microsoft.com/office/drawing/2014/main" id="{116488F4-2267-E8D1-E2BC-DF902D0D633C}"/>
                </a:ext>
              </a:extLst>
            </p:cNvPr>
            <p:cNvSpPr txBox="1"/>
            <p:nvPr/>
          </p:nvSpPr>
          <p:spPr>
            <a:xfrm>
              <a:off x="4924847" y="2813321"/>
              <a:ext cx="533230" cy="242374"/>
            </a:xfrm>
            <a:prstGeom prst="rect">
              <a:avLst/>
            </a:prstGeom>
            <a:noFill/>
          </p:spPr>
          <p:txBody>
            <a:bodyPr wrap="square" rtlCol="0">
              <a:spAutoFit/>
            </a:bodyPr>
            <a:lstStyle/>
            <a:p>
              <a:r>
                <a:rPr lang="en-GB" altLang="ja-JP" sz="975" dirty="0">
                  <a:solidFill>
                    <a:srgbClr val="FF0000"/>
                  </a:solidFill>
                </a:rPr>
                <a:t>10</a:t>
              </a:r>
              <a:endParaRPr lang="ja-JP" altLang="en-US" sz="975">
                <a:solidFill>
                  <a:srgbClr val="FF0000"/>
                </a:solidFill>
              </a:endParaRPr>
            </a:p>
          </p:txBody>
        </p:sp>
        <p:sp>
          <p:nvSpPr>
            <p:cNvPr id="44" name="テキスト ボックス 43">
              <a:extLst>
                <a:ext uri="{FF2B5EF4-FFF2-40B4-BE49-F238E27FC236}">
                  <a16:creationId xmlns:a16="http://schemas.microsoft.com/office/drawing/2014/main" id="{B016A374-3C86-635F-9D8B-993F722278C1}"/>
                </a:ext>
              </a:extLst>
            </p:cNvPr>
            <p:cNvSpPr txBox="1"/>
            <p:nvPr/>
          </p:nvSpPr>
          <p:spPr>
            <a:xfrm>
              <a:off x="7631437" y="3711012"/>
              <a:ext cx="533230" cy="242374"/>
            </a:xfrm>
            <a:prstGeom prst="rect">
              <a:avLst/>
            </a:prstGeom>
            <a:noFill/>
          </p:spPr>
          <p:txBody>
            <a:bodyPr wrap="square" rtlCol="0">
              <a:spAutoFit/>
            </a:bodyPr>
            <a:lstStyle/>
            <a:p>
              <a:r>
                <a:rPr lang="en-GB" altLang="ja-JP" sz="975" dirty="0">
                  <a:solidFill>
                    <a:srgbClr val="FF0000"/>
                  </a:solidFill>
                </a:rPr>
                <a:t>20</a:t>
              </a:r>
              <a:endParaRPr lang="ja-JP" altLang="en-US" sz="975">
                <a:solidFill>
                  <a:srgbClr val="FF0000"/>
                </a:solidFill>
              </a:endParaRPr>
            </a:p>
          </p:txBody>
        </p:sp>
        <p:sp>
          <p:nvSpPr>
            <p:cNvPr id="46" name="円/楕円 45">
              <a:extLst>
                <a:ext uri="{FF2B5EF4-FFF2-40B4-BE49-F238E27FC236}">
                  <a16:creationId xmlns:a16="http://schemas.microsoft.com/office/drawing/2014/main" id="{3CEE81BB-F1EC-37A6-FF00-5D152C3541C9}"/>
                </a:ext>
              </a:extLst>
            </p:cNvPr>
            <p:cNvSpPr/>
            <p:nvPr/>
          </p:nvSpPr>
          <p:spPr>
            <a:xfrm>
              <a:off x="3305345" y="1705111"/>
              <a:ext cx="198199" cy="202804"/>
            </a:xfrm>
            <a:prstGeom prst="ellipse">
              <a:avLst/>
            </a:prstGeom>
            <a:noFill/>
            <a:ln w="28575">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1463"/>
            </a:p>
          </p:txBody>
        </p:sp>
        <p:sp>
          <p:nvSpPr>
            <p:cNvPr id="47" name="円/楕円 46">
              <a:extLst>
                <a:ext uri="{FF2B5EF4-FFF2-40B4-BE49-F238E27FC236}">
                  <a16:creationId xmlns:a16="http://schemas.microsoft.com/office/drawing/2014/main" id="{67149AD7-F783-F827-0F47-9ED4D62490F0}"/>
                </a:ext>
              </a:extLst>
            </p:cNvPr>
            <p:cNvSpPr/>
            <p:nvPr/>
          </p:nvSpPr>
          <p:spPr>
            <a:xfrm>
              <a:off x="3514157" y="1835181"/>
              <a:ext cx="203577" cy="144338"/>
            </a:xfrm>
            <a:prstGeom prst="ellipse">
              <a:avLst/>
            </a:prstGeom>
            <a:noFill/>
            <a:ln w="28575">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1463"/>
            </a:p>
          </p:txBody>
        </p:sp>
        <p:sp>
          <p:nvSpPr>
            <p:cNvPr id="48" name="円/楕円 47">
              <a:extLst>
                <a:ext uri="{FF2B5EF4-FFF2-40B4-BE49-F238E27FC236}">
                  <a16:creationId xmlns:a16="http://schemas.microsoft.com/office/drawing/2014/main" id="{F9FE3044-9636-DB8D-2C61-455841F0615B}"/>
                </a:ext>
              </a:extLst>
            </p:cNvPr>
            <p:cNvSpPr/>
            <p:nvPr/>
          </p:nvSpPr>
          <p:spPr>
            <a:xfrm>
              <a:off x="4031660" y="2120389"/>
              <a:ext cx="171217" cy="154331"/>
            </a:xfrm>
            <a:prstGeom prst="ellipse">
              <a:avLst/>
            </a:prstGeom>
            <a:noFill/>
            <a:ln w="28575">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1463"/>
            </a:p>
          </p:txBody>
        </p:sp>
        <p:sp>
          <p:nvSpPr>
            <p:cNvPr id="49" name="円/楕円 48">
              <a:extLst>
                <a:ext uri="{FF2B5EF4-FFF2-40B4-BE49-F238E27FC236}">
                  <a16:creationId xmlns:a16="http://schemas.microsoft.com/office/drawing/2014/main" id="{3D3FA70E-0B05-E96A-EA35-626041256832}"/>
                </a:ext>
              </a:extLst>
            </p:cNvPr>
            <p:cNvSpPr/>
            <p:nvPr/>
          </p:nvSpPr>
          <p:spPr>
            <a:xfrm>
              <a:off x="3530716" y="2209754"/>
              <a:ext cx="155381" cy="164803"/>
            </a:xfrm>
            <a:prstGeom prst="ellipse">
              <a:avLst/>
            </a:prstGeom>
            <a:noFill/>
            <a:ln w="28575">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1463"/>
            </a:p>
          </p:txBody>
        </p:sp>
        <p:sp>
          <p:nvSpPr>
            <p:cNvPr id="50" name="円/楕円 49">
              <a:extLst>
                <a:ext uri="{FF2B5EF4-FFF2-40B4-BE49-F238E27FC236}">
                  <a16:creationId xmlns:a16="http://schemas.microsoft.com/office/drawing/2014/main" id="{A9DEDF75-3D16-067D-12D8-812C66A506DE}"/>
                </a:ext>
              </a:extLst>
            </p:cNvPr>
            <p:cNvSpPr/>
            <p:nvPr/>
          </p:nvSpPr>
          <p:spPr>
            <a:xfrm>
              <a:off x="3135432" y="3327885"/>
              <a:ext cx="337898" cy="263942"/>
            </a:xfrm>
            <a:prstGeom prst="ellipse">
              <a:avLst/>
            </a:prstGeom>
            <a:noFill/>
            <a:ln w="28575">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1463"/>
            </a:p>
          </p:txBody>
        </p:sp>
        <p:sp>
          <p:nvSpPr>
            <p:cNvPr id="51" name="円/楕円 50">
              <a:extLst>
                <a:ext uri="{FF2B5EF4-FFF2-40B4-BE49-F238E27FC236}">
                  <a16:creationId xmlns:a16="http://schemas.microsoft.com/office/drawing/2014/main" id="{31FB5751-390F-097C-DE3D-387ECB004F3C}"/>
                </a:ext>
              </a:extLst>
            </p:cNvPr>
            <p:cNvSpPr/>
            <p:nvPr/>
          </p:nvSpPr>
          <p:spPr>
            <a:xfrm rot="673362">
              <a:off x="3528734" y="2518796"/>
              <a:ext cx="162702" cy="174124"/>
            </a:xfrm>
            <a:prstGeom prst="ellipse">
              <a:avLst/>
            </a:prstGeom>
            <a:noFill/>
            <a:ln w="28575">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1463"/>
            </a:p>
          </p:txBody>
        </p:sp>
        <p:sp>
          <p:nvSpPr>
            <p:cNvPr id="52" name="円/楕円 51">
              <a:extLst>
                <a:ext uri="{FF2B5EF4-FFF2-40B4-BE49-F238E27FC236}">
                  <a16:creationId xmlns:a16="http://schemas.microsoft.com/office/drawing/2014/main" id="{C6997975-B40E-21FF-E666-D606CEAD26BC}"/>
                </a:ext>
              </a:extLst>
            </p:cNvPr>
            <p:cNvSpPr/>
            <p:nvPr/>
          </p:nvSpPr>
          <p:spPr>
            <a:xfrm>
              <a:off x="7627282" y="3284772"/>
              <a:ext cx="207786" cy="196750"/>
            </a:xfrm>
            <a:prstGeom prst="ellipse">
              <a:avLst/>
            </a:prstGeom>
            <a:noFill/>
            <a:ln w="28575">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1463"/>
            </a:p>
          </p:txBody>
        </p:sp>
        <p:sp>
          <p:nvSpPr>
            <p:cNvPr id="53" name="円/楕円 52">
              <a:extLst>
                <a:ext uri="{FF2B5EF4-FFF2-40B4-BE49-F238E27FC236}">
                  <a16:creationId xmlns:a16="http://schemas.microsoft.com/office/drawing/2014/main" id="{32F40D53-72CA-D645-80EF-9A305E049808}"/>
                </a:ext>
              </a:extLst>
            </p:cNvPr>
            <p:cNvSpPr/>
            <p:nvPr/>
          </p:nvSpPr>
          <p:spPr>
            <a:xfrm>
              <a:off x="7835068" y="3025518"/>
              <a:ext cx="172020" cy="153598"/>
            </a:xfrm>
            <a:prstGeom prst="ellipse">
              <a:avLst/>
            </a:prstGeom>
            <a:noFill/>
            <a:ln w="28575">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1463"/>
            </a:p>
          </p:txBody>
        </p:sp>
        <p:sp>
          <p:nvSpPr>
            <p:cNvPr id="54" name="円/楕円 53">
              <a:extLst>
                <a:ext uri="{FF2B5EF4-FFF2-40B4-BE49-F238E27FC236}">
                  <a16:creationId xmlns:a16="http://schemas.microsoft.com/office/drawing/2014/main" id="{596BD72D-C2E9-4C43-0862-FE5428ABC4F8}"/>
                </a:ext>
              </a:extLst>
            </p:cNvPr>
            <p:cNvSpPr/>
            <p:nvPr/>
          </p:nvSpPr>
          <p:spPr>
            <a:xfrm rot="1107967">
              <a:off x="6355145" y="3416455"/>
              <a:ext cx="166405" cy="138862"/>
            </a:xfrm>
            <a:prstGeom prst="ellipse">
              <a:avLst/>
            </a:prstGeom>
            <a:noFill/>
            <a:ln w="28575">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1463"/>
            </a:p>
          </p:txBody>
        </p:sp>
        <p:sp>
          <p:nvSpPr>
            <p:cNvPr id="55" name="テキスト ボックス 54">
              <a:extLst>
                <a:ext uri="{FF2B5EF4-FFF2-40B4-BE49-F238E27FC236}">
                  <a16:creationId xmlns:a16="http://schemas.microsoft.com/office/drawing/2014/main" id="{8B184CAD-0108-1D4E-C141-32355793DEA1}"/>
                </a:ext>
              </a:extLst>
            </p:cNvPr>
            <p:cNvSpPr txBox="1"/>
            <p:nvPr/>
          </p:nvSpPr>
          <p:spPr>
            <a:xfrm>
              <a:off x="7757013" y="3404100"/>
              <a:ext cx="946896" cy="242374"/>
            </a:xfrm>
            <a:prstGeom prst="rect">
              <a:avLst/>
            </a:prstGeom>
            <a:noFill/>
          </p:spPr>
          <p:txBody>
            <a:bodyPr wrap="square" rtlCol="0">
              <a:spAutoFit/>
            </a:bodyPr>
            <a:lstStyle/>
            <a:p>
              <a:r>
                <a:rPr lang="en-GB" altLang="ja-JP" sz="975" b="1" dirty="0">
                  <a:solidFill>
                    <a:srgbClr val="0070C0"/>
                  </a:solidFill>
                </a:rPr>
                <a:t>ST2</a:t>
              </a:r>
              <a:endParaRPr lang="ja-JP" altLang="en-US" sz="975" b="1">
                <a:solidFill>
                  <a:srgbClr val="0070C0"/>
                </a:solidFill>
              </a:endParaRPr>
            </a:p>
          </p:txBody>
        </p:sp>
        <p:sp>
          <p:nvSpPr>
            <p:cNvPr id="56" name="テキスト ボックス 55">
              <a:extLst>
                <a:ext uri="{FF2B5EF4-FFF2-40B4-BE49-F238E27FC236}">
                  <a16:creationId xmlns:a16="http://schemas.microsoft.com/office/drawing/2014/main" id="{739315A2-0267-6CB2-F293-5D7B68F090F4}"/>
                </a:ext>
              </a:extLst>
            </p:cNvPr>
            <p:cNvSpPr txBox="1"/>
            <p:nvPr/>
          </p:nvSpPr>
          <p:spPr>
            <a:xfrm>
              <a:off x="7948223" y="3092559"/>
              <a:ext cx="946896" cy="242374"/>
            </a:xfrm>
            <a:prstGeom prst="rect">
              <a:avLst/>
            </a:prstGeom>
            <a:noFill/>
          </p:spPr>
          <p:txBody>
            <a:bodyPr wrap="square" rtlCol="0">
              <a:spAutoFit/>
            </a:bodyPr>
            <a:lstStyle/>
            <a:p>
              <a:r>
                <a:rPr lang="en-GB" altLang="ja-JP" sz="975" b="1" dirty="0">
                  <a:solidFill>
                    <a:srgbClr val="0070C0"/>
                  </a:solidFill>
                </a:rPr>
                <a:t>ST3</a:t>
              </a:r>
              <a:endParaRPr lang="ja-JP" altLang="en-US" sz="975" b="1">
                <a:solidFill>
                  <a:srgbClr val="0070C0"/>
                </a:solidFill>
              </a:endParaRPr>
            </a:p>
          </p:txBody>
        </p:sp>
        <p:sp>
          <p:nvSpPr>
            <p:cNvPr id="57" name="テキスト ボックス 56">
              <a:extLst>
                <a:ext uri="{FF2B5EF4-FFF2-40B4-BE49-F238E27FC236}">
                  <a16:creationId xmlns:a16="http://schemas.microsoft.com/office/drawing/2014/main" id="{838EF39E-E41D-BEB5-7130-5DBC3218CA6A}"/>
                </a:ext>
              </a:extLst>
            </p:cNvPr>
            <p:cNvSpPr txBox="1"/>
            <p:nvPr/>
          </p:nvSpPr>
          <p:spPr>
            <a:xfrm>
              <a:off x="6151525" y="3519033"/>
              <a:ext cx="946896" cy="242374"/>
            </a:xfrm>
            <a:prstGeom prst="rect">
              <a:avLst/>
            </a:prstGeom>
            <a:noFill/>
          </p:spPr>
          <p:txBody>
            <a:bodyPr wrap="square" rtlCol="0">
              <a:spAutoFit/>
            </a:bodyPr>
            <a:lstStyle/>
            <a:p>
              <a:r>
                <a:rPr lang="en-GB" altLang="ja-JP" sz="975" b="1" dirty="0">
                  <a:solidFill>
                    <a:srgbClr val="0070C0"/>
                  </a:solidFill>
                </a:rPr>
                <a:t>ST9</a:t>
              </a:r>
              <a:endParaRPr lang="ja-JP" altLang="en-US" sz="975" b="1">
                <a:solidFill>
                  <a:srgbClr val="0070C0"/>
                </a:solidFill>
              </a:endParaRPr>
            </a:p>
          </p:txBody>
        </p:sp>
        <p:sp>
          <p:nvSpPr>
            <p:cNvPr id="58" name="円/楕円 57">
              <a:extLst>
                <a:ext uri="{FF2B5EF4-FFF2-40B4-BE49-F238E27FC236}">
                  <a16:creationId xmlns:a16="http://schemas.microsoft.com/office/drawing/2014/main" id="{3EB5A092-9F1B-86F7-822F-07551E2050C8}"/>
                </a:ext>
              </a:extLst>
            </p:cNvPr>
            <p:cNvSpPr/>
            <p:nvPr/>
          </p:nvSpPr>
          <p:spPr>
            <a:xfrm rot="1107967">
              <a:off x="6433257" y="3188336"/>
              <a:ext cx="133688" cy="153088"/>
            </a:xfrm>
            <a:prstGeom prst="ellipse">
              <a:avLst/>
            </a:prstGeom>
            <a:noFill/>
            <a:ln w="28575">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1463"/>
            </a:p>
          </p:txBody>
        </p:sp>
        <p:sp>
          <p:nvSpPr>
            <p:cNvPr id="61" name="テキスト ボックス 60">
              <a:extLst>
                <a:ext uri="{FF2B5EF4-FFF2-40B4-BE49-F238E27FC236}">
                  <a16:creationId xmlns:a16="http://schemas.microsoft.com/office/drawing/2014/main" id="{09226B30-3018-8519-FDF8-EB122A66D732}"/>
                </a:ext>
              </a:extLst>
            </p:cNvPr>
            <p:cNvSpPr txBox="1"/>
            <p:nvPr/>
          </p:nvSpPr>
          <p:spPr>
            <a:xfrm>
              <a:off x="6480742" y="3272130"/>
              <a:ext cx="946896" cy="242374"/>
            </a:xfrm>
            <a:prstGeom prst="rect">
              <a:avLst/>
            </a:prstGeom>
            <a:noFill/>
          </p:spPr>
          <p:txBody>
            <a:bodyPr wrap="square" rtlCol="0">
              <a:spAutoFit/>
            </a:bodyPr>
            <a:lstStyle/>
            <a:p>
              <a:r>
                <a:rPr lang="en-GB" altLang="ja-JP" sz="975" b="1" dirty="0">
                  <a:solidFill>
                    <a:srgbClr val="0070C0"/>
                  </a:solidFill>
                </a:rPr>
                <a:t>ST8</a:t>
              </a:r>
              <a:endParaRPr lang="ja-JP" altLang="en-US" sz="975" b="1">
                <a:solidFill>
                  <a:srgbClr val="0070C0"/>
                </a:solidFill>
              </a:endParaRPr>
            </a:p>
          </p:txBody>
        </p:sp>
        <p:sp>
          <p:nvSpPr>
            <p:cNvPr id="62" name="テキスト ボックス 61">
              <a:extLst>
                <a:ext uri="{FF2B5EF4-FFF2-40B4-BE49-F238E27FC236}">
                  <a16:creationId xmlns:a16="http://schemas.microsoft.com/office/drawing/2014/main" id="{F1C4959D-DAEB-C4C6-248C-32B1D0C8BC98}"/>
                </a:ext>
              </a:extLst>
            </p:cNvPr>
            <p:cNvSpPr txBox="1"/>
            <p:nvPr/>
          </p:nvSpPr>
          <p:spPr>
            <a:xfrm>
              <a:off x="3050843" y="1538530"/>
              <a:ext cx="946896" cy="242374"/>
            </a:xfrm>
            <a:prstGeom prst="rect">
              <a:avLst/>
            </a:prstGeom>
            <a:noFill/>
          </p:spPr>
          <p:txBody>
            <a:bodyPr wrap="square" rtlCol="0">
              <a:spAutoFit/>
            </a:bodyPr>
            <a:lstStyle/>
            <a:p>
              <a:r>
                <a:rPr lang="en-GB" altLang="ja-JP" sz="975" b="1" dirty="0">
                  <a:solidFill>
                    <a:srgbClr val="0070C0"/>
                  </a:solidFill>
                </a:rPr>
                <a:t>ST4</a:t>
              </a:r>
              <a:endParaRPr lang="ja-JP" altLang="en-US" sz="975" b="1">
                <a:solidFill>
                  <a:srgbClr val="0070C0"/>
                </a:solidFill>
              </a:endParaRPr>
            </a:p>
          </p:txBody>
        </p:sp>
        <p:sp>
          <p:nvSpPr>
            <p:cNvPr id="63" name="テキスト ボックス 62">
              <a:extLst>
                <a:ext uri="{FF2B5EF4-FFF2-40B4-BE49-F238E27FC236}">
                  <a16:creationId xmlns:a16="http://schemas.microsoft.com/office/drawing/2014/main" id="{1C9CA7E2-ADCF-7315-FB2E-3DD7FC188D26}"/>
                </a:ext>
              </a:extLst>
            </p:cNvPr>
            <p:cNvSpPr txBox="1"/>
            <p:nvPr/>
          </p:nvSpPr>
          <p:spPr>
            <a:xfrm>
              <a:off x="3603077" y="1698078"/>
              <a:ext cx="946896" cy="242374"/>
            </a:xfrm>
            <a:prstGeom prst="rect">
              <a:avLst/>
            </a:prstGeom>
            <a:noFill/>
          </p:spPr>
          <p:txBody>
            <a:bodyPr wrap="square" rtlCol="0">
              <a:spAutoFit/>
            </a:bodyPr>
            <a:lstStyle/>
            <a:p>
              <a:r>
                <a:rPr lang="en-GB" altLang="ja-JP" sz="975" b="1" dirty="0">
                  <a:solidFill>
                    <a:srgbClr val="0070C0"/>
                  </a:solidFill>
                </a:rPr>
                <a:t>ST7</a:t>
              </a:r>
              <a:endParaRPr lang="ja-JP" altLang="en-US" sz="975" b="1">
                <a:solidFill>
                  <a:srgbClr val="0070C0"/>
                </a:solidFill>
              </a:endParaRPr>
            </a:p>
          </p:txBody>
        </p:sp>
        <p:sp>
          <p:nvSpPr>
            <p:cNvPr id="64" name="テキスト ボックス 63">
              <a:extLst>
                <a:ext uri="{FF2B5EF4-FFF2-40B4-BE49-F238E27FC236}">
                  <a16:creationId xmlns:a16="http://schemas.microsoft.com/office/drawing/2014/main" id="{18B17D04-7525-34CD-CB22-74120224EDAD}"/>
                </a:ext>
              </a:extLst>
            </p:cNvPr>
            <p:cNvSpPr txBox="1"/>
            <p:nvPr/>
          </p:nvSpPr>
          <p:spPr>
            <a:xfrm>
              <a:off x="3918038" y="2309741"/>
              <a:ext cx="946896" cy="242374"/>
            </a:xfrm>
            <a:prstGeom prst="rect">
              <a:avLst/>
            </a:prstGeom>
            <a:noFill/>
          </p:spPr>
          <p:txBody>
            <a:bodyPr wrap="square" rtlCol="0">
              <a:spAutoFit/>
            </a:bodyPr>
            <a:lstStyle/>
            <a:p>
              <a:r>
                <a:rPr lang="en-GB" altLang="ja-JP" sz="975" b="1" dirty="0">
                  <a:solidFill>
                    <a:srgbClr val="0070C0"/>
                  </a:solidFill>
                </a:rPr>
                <a:t>ST5</a:t>
              </a:r>
              <a:endParaRPr lang="ja-JP" altLang="en-US" sz="975" b="1">
                <a:solidFill>
                  <a:srgbClr val="0070C0"/>
                </a:solidFill>
              </a:endParaRPr>
            </a:p>
          </p:txBody>
        </p:sp>
        <p:sp>
          <p:nvSpPr>
            <p:cNvPr id="65" name="テキスト ボックス 64">
              <a:extLst>
                <a:ext uri="{FF2B5EF4-FFF2-40B4-BE49-F238E27FC236}">
                  <a16:creationId xmlns:a16="http://schemas.microsoft.com/office/drawing/2014/main" id="{B493B826-F5DB-FA95-A913-4D05BCEB3F06}"/>
                </a:ext>
              </a:extLst>
            </p:cNvPr>
            <p:cNvSpPr txBox="1"/>
            <p:nvPr/>
          </p:nvSpPr>
          <p:spPr>
            <a:xfrm>
              <a:off x="3113471" y="2215010"/>
              <a:ext cx="453510" cy="392415"/>
            </a:xfrm>
            <a:prstGeom prst="rect">
              <a:avLst/>
            </a:prstGeom>
            <a:noFill/>
          </p:spPr>
          <p:txBody>
            <a:bodyPr wrap="square" rtlCol="0">
              <a:spAutoFit/>
            </a:bodyPr>
            <a:lstStyle/>
            <a:p>
              <a:r>
                <a:rPr lang="en-GB" altLang="ja-JP" sz="975" b="1" dirty="0">
                  <a:solidFill>
                    <a:srgbClr val="0070C0"/>
                  </a:solidFill>
                </a:rPr>
                <a:t>ST10</a:t>
              </a:r>
              <a:endParaRPr lang="ja-JP" altLang="en-US" sz="975" b="1">
                <a:solidFill>
                  <a:srgbClr val="0070C0"/>
                </a:solidFill>
              </a:endParaRPr>
            </a:p>
          </p:txBody>
        </p:sp>
        <p:sp>
          <p:nvSpPr>
            <p:cNvPr id="66" name="テキスト ボックス 65">
              <a:extLst>
                <a:ext uri="{FF2B5EF4-FFF2-40B4-BE49-F238E27FC236}">
                  <a16:creationId xmlns:a16="http://schemas.microsoft.com/office/drawing/2014/main" id="{7B206BEF-D8FD-9F7E-A11B-7897B23DCB0F}"/>
                </a:ext>
              </a:extLst>
            </p:cNvPr>
            <p:cNvSpPr txBox="1"/>
            <p:nvPr/>
          </p:nvSpPr>
          <p:spPr>
            <a:xfrm>
              <a:off x="3353568" y="2672580"/>
              <a:ext cx="946896" cy="242374"/>
            </a:xfrm>
            <a:prstGeom prst="rect">
              <a:avLst/>
            </a:prstGeom>
            <a:noFill/>
          </p:spPr>
          <p:txBody>
            <a:bodyPr wrap="square" rtlCol="0">
              <a:spAutoFit/>
            </a:bodyPr>
            <a:lstStyle/>
            <a:p>
              <a:r>
                <a:rPr lang="en-GB" altLang="ja-JP" sz="975" b="1" dirty="0">
                  <a:solidFill>
                    <a:srgbClr val="0070C0"/>
                  </a:solidFill>
                </a:rPr>
                <a:t>ST6</a:t>
              </a:r>
              <a:endParaRPr lang="ja-JP" altLang="en-US" sz="975" b="1">
                <a:solidFill>
                  <a:srgbClr val="0070C0"/>
                </a:solidFill>
              </a:endParaRPr>
            </a:p>
          </p:txBody>
        </p:sp>
        <p:sp>
          <p:nvSpPr>
            <p:cNvPr id="67" name="テキスト ボックス 66">
              <a:extLst>
                <a:ext uri="{FF2B5EF4-FFF2-40B4-BE49-F238E27FC236}">
                  <a16:creationId xmlns:a16="http://schemas.microsoft.com/office/drawing/2014/main" id="{048C3DF3-F123-260A-79D5-C0C5E631C548}"/>
                </a:ext>
              </a:extLst>
            </p:cNvPr>
            <p:cNvSpPr txBox="1"/>
            <p:nvPr/>
          </p:nvSpPr>
          <p:spPr>
            <a:xfrm>
              <a:off x="2766881" y="3327885"/>
              <a:ext cx="946896" cy="242374"/>
            </a:xfrm>
            <a:prstGeom prst="rect">
              <a:avLst/>
            </a:prstGeom>
            <a:noFill/>
          </p:spPr>
          <p:txBody>
            <a:bodyPr wrap="square" rtlCol="0">
              <a:spAutoFit/>
            </a:bodyPr>
            <a:lstStyle/>
            <a:p>
              <a:r>
                <a:rPr lang="en-GB" altLang="ja-JP" sz="975" b="1" dirty="0">
                  <a:solidFill>
                    <a:srgbClr val="0070C0"/>
                  </a:solidFill>
                </a:rPr>
                <a:t>ST1</a:t>
              </a:r>
              <a:endParaRPr lang="ja-JP" altLang="en-US" sz="975" b="1">
                <a:solidFill>
                  <a:srgbClr val="0070C0"/>
                </a:solidFill>
              </a:endParaRPr>
            </a:p>
          </p:txBody>
        </p:sp>
        <p:sp>
          <p:nvSpPr>
            <p:cNvPr id="69" name="テキスト ボックス 68">
              <a:extLst>
                <a:ext uri="{FF2B5EF4-FFF2-40B4-BE49-F238E27FC236}">
                  <a16:creationId xmlns:a16="http://schemas.microsoft.com/office/drawing/2014/main" id="{0DAC55F4-AE6F-40B7-4C20-546795A38724}"/>
                </a:ext>
              </a:extLst>
            </p:cNvPr>
            <p:cNvSpPr txBox="1"/>
            <p:nvPr/>
          </p:nvSpPr>
          <p:spPr>
            <a:xfrm>
              <a:off x="3050842" y="2862458"/>
              <a:ext cx="487634" cy="204800"/>
            </a:xfrm>
            <a:prstGeom prst="rect">
              <a:avLst/>
            </a:prstGeom>
            <a:noFill/>
          </p:spPr>
          <p:txBody>
            <a:bodyPr wrap="none" rtlCol="0">
              <a:spAutoFit/>
            </a:bodyPr>
            <a:lstStyle/>
            <a:p>
              <a:r>
                <a:rPr lang="en-GB" altLang="ja-JP" sz="731" dirty="0" err="1"/>
                <a:t>Kainan</a:t>
              </a:r>
              <a:endParaRPr lang="ja-JP" altLang="en-US" sz="731"/>
            </a:p>
          </p:txBody>
        </p:sp>
        <p:sp>
          <p:nvSpPr>
            <p:cNvPr id="70" name="テキスト ボックス 69">
              <a:extLst>
                <a:ext uri="{FF2B5EF4-FFF2-40B4-BE49-F238E27FC236}">
                  <a16:creationId xmlns:a16="http://schemas.microsoft.com/office/drawing/2014/main" id="{C18B0A9F-1D62-AF52-0BC6-584FD3B1C448}"/>
                </a:ext>
              </a:extLst>
            </p:cNvPr>
            <p:cNvSpPr txBox="1"/>
            <p:nvPr/>
          </p:nvSpPr>
          <p:spPr>
            <a:xfrm>
              <a:off x="3137599" y="2425765"/>
              <a:ext cx="422487" cy="204800"/>
            </a:xfrm>
            <a:prstGeom prst="rect">
              <a:avLst/>
            </a:prstGeom>
            <a:noFill/>
          </p:spPr>
          <p:txBody>
            <a:bodyPr wrap="square" rtlCol="0">
              <a:spAutoFit/>
            </a:bodyPr>
            <a:lstStyle/>
            <a:p>
              <a:r>
                <a:rPr lang="en-GB" altLang="ja-JP" sz="731" dirty="0" err="1"/>
                <a:t>Seto</a:t>
              </a:r>
              <a:endParaRPr lang="ja-JP" altLang="en-US" sz="731"/>
            </a:p>
          </p:txBody>
        </p:sp>
        <p:sp>
          <p:nvSpPr>
            <p:cNvPr id="71" name="テキスト ボックス 70">
              <a:extLst>
                <a:ext uri="{FF2B5EF4-FFF2-40B4-BE49-F238E27FC236}">
                  <a16:creationId xmlns:a16="http://schemas.microsoft.com/office/drawing/2014/main" id="{2CAD895C-1E61-AC93-25E9-C6A3B99F9B44}"/>
                </a:ext>
              </a:extLst>
            </p:cNvPr>
            <p:cNvSpPr txBox="1"/>
            <p:nvPr/>
          </p:nvSpPr>
          <p:spPr>
            <a:xfrm>
              <a:off x="3893966" y="1888212"/>
              <a:ext cx="413896" cy="204800"/>
            </a:xfrm>
            <a:prstGeom prst="rect">
              <a:avLst/>
            </a:prstGeom>
            <a:noFill/>
          </p:spPr>
          <p:txBody>
            <a:bodyPr wrap="none" rtlCol="0">
              <a:spAutoFit/>
            </a:bodyPr>
            <a:lstStyle/>
            <a:p>
              <a:r>
                <a:rPr lang="en-GB" altLang="ja-JP" sz="731" dirty="0"/>
                <a:t>Izumi</a:t>
              </a:r>
              <a:endParaRPr lang="ja-JP" altLang="en-US" sz="731"/>
            </a:p>
          </p:txBody>
        </p:sp>
        <p:sp>
          <p:nvSpPr>
            <p:cNvPr id="72" name="テキスト ボックス 71">
              <a:extLst>
                <a:ext uri="{FF2B5EF4-FFF2-40B4-BE49-F238E27FC236}">
                  <a16:creationId xmlns:a16="http://schemas.microsoft.com/office/drawing/2014/main" id="{CCDA2979-D0F5-A50E-9467-CC7B7CD6ACDC}"/>
                </a:ext>
              </a:extLst>
            </p:cNvPr>
            <p:cNvSpPr txBox="1"/>
            <p:nvPr/>
          </p:nvSpPr>
          <p:spPr>
            <a:xfrm>
              <a:off x="2819646" y="2083207"/>
              <a:ext cx="458780" cy="204800"/>
            </a:xfrm>
            <a:prstGeom prst="rect">
              <a:avLst/>
            </a:prstGeom>
            <a:noFill/>
          </p:spPr>
          <p:txBody>
            <a:bodyPr wrap="none" rtlCol="0">
              <a:spAutoFit/>
            </a:bodyPr>
            <a:lstStyle/>
            <a:p>
              <a:r>
                <a:rPr lang="en-GB" altLang="ja-JP" sz="731" dirty="0" err="1"/>
                <a:t>Tanba</a:t>
              </a:r>
              <a:endParaRPr lang="ja-JP" altLang="en-US" sz="731"/>
            </a:p>
          </p:txBody>
        </p:sp>
        <p:sp>
          <p:nvSpPr>
            <p:cNvPr id="73" name="テキスト ボックス 72">
              <a:extLst>
                <a:ext uri="{FF2B5EF4-FFF2-40B4-BE49-F238E27FC236}">
                  <a16:creationId xmlns:a16="http://schemas.microsoft.com/office/drawing/2014/main" id="{9F32A302-E8A7-732C-FD2E-E8EB0C570D9A}"/>
                </a:ext>
              </a:extLst>
            </p:cNvPr>
            <p:cNvSpPr txBox="1"/>
            <p:nvPr/>
          </p:nvSpPr>
          <p:spPr>
            <a:xfrm>
              <a:off x="2491417" y="2613316"/>
              <a:ext cx="513282" cy="204800"/>
            </a:xfrm>
            <a:prstGeom prst="rect">
              <a:avLst/>
            </a:prstGeom>
            <a:noFill/>
          </p:spPr>
          <p:txBody>
            <a:bodyPr wrap="none" rtlCol="0">
              <a:spAutoFit/>
            </a:bodyPr>
            <a:lstStyle/>
            <a:p>
              <a:r>
                <a:rPr lang="en-GB" altLang="ja-JP" sz="731" dirty="0" err="1"/>
                <a:t>Tannan</a:t>
              </a:r>
              <a:endParaRPr lang="ja-JP" altLang="en-US" sz="731"/>
            </a:p>
          </p:txBody>
        </p:sp>
        <p:sp>
          <p:nvSpPr>
            <p:cNvPr id="74" name="テキスト ボックス 73">
              <a:extLst>
                <a:ext uri="{FF2B5EF4-FFF2-40B4-BE49-F238E27FC236}">
                  <a16:creationId xmlns:a16="http://schemas.microsoft.com/office/drawing/2014/main" id="{9703DC65-DACD-D109-9CFE-FA083B299F3E}"/>
                </a:ext>
              </a:extLst>
            </p:cNvPr>
            <p:cNvSpPr txBox="1"/>
            <p:nvPr/>
          </p:nvSpPr>
          <p:spPr>
            <a:xfrm>
              <a:off x="2380677" y="2222325"/>
              <a:ext cx="566181" cy="204800"/>
            </a:xfrm>
            <a:prstGeom prst="rect">
              <a:avLst/>
            </a:prstGeom>
            <a:noFill/>
          </p:spPr>
          <p:txBody>
            <a:bodyPr wrap="none" rtlCol="0">
              <a:spAutoFit/>
            </a:bodyPr>
            <a:lstStyle/>
            <a:p>
              <a:r>
                <a:rPr lang="en-GB" altLang="ja-JP" sz="731" dirty="0" err="1"/>
                <a:t>Menuma</a:t>
              </a:r>
              <a:endParaRPr lang="ja-JP" altLang="en-US" sz="731"/>
            </a:p>
          </p:txBody>
        </p:sp>
        <p:sp>
          <p:nvSpPr>
            <p:cNvPr id="75" name="テキスト ボックス 74">
              <a:extLst>
                <a:ext uri="{FF2B5EF4-FFF2-40B4-BE49-F238E27FC236}">
                  <a16:creationId xmlns:a16="http://schemas.microsoft.com/office/drawing/2014/main" id="{991938E3-E623-3739-5BB6-64FE1013CD67}"/>
                </a:ext>
              </a:extLst>
            </p:cNvPr>
            <p:cNvSpPr txBox="1"/>
            <p:nvPr/>
          </p:nvSpPr>
          <p:spPr>
            <a:xfrm>
              <a:off x="3706119" y="1609219"/>
              <a:ext cx="489236" cy="204800"/>
            </a:xfrm>
            <a:prstGeom prst="rect">
              <a:avLst/>
            </a:prstGeom>
            <a:noFill/>
          </p:spPr>
          <p:txBody>
            <a:bodyPr wrap="none" rtlCol="0">
              <a:spAutoFit/>
            </a:bodyPr>
            <a:lstStyle/>
            <a:p>
              <a:r>
                <a:rPr lang="en-GB" altLang="ja-JP" sz="731" dirty="0" err="1"/>
                <a:t>Hikone</a:t>
              </a:r>
              <a:endParaRPr lang="ja-JP" altLang="en-US" sz="731"/>
            </a:p>
          </p:txBody>
        </p:sp>
        <p:sp>
          <p:nvSpPr>
            <p:cNvPr id="76" name="テキスト ボックス 75">
              <a:extLst>
                <a:ext uri="{FF2B5EF4-FFF2-40B4-BE49-F238E27FC236}">
                  <a16:creationId xmlns:a16="http://schemas.microsoft.com/office/drawing/2014/main" id="{D3F7A7BF-58A3-C32D-47D0-84E900DB4F1F}"/>
                </a:ext>
              </a:extLst>
            </p:cNvPr>
            <p:cNvSpPr txBox="1"/>
            <p:nvPr/>
          </p:nvSpPr>
          <p:spPr>
            <a:xfrm>
              <a:off x="3240328" y="1251840"/>
              <a:ext cx="474810" cy="204800"/>
            </a:xfrm>
            <a:prstGeom prst="rect">
              <a:avLst/>
            </a:prstGeom>
            <a:noFill/>
          </p:spPr>
          <p:txBody>
            <a:bodyPr wrap="none" rtlCol="0">
              <a:spAutoFit/>
            </a:bodyPr>
            <a:lstStyle/>
            <a:p>
              <a:r>
                <a:rPr lang="en-GB" altLang="ja-JP" sz="731" dirty="0" err="1"/>
                <a:t>Katata</a:t>
              </a:r>
              <a:endParaRPr lang="ja-JP" altLang="en-US" sz="731"/>
            </a:p>
          </p:txBody>
        </p:sp>
        <p:sp>
          <p:nvSpPr>
            <p:cNvPr id="77" name="テキスト ボックス 76">
              <a:extLst>
                <a:ext uri="{FF2B5EF4-FFF2-40B4-BE49-F238E27FC236}">
                  <a16:creationId xmlns:a16="http://schemas.microsoft.com/office/drawing/2014/main" id="{D5D8FBD3-FF45-EB7A-06A1-650F296538E8}"/>
                </a:ext>
              </a:extLst>
            </p:cNvPr>
            <p:cNvSpPr txBox="1"/>
            <p:nvPr/>
          </p:nvSpPr>
          <p:spPr>
            <a:xfrm>
              <a:off x="2399245" y="1791731"/>
              <a:ext cx="611065" cy="317266"/>
            </a:xfrm>
            <a:prstGeom prst="rect">
              <a:avLst/>
            </a:prstGeom>
            <a:noFill/>
          </p:spPr>
          <p:txBody>
            <a:bodyPr wrap="none" rtlCol="0">
              <a:spAutoFit/>
            </a:bodyPr>
            <a:lstStyle/>
            <a:p>
              <a:r>
                <a:rPr lang="en-GB" altLang="ja-JP" sz="731" dirty="0"/>
                <a:t>Maebashi</a:t>
              </a:r>
            </a:p>
            <a:p>
              <a:r>
                <a:rPr lang="en-GB" altLang="ja-JP" sz="731" dirty="0"/>
                <a:t>Yoshimi</a:t>
              </a:r>
              <a:endParaRPr lang="ja-JP" altLang="en-US" sz="731"/>
            </a:p>
          </p:txBody>
        </p:sp>
        <p:sp>
          <p:nvSpPr>
            <p:cNvPr id="78" name="テキスト ボックス 77">
              <a:extLst>
                <a:ext uri="{FF2B5EF4-FFF2-40B4-BE49-F238E27FC236}">
                  <a16:creationId xmlns:a16="http://schemas.microsoft.com/office/drawing/2014/main" id="{836808D8-D7E2-8301-BDE4-B39FA2EF0D84}"/>
                </a:ext>
              </a:extLst>
            </p:cNvPr>
            <p:cNvSpPr txBox="1"/>
            <p:nvPr/>
          </p:nvSpPr>
          <p:spPr>
            <a:xfrm>
              <a:off x="2548032" y="1523825"/>
              <a:ext cx="582211" cy="204800"/>
            </a:xfrm>
            <a:prstGeom prst="rect">
              <a:avLst/>
            </a:prstGeom>
            <a:noFill/>
          </p:spPr>
          <p:txBody>
            <a:bodyPr wrap="none" rtlCol="0">
              <a:spAutoFit/>
            </a:bodyPr>
            <a:lstStyle/>
            <a:p>
              <a:r>
                <a:rPr lang="en-GB" altLang="ja-JP" sz="731" dirty="0" err="1"/>
                <a:t>Hikigawa</a:t>
              </a:r>
              <a:endParaRPr lang="ja-JP" altLang="en-US" sz="731"/>
            </a:p>
          </p:txBody>
        </p:sp>
        <p:sp>
          <p:nvSpPr>
            <p:cNvPr id="79" name="テキスト ボックス 78">
              <a:extLst>
                <a:ext uri="{FF2B5EF4-FFF2-40B4-BE49-F238E27FC236}">
                  <a16:creationId xmlns:a16="http://schemas.microsoft.com/office/drawing/2014/main" id="{09681204-4410-431E-4D97-C2BD0D2C2E92}"/>
                </a:ext>
              </a:extLst>
            </p:cNvPr>
            <p:cNvSpPr txBox="1"/>
            <p:nvPr/>
          </p:nvSpPr>
          <p:spPr>
            <a:xfrm>
              <a:off x="3229765" y="3562029"/>
              <a:ext cx="445956" cy="204800"/>
            </a:xfrm>
            <a:prstGeom prst="rect">
              <a:avLst/>
            </a:prstGeom>
            <a:noFill/>
          </p:spPr>
          <p:txBody>
            <a:bodyPr wrap="none" rtlCol="0">
              <a:spAutoFit/>
            </a:bodyPr>
            <a:lstStyle/>
            <a:p>
              <a:r>
                <a:rPr lang="en-GB" altLang="ja-JP" sz="731" dirty="0" err="1"/>
                <a:t>Hd-rR</a:t>
              </a:r>
              <a:endParaRPr lang="ja-JP" altLang="en-US" sz="731"/>
            </a:p>
          </p:txBody>
        </p:sp>
        <p:sp>
          <p:nvSpPr>
            <p:cNvPr id="80" name="テキスト ボックス 79">
              <a:extLst>
                <a:ext uri="{FF2B5EF4-FFF2-40B4-BE49-F238E27FC236}">
                  <a16:creationId xmlns:a16="http://schemas.microsoft.com/office/drawing/2014/main" id="{8791A390-8495-0EE1-E750-D48DBD611D1D}"/>
                </a:ext>
              </a:extLst>
            </p:cNvPr>
            <p:cNvSpPr txBox="1"/>
            <p:nvPr/>
          </p:nvSpPr>
          <p:spPr>
            <a:xfrm>
              <a:off x="3269212" y="3869081"/>
              <a:ext cx="418704" cy="204800"/>
            </a:xfrm>
            <a:prstGeom prst="rect">
              <a:avLst/>
            </a:prstGeom>
            <a:noFill/>
          </p:spPr>
          <p:txBody>
            <a:bodyPr wrap="none" rtlCol="0">
              <a:spAutoFit/>
            </a:bodyPr>
            <a:lstStyle/>
            <a:p>
              <a:r>
                <a:rPr lang="en-GB" altLang="ja-JP" sz="731" dirty="0" err="1"/>
                <a:t>Futtu</a:t>
              </a:r>
              <a:endParaRPr lang="ja-JP" altLang="en-US" sz="731"/>
            </a:p>
          </p:txBody>
        </p:sp>
        <p:sp>
          <p:nvSpPr>
            <p:cNvPr id="81" name="テキスト ボックス 80">
              <a:extLst>
                <a:ext uri="{FF2B5EF4-FFF2-40B4-BE49-F238E27FC236}">
                  <a16:creationId xmlns:a16="http://schemas.microsoft.com/office/drawing/2014/main" id="{BC0A0BB7-94A7-6961-8E3F-0A5A17C8F3C4}"/>
                </a:ext>
              </a:extLst>
            </p:cNvPr>
            <p:cNvSpPr txBox="1"/>
            <p:nvPr/>
          </p:nvSpPr>
          <p:spPr>
            <a:xfrm>
              <a:off x="2745477" y="3576346"/>
              <a:ext cx="323522" cy="317266"/>
            </a:xfrm>
            <a:prstGeom prst="rect">
              <a:avLst/>
            </a:prstGeom>
            <a:noFill/>
          </p:spPr>
          <p:txBody>
            <a:bodyPr wrap="square" rtlCol="0">
              <a:spAutoFit/>
            </a:bodyPr>
            <a:lstStyle/>
            <a:p>
              <a:r>
                <a:rPr lang="en-GB" altLang="ja-JP" sz="731" dirty="0" err="1"/>
                <a:t>Tsu</a:t>
              </a:r>
              <a:endParaRPr lang="ja-JP" altLang="en-US" sz="731"/>
            </a:p>
          </p:txBody>
        </p:sp>
        <p:sp>
          <p:nvSpPr>
            <p:cNvPr id="82" name="テキスト ボックス 81">
              <a:extLst>
                <a:ext uri="{FF2B5EF4-FFF2-40B4-BE49-F238E27FC236}">
                  <a16:creationId xmlns:a16="http://schemas.microsoft.com/office/drawing/2014/main" id="{9060689C-B059-C233-0BAF-0D71CA103287}"/>
                </a:ext>
              </a:extLst>
            </p:cNvPr>
            <p:cNvSpPr txBox="1"/>
            <p:nvPr/>
          </p:nvSpPr>
          <p:spPr>
            <a:xfrm>
              <a:off x="1773804" y="3849268"/>
              <a:ext cx="785793" cy="204800"/>
            </a:xfrm>
            <a:prstGeom prst="rect">
              <a:avLst/>
            </a:prstGeom>
            <a:noFill/>
          </p:spPr>
          <p:txBody>
            <a:bodyPr wrap="none" rtlCol="0">
              <a:spAutoFit/>
            </a:bodyPr>
            <a:lstStyle/>
            <a:p>
              <a:r>
                <a:rPr lang="en-GB" altLang="ja-JP" sz="731" dirty="0" err="1"/>
                <a:t>Nagareyanma</a:t>
              </a:r>
              <a:endParaRPr lang="ja-JP" altLang="en-US" sz="731"/>
            </a:p>
          </p:txBody>
        </p:sp>
        <p:sp>
          <p:nvSpPr>
            <p:cNvPr id="83" name="テキスト ボックス 82">
              <a:extLst>
                <a:ext uri="{FF2B5EF4-FFF2-40B4-BE49-F238E27FC236}">
                  <a16:creationId xmlns:a16="http://schemas.microsoft.com/office/drawing/2014/main" id="{45CB666B-82AB-2B78-1F1E-0EF890BCF3A1}"/>
                </a:ext>
              </a:extLst>
            </p:cNvPr>
            <p:cNvSpPr txBox="1"/>
            <p:nvPr/>
          </p:nvSpPr>
          <p:spPr>
            <a:xfrm>
              <a:off x="2147082" y="4809605"/>
              <a:ext cx="381836" cy="204800"/>
            </a:xfrm>
            <a:prstGeom prst="rect">
              <a:avLst/>
            </a:prstGeom>
            <a:noFill/>
          </p:spPr>
          <p:txBody>
            <a:bodyPr wrap="none" rtlCol="0">
              <a:spAutoFit/>
            </a:bodyPr>
            <a:lstStyle/>
            <a:p>
              <a:r>
                <a:rPr lang="en-GB" altLang="ja-JP" sz="731" dirty="0"/>
                <a:t>Mito</a:t>
              </a:r>
              <a:endParaRPr lang="ja-JP" altLang="en-US" sz="731"/>
            </a:p>
          </p:txBody>
        </p:sp>
        <p:sp>
          <p:nvSpPr>
            <p:cNvPr id="84" name="テキスト ボックス 83">
              <a:extLst>
                <a:ext uri="{FF2B5EF4-FFF2-40B4-BE49-F238E27FC236}">
                  <a16:creationId xmlns:a16="http://schemas.microsoft.com/office/drawing/2014/main" id="{94FD9149-F3AA-1AE6-D362-440ABF2FE567}"/>
                </a:ext>
              </a:extLst>
            </p:cNvPr>
            <p:cNvSpPr txBox="1"/>
            <p:nvPr/>
          </p:nvSpPr>
          <p:spPr>
            <a:xfrm>
              <a:off x="2092802" y="5046857"/>
              <a:ext cx="468398" cy="204800"/>
            </a:xfrm>
            <a:prstGeom prst="rect">
              <a:avLst/>
            </a:prstGeom>
            <a:noFill/>
          </p:spPr>
          <p:txBody>
            <a:bodyPr wrap="none" rtlCol="0">
              <a:spAutoFit/>
            </a:bodyPr>
            <a:lstStyle/>
            <a:p>
              <a:r>
                <a:rPr lang="en-GB" altLang="ja-JP" sz="731" dirty="0" err="1"/>
                <a:t>Hongu</a:t>
              </a:r>
              <a:endParaRPr lang="ja-JP" altLang="en-US" sz="731"/>
            </a:p>
          </p:txBody>
        </p:sp>
        <p:sp>
          <p:nvSpPr>
            <p:cNvPr id="85" name="テキスト ボックス 84">
              <a:extLst>
                <a:ext uri="{FF2B5EF4-FFF2-40B4-BE49-F238E27FC236}">
                  <a16:creationId xmlns:a16="http://schemas.microsoft.com/office/drawing/2014/main" id="{AB0F8E64-7C13-6837-519D-28DD3439B26B}"/>
                </a:ext>
              </a:extLst>
            </p:cNvPr>
            <p:cNvSpPr txBox="1"/>
            <p:nvPr/>
          </p:nvSpPr>
          <p:spPr>
            <a:xfrm>
              <a:off x="2129492" y="5450442"/>
              <a:ext cx="567784" cy="204800"/>
            </a:xfrm>
            <a:prstGeom prst="rect">
              <a:avLst/>
            </a:prstGeom>
            <a:noFill/>
          </p:spPr>
          <p:txBody>
            <a:bodyPr wrap="none" rtlCol="0">
              <a:spAutoFit/>
            </a:bodyPr>
            <a:lstStyle/>
            <a:p>
              <a:r>
                <a:rPr lang="en-GB" altLang="ja-JP" sz="731" dirty="0" err="1"/>
                <a:t>Hashima</a:t>
              </a:r>
              <a:endParaRPr lang="ja-JP" altLang="en-US" sz="731"/>
            </a:p>
          </p:txBody>
        </p:sp>
        <p:sp>
          <p:nvSpPr>
            <p:cNvPr id="86" name="テキスト ボックス 85">
              <a:extLst>
                <a:ext uri="{FF2B5EF4-FFF2-40B4-BE49-F238E27FC236}">
                  <a16:creationId xmlns:a16="http://schemas.microsoft.com/office/drawing/2014/main" id="{059E9B7B-D8B3-9AD7-B15C-4AF8224B3DCA}"/>
                </a:ext>
              </a:extLst>
            </p:cNvPr>
            <p:cNvSpPr txBox="1"/>
            <p:nvPr/>
          </p:nvSpPr>
          <p:spPr>
            <a:xfrm>
              <a:off x="2679387" y="5248075"/>
              <a:ext cx="407484" cy="204800"/>
            </a:xfrm>
            <a:prstGeom prst="rect">
              <a:avLst/>
            </a:prstGeom>
            <a:noFill/>
          </p:spPr>
          <p:txBody>
            <a:bodyPr wrap="none" rtlCol="0">
              <a:spAutoFit/>
            </a:bodyPr>
            <a:lstStyle/>
            <a:p>
              <a:r>
                <a:rPr lang="en-GB" altLang="ja-JP" sz="731" dirty="0"/>
                <a:t>Saori</a:t>
              </a:r>
              <a:endParaRPr lang="ja-JP" altLang="en-US" sz="731"/>
            </a:p>
          </p:txBody>
        </p:sp>
        <p:sp>
          <p:nvSpPr>
            <p:cNvPr id="87" name="テキスト ボックス 86">
              <a:extLst>
                <a:ext uri="{FF2B5EF4-FFF2-40B4-BE49-F238E27FC236}">
                  <a16:creationId xmlns:a16="http://schemas.microsoft.com/office/drawing/2014/main" id="{1E228617-B633-1CE4-9302-87E660107961}"/>
                </a:ext>
              </a:extLst>
            </p:cNvPr>
            <p:cNvSpPr txBox="1"/>
            <p:nvPr/>
          </p:nvSpPr>
          <p:spPr>
            <a:xfrm>
              <a:off x="2801268" y="5594247"/>
              <a:ext cx="744114" cy="204800"/>
            </a:xfrm>
            <a:prstGeom prst="rect">
              <a:avLst/>
            </a:prstGeom>
            <a:noFill/>
          </p:spPr>
          <p:txBody>
            <a:bodyPr wrap="none" rtlCol="0">
              <a:spAutoFit/>
            </a:bodyPr>
            <a:lstStyle/>
            <a:p>
              <a:r>
                <a:rPr lang="en-GB" altLang="ja-JP" sz="731" dirty="0"/>
                <a:t>Setagayaku2</a:t>
              </a:r>
              <a:endParaRPr lang="ja-JP" altLang="en-US" sz="731"/>
            </a:p>
          </p:txBody>
        </p:sp>
        <p:sp>
          <p:nvSpPr>
            <p:cNvPr id="88" name="テキスト ボックス 87">
              <a:extLst>
                <a:ext uri="{FF2B5EF4-FFF2-40B4-BE49-F238E27FC236}">
                  <a16:creationId xmlns:a16="http://schemas.microsoft.com/office/drawing/2014/main" id="{27A73004-8874-CBFC-0536-0EB33706B6E2}"/>
                </a:ext>
              </a:extLst>
            </p:cNvPr>
            <p:cNvSpPr txBox="1"/>
            <p:nvPr/>
          </p:nvSpPr>
          <p:spPr>
            <a:xfrm>
              <a:off x="2622025" y="4939329"/>
              <a:ext cx="482824" cy="204800"/>
            </a:xfrm>
            <a:prstGeom prst="rect">
              <a:avLst/>
            </a:prstGeom>
            <a:noFill/>
          </p:spPr>
          <p:txBody>
            <a:bodyPr wrap="none" rtlCol="0">
              <a:spAutoFit/>
            </a:bodyPr>
            <a:lstStyle/>
            <a:p>
              <a:r>
                <a:rPr lang="en-GB" altLang="ja-JP" sz="731" dirty="0" err="1"/>
                <a:t>Shingu</a:t>
              </a:r>
              <a:endParaRPr lang="ja-JP" altLang="en-US" sz="731"/>
            </a:p>
          </p:txBody>
        </p:sp>
        <p:sp>
          <p:nvSpPr>
            <p:cNvPr id="89" name="テキスト ボックス 88">
              <a:extLst>
                <a:ext uri="{FF2B5EF4-FFF2-40B4-BE49-F238E27FC236}">
                  <a16:creationId xmlns:a16="http://schemas.microsoft.com/office/drawing/2014/main" id="{9C49FD4B-28E7-176D-C5D5-C86022FDB09C}"/>
                </a:ext>
              </a:extLst>
            </p:cNvPr>
            <p:cNvSpPr txBox="1"/>
            <p:nvPr/>
          </p:nvSpPr>
          <p:spPr>
            <a:xfrm>
              <a:off x="3135431" y="4491377"/>
              <a:ext cx="425116" cy="317266"/>
            </a:xfrm>
            <a:prstGeom prst="rect">
              <a:avLst/>
            </a:prstGeom>
            <a:noFill/>
          </p:spPr>
          <p:txBody>
            <a:bodyPr wrap="none" rtlCol="0">
              <a:spAutoFit/>
            </a:bodyPr>
            <a:lstStyle/>
            <a:p>
              <a:r>
                <a:rPr lang="en-GB" altLang="ja-JP" sz="731" dirty="0" err="1"/>
                <a:t>Kumi</a:t>
              </a:r>
              <a:endParaRPr lang="en-GB" altLang="ja-JP" sz="731" dirty="0"/>
            </a:p>
            <a:p>
              <a:r>
                <a:rPr lang="en-GB" altLang="ja-JP" sz="731" dirty="0" err="1"/>
                <a:t>hama</a:t>
              </a:r>
              <a:endParaRPr lang="ja-JP" altLang="en-US" sz="731"/>
            </a:p>
          </p:txBody>
        </p:sp>
        <p:sp>
          <p:nvSpPr>
            <p:cNvPr id="90" name="テキスト ボックス 89">
              <a:extLst>
                <a:ext uri="{FF2B5EF4-FFF2-40B4-BE49-F238E27FC236}">
                  <a16:creationId xmlns:a16="http://schemas.microsoft.com/office/drawing/2014/main" id="{85E3F63B-4ADA-C216-A50B-787E660F13BF}"/>
                </a:ext>
              </a:extLst>
            </p:cNvPr>
            <p:cNvSpPr txBox="1"/>
            <p:nvPr/>
          </p:nvSpPr>
          <p:spPr>
            <a:xfrm>
              <a:off x="3780501" y="5637993"/>
              <a:ext cx="554960" cy="204800"/>
            </a:xfrm>
            <a:prstGeom prst="rect">
              <a:avLst/>
            </a:prstGeom>
            <a:noFill/>
          </p:spPr>
          <p:txBody>
            <a:bodyPr wrap="none" rtlCol="0">
              <a:spAutoFit/>
            </a:bodyPr>
            <a:lstStyle/>
            <a:p>
              <a:r>
                <a:rPr lang="en-GB" altLang="ja-JP" sz="731" dirty="0"/>
                <a:t>Mishima</a:t>
              </a:r>
              <a:endParaRPr lang="ja-JP" altLang="en-US" sz="731"/>
            </a:p>
          </p:txBody>
        </p:sp>
        <p:sp>
          <p:nvSpPr>
            <p:cNvPr id="91" name="テキスト ボックス 90">
              <a:extLst>
                <a:ext uri="{FF2B5EF4-FFF2-40B4-BE49-F238E27FC236}">
                  <a16:creationId xmlns:a16="http://schemas.microsoft.com/office/drawing/2014/main" id="{69498D1E-958C-8C8D-4453-C2F39A813EED}"/>
                </a:ext>
              </a:extLst>
            </p:cNvPr>
            <p:cNvSpPr txBox="1"/>
            <p:nvPr/>
          </p:nvSpPr>
          <p:spPr>
            <a:xfrm>
              <a:off x="4125002" y="5796142"/>
              <a:ext cx="348172" cy="204800"/>
            </a:xfrm>
            <a:prstGeom prst="rect">
              <a:avLst/>
            </a:prstGeom>
            <a:noFill/>
          </p:spPr>
          <p:txBody>
            <a:bodyPr wrap="none" rtlCol="0">
              <a:spAutoFit/>
            </a:bodyPr>
            <a:lstStyle/>
            <a:p>
              <a:r>
                <a:rPr lang="en-GB" altLang="ja-JP" sz="731" dirty="0"/>
                <a:t>Fuji</a:t>
              </a:r>
              <a:endParaRPr lang="ja-JP" altLang="en-US" sz="731"/>
            </a:p>
          </p:txBody>
        </p:sp>
        <p:sp>
          <p:nvSpPr>
            <p:cNvPr id="92" name="テキスト ボックス 91">
              <a:extLst>
                <a:ext uri="{FF2B5EF4-FFF2-40B4-BE49-F238E27FC236}">
                  <a16:creationId xmlns:a16="http://schemas.microsoft.com/office/drawing/2014/main" id="{DE02F32C-A8FE-6453-845D-333437D1BAFD}"/>
                </a:ext>
              </a:extLst>
            </p:cNvPr>
            <p:cNvSpPr txBox="1"/>
            <p:nvPr/>
          </p:nvSpPr>
          <p:spPr>
            <a:xfrm>
              <a:off x="4437648" y="5601110"/>
              <a:ext cx="575799" cy="204800"/>
            </a:xfrm>
            <a:prstGeom prst="rect">
              <a:avLst/>
            </a:prstGeom>
            <a:noFill/>
          </p:spPr>
          <p:txBody>
            <a:bodyPr wrap="none" rtlCol="0">
              <a:spAutoFit/>
            </a:bodyPr>
            <a:lstStyle/>
            <a:p>
              <a:r>
                <a:rPr lang="en-GB" altLang="ja-JP" sz="731" dirty="0"/>
                <a:t>Shizuoka</a:t>
              </a:r>
              <a:endParaRPr lang="ja-JP" altLang="en-US" sz="731"/>
            </a:p>
          </p:txBody>
        </p:sp>
        <p:sp>
          <p:nvSpPr>
            <p:cNvPr id="93" name="テキスト ボックス 92">
              <a:extLst>
                <a:ext uri="{FF2B5EF4-FFF2-40B4-BE49-F238E27FC236}">
                  <a16:creationId xmlns:a16="http://schemas.microsoft.com/office/drawing/2014/main" id="{5AEA19FC-10CD-E301-96C5-D46184D6A5A9}"/>
                </a:ext>
              </a:extLst>
            </p:cNvPr>
            <p:cNvSpPr txBox="1"/>
            <p:nvPr/>
          </p:nvSpPr>
          <p:spPr>
            <a:xfrm>
              <a:off x="4854628" y="5202961"/>
              <a:ext cx="631904" cy="204800"/>
            </a:xfrm>
            <a:prstGeom prst="rect">
              <a:avLst/>
            </a:prstGeom>
            <a:noFill/>
          </p:spPr>
          <p:txBody>
            <a:bodyPr wrap="none" rtlCol="0">
              <a:spAutoFit/>
            </a:bodyPr>
            <a:lstStyle/>
            <a:p>
              <a:r>
                <a:rPr lang="en-GB" altLang="ja-JP" sz="731" dirty="0"/>
                <a:t>Nakamura</a:t>
              </a:r>
              <a:endParaRPr lang="ja-JP" altLang="en-US" sz="731"/>
            </a:p>
          </p:txBody>
        </p:sp>
        <p:sp>
          <p:nvSpPr>
            <p:cNvPr id="94" name="テキスト ボックス 93">
              <a:extLst>
                <a:ext uri="{FF2B5EF4-FFF2-40B4-BE49-F238E27FC236}">
                  <a16:creationId xmlns:a16="http://schemas.microsoft.com/office/drawing/2014/main" id="{029E8E1E-B389-7586-C70C-5B3EAE9641DA}"/>
                </a:ext>
              </a:extLst>
            </p:cNvPr>
            <p:cNvSpPr txBox="1"/>
            <p:nvPr/>
          </p:nvSpPr>
          <p:spPr>
            <a:xfrm>
              <a:off x="5367885" y="4994744"/>
              <a:ext cx="473206" cy="204800"/>
            </a:xfrm>
            <a:prstGeom prst="rect">
              <a:avLst/>
            </a:prstGeom>
            <a:noFill/>
          </p:spPr>
          <p:txBody>
            <a:bodyPr wrap="none" rtlCol="0">
              <a:spAutoFit/>
            </a:bodyPr>
            <a:lstStyle/>
            <a:p>
              <a:r>
                <a:rPr lang="en-GB" altLang="ja-JP" sz="731" dirty="0" err="1"/>
                <a:t>Susaki</a:t>
              </a:r>
              <a:endParaRPr lang="ja-JP" altLang="en-US" sz="731"/>
            </a:p>
          </p:txBody>
        </p:sp>
        <p:sp>
          <p:nvSpPr>
            <p:cNvPr id="95" name="テキスト ボックス 94">
              <a:extLst>
                <a:ext uri="{FF2B5EF4-FFF2-40B4-BE49-F238E27FC236}">
                  <a16:creationId xmlns:a16="http://schemas.microsoft.com/office/drawing/2014/main" id="{4F2693F5-7896-6C38-10DF-EDE0D4ACE07C}"/>
                </a:ext>
              </a:extLst>
            </p:cNvPr>
            <p:cNvSpPr txBox="1"/>
            <p:nvPr/>
          </p:nvSpPr>
          <p:spPr>
            <a:xfrm>
              <a:off x="4259006" y="3103038"/>
              <a:ext cx="564578" cy="204800"/>
            </a:xfrm>
            <a:prstGeom prst="rect">
              <a:avLst/>
            </a:prstGeom>
            <a:noFill/>
          </p:spPr>
          <p:txBody>
            <a:bodyPr wrap="none" rtlCol="0">
              <a:spAutoFit/>
            </a:bodyPr>
            <a:lstStyle/>
            <a:p>
              <a:r>
                <a:rPr lang="en-GB" altLang="ja-JP" sz="731" dirty="0"/>
                <a:t>Miyazaki</a:t>
              </a:r>
              <a:endParaRPr lang="ja-JP" altLang="en-US" sz="731"/>
            </a:p>
          </p:txBody>
        </p:sp>
        <p:sp>
          <p:nvSpPr>
            <p:cNvPr id="96" name="テキスト ボックス 95">
              <a:extLst>
                <a:ext uri="{FF2B5EF4-FFF2-40B4-BE49-F238E27FC236}">
                  <a16:creationId xmlns:a16="http://schemas.microsoft.com/office/drawing/2014/main" id="{9179E70C-EA83-202A-5802-0BACA70CEE81}"/>
                </a:ext>
              </a:extLst>
            </p:cNvPr>
            <p:cNvSpPr txBox="1"/>
            <p:nvPr/>
          </p:nvSpPr>
          <p:spPr>
            <a:xfrm>
              <a:off x="4267214" y="2563896"/>
              <a:ext cx="604653" cy="204800"/>
            </a:xfrm>
            <a:prstGeom prst="rect">
              <a:avLst/>
            </a:prstGeom>
            <a:noFill/>
          </p:spPr>
          <p:txBody>
            <a:bodyPr wrap="none" rtlCol="0">
              <a:spAutoFit/>
            </a:bodyPr>
            <a:lstStyle/>
            <a:p>
              <a:r>
                <a:rPr lang="en-GB" altLang="ja-JP" sz="731" dirty="0" err="1"/>
                <a:t>Nakatane</a:t>
              </a:r>
              <a:endParaRPr lang="ja-JP" altLang="en-US" sz="731"/>
            </a:p>
          </p:txBody>
        </p:sp>
        <p:sp>
          <p:nvSpPr>
            <p:cNvPr id="97" name="テキスト ボックス 96">
              <a:extLst>
                <a:ext uri="{FF2B5EF4-FFF2-40B4-BE49-F238E27FC236}">
                  <a16:creationId xmlns:a16="http://schemas.microsoft.com/office/drawing/2014/main" id="{236D1D4B-9026-C13F-7EA6-E3808724487F}"/>
                </a:ext>
              </a:extLst>
            </p:cNvPr>
            <p:cNvSpPr txBox="1"/>
            <p:nvPr/>
          </p:nvSpPr>
          <p:spPr>
            <a:xfrm>
              <a:off x="4522561" y="2157071"/>
              <a:ext cx="433132" cy="317266"/>
            </a:xfrm>
            <a:prstGeom prst="rect">
              <a:avLst/>
            </a:prstGeom>
            <a:noFill/>
          </p:spPr>
          <p:txBody>
            <a:bodyPr wrap="none" rtlCol="0">
              <a:spAutoFit/>
            </a:bodyPr>
            <a:lstStyle/>
            <a:p>
              <a:r>
                <a:rPr lang="en-GB" altLang="ja-JP" sz="731" dirty="0" err="1"/>
                <a:t>Muna</a:t>
              </a:r>
              <a:endParaRPr lang="en-GB" altLang="ja-JP" sz="731" dirty="0"/>
            </a:p>
            <a:p>
              <a:r>
                <a:rPr lang="en-GB" altLang="ja-JP" sz="731" dirty="0"/>
                <a:t>kata</a:t>
              </a:r>
              <a:endParaRPr lang="ja-JP" altLang="en-US" sz="731"/>
            </a:p>
          </p:txBody>
        </p:sp>
        <p:sp>
          <p:nvSpPr>
            <p:cNvPr id="98" name="テキスト ボックス 97">
              <a:extLst>
                <a:ext uri="{FF2B5EF4-FFF2-40B4-BE49-F238E27FC236}">
                  <a16:creationId xmlns:a16="http://schemas.microsoft.com/office/drawing/2014/main" id="{BD1C57F8-F369-60D9-8936-3E77655E9DF4}"/>
                </a:ext>
              </a:extLst>
            </p:cNvPr>
            <p:cNvSpPr txBox="1"/>
            <p:nvPr/>
          </p:nvSpPr>
          <p:spPr>
            <a:xfrm>
              <a:off x="4329631" y="1854156"/>
              <a:ext cx="466794" cy="317266"/>
            </a:xfrm>
            <a:prstGeom prst="rect">
              <a:avLst/>
            </a:prstGeom>
            <a:noFill/>
          </p:spPr>
          <p:txBody>
            <a:bodyPr wrap="none" rtlCol="0">
              <a:spAutoFit/>
            </a:bodyPr>
            <a:lstStyle/>
            <a:p>
              <a:r>
                <a:rPr lang="en-GB" altLang="ja-JP" sz="731" dirty="0" err="1"/>
                <a:t>Shimo</a:t>
              </a:r>
              <a:endParaRPr lang="en-GB" altLang="ja-JP" sz="731" dirty="0"/>
            </a:p>
            <a:p>
              <a:r>
                <a:rPr lang="en-GB" altLang="ja-JP" sz="731" dirty="0" err="1"/>
                <a:t>noseki</a:t>
              </a:r>
              <a:endParaRPr lang="ja-JP" altLang="en-US" sz="731"/>
            </a:p>
          </p:txBody>
        </p:sp>
        <p:sp>
          <p:nvSpPr>
            <p:cNvPr id="99" name="テキスト ボックス 98">
              <a:extLst>
                <a:ext uri="{FF2B5EF4-FFF2-40B4-BE49-F238E27FC236}">
                  <a16:creationId xmlns:a16="http://schemas.microsoft.com/office/drawing/2014/main" id="{F8BFFE39-9A09-13EF-1845-6DCDBFAE2D76}"/>
                </a:ext>
              </a:extLst>
            </p:cNvPr>
            <p:cNvSpPr txBox="1"/>
            <p:nvPr/>
          </p:nvSpPr>
          <p:spPr>
            <a:xfrm>
              <a:off x="4351854" y="1407829"/>
              <a:ext cx="479618" cy="204800"/>
            </a:xfrm>
            <a:prstGeom prst="rect">
              <a:avLst/>
            </a:prstGeom>
            <a:noFill/>
          </p:spPr>
          <p:txBody>
            <a:bodyPr wrap="none" rtlCol="0">
              <a:spAutoFit/>
            </a:bodyPr>
            <a:lstStyle/>
            <a:p>
              <a:r>
                <a:rPr lang="en-GB" altLang="ja-JP" sz="731" dirty="0" err="1"/>
                <a:t>Ashibe</a:t>
              </a:r>
              <a:endParaRPr lang="ja-JP" altLang="en-US" sz="731"/>
            </a:p>
          </p:txBody>
        </p:sp>
        <p:sp>
          <p:nvSpPr>
            <p:cNvPr id="100" name="テキスト ボックス 99">
              <a:extLst>
                <a:ext uri="{FF2B5EF4-FFF2-40B4-BE49-F238E27FC236}">
                  <a16:creationId xmlns:a16="http://schemas.microsoft.com/office/drawing/2014/main" id="{66B1F1F8-61E1-D594-8C29-480D6B4C39CB}"/>
                </a:ext>
              </a:extLst>
            </p:cNvPr>
            <p:cNvSpPr txBox="1"/>
            <p:nvPr/>
          </p:nvSpPr>
          <p:spPr>
            <a:xfrm>
              <a:off x="4757110" y="1411570"/>
              <a:ext cx="644728" cy="204800"/>
            </a:xfrm>
            <a:prstGeom prst="rect">
              <a:avLst/>
            </a:prstGeom>
            <a:noFill/>
          </p:spPr>
          <p:txBody>
            <a:bodyPr wrap="none" rtlCol="0">
              <a:spAutoFit/>
            </a:bodyPr>
            <a:lstStyle/>
            <a:p>
              <a:r>
                <a:rPr lang="en-GB" altLang="ja-JP" sz="731" dirty="0" err="1"/>
                <a:t>Hamasaka</a:t>
              </a:r>
              <a:endParaRPr lang="ja-JP" altLang="en-US" sz="731"/>
            </a:p>
          </p:txBody>
        </p:sp>
        <p:sp>
          <p:nvSpPr>
            <p:cNvPr id="101" name="テキスト ボックス 100">
              <a:extLst>
                <a:ext uri="{FF2B5EF4-FFF2-40B4-BE49-F238E27FC236}">
                  <a16:creationId xmlns:a16="http://schemas.microsoft.com/office/drawing/2014/main" id="{416C1F7E-59E3-5F5C-0A62-C73284CF1E4D}"/>
                </a:ext>
              </a:extLst>
            </p:cNvPr>
            <p:cNvSpPr txBox="1"/>
            <p:nvPr/>
          </p:nvSpPr>
          <p:spPr>
            <a:xfrm>
              <a:off x="5004164" y="1653852"/>
              <a:ext cx="479618" cy="317266"/>
            </a:xfrm>
            <a:prstGeom prst="rect">
              <a:avLst/>
            </a:prstGeom>
            <a:noFill/>
          </p:spPr>
          <p:txBody>
            <a:bodyPr wrap="none" rtlCol="0">
              <a:spAutoFit/>
            </a:bodyPr>
            <a:lstStyle/>
            <a:p>
              <a:r>
                <a:rPr lang="en-GB" altLang="ja-JP" sz="731" dirty="0" err="1"/>
                <a:t>Kitaku</a:t>
              </a:r>
              <a:endParaRPr lang="en-GB" altLang="ja-JP" sz="731" dirty="0"/>
            </a:p>
            <a:p>
              <a:r>
                <a:rPr lang="en-GB" altLang="ja-JP" sz="731" dirty="0" err="1"/>
                <a:t>Mooka</a:t>
              </a:r>
              <a:endParaRPr lang="ja-JP" altLang="en-US" sz="731"/>
            </a:p>
          </p:txBody>
        </p:sp>
        <p:sp>
          <p:nvSpPr>
            <p:cNvPr id="102" name="テキスト ボックス 101">
              <a:extLst>
                <a:ext uri="{FF2B5EF4-FFF2-40B4-BE49-F238E27FC236}">
                  <a16:creationId xmlns:a16="http://schemas.microsoft.com/office/drawing/2014/main" id="{2A2F7074-1B58-ADF3-6FE1-36D1E8C8CC49}"/>
                </a:ext>
              </a:extLst>
            </p:cNvPr>
            <p:cNvSpPr txBox="1"/>
            <p:nvPr/>
          </p:nvSpPr>
          <p:spPr>
            <a:xfrm>
              <a:off x="5677108" y="1806034"/>
              <a:ext cx="453970" cy="204800"/>
            </a:xfrm>
            <a:prstGeom prst="rect">
              <a:avLst/>
            </a:prstGeom>
            <a:noFill/>
          </p:spPr>
          <p:txBody>
            <a:bodyPr wrap="none" rtlCol="0">
              <a:spAutoFit/>
            </a:bodyPr>
            <a:lstStyle/>
            <a:p>
              <a:r>
                <a:rPr lang="en-GB" altLang="ja-JP" sz="731" dirty="0" err="1"/>
                <a:t>Buzen</a:t>
              </a:r>
              <a:endParaRPr lang="ja-JP" altLang="en-US" sz="731"/>
            </a:p>
          </p:txBody>
        </p:sp>
        <p:sp>
          <p:nvSpPr>
            <p:cNvPr id="103" name="テキスト ボックス 102">
              <a:extLst>
                <a:ext uri="{FF2B5EF4-FFF2-40B4-BE49-F238E27FC236}">
                  <a16:creationId xmlns:a16="http://schemas.microsoft.com/office/drawing/2014/main" id="{FABE56DA-F8DC-348E-F319-80F73DDB8E1B}"/>
                </a:ext>
              </a:extLst>
            </p:cNvPr>
            <p:cNvSpPr txBox="1"/>
            <p:nvPr/>
          </p:nvSpPr>
          <p:spPr>
            <a:xfrm>
              <a:off x="5250945" y="2259307"/>
              <a:ext cx="394660" cy="204800"/>
            </a:xfrm>
            <a:prstGeom prst="rect">
              <a:avLst/>
            </a:prstGeom>
            <a:noFill/>
          </p:spPr>
          <p:txBody>
            <a:bodyPr wrap="none" rtlCol="0">
              <a:spAutoFit/>
            </a:bodyPr>
            <a:lstStyle/>
            <a:p>
              <a:r>
                <a:rPr lang="en-GB" altLang="ja-JP" sz="731" dirty="0"/>
                <a:t>Hofu</a:t>
              </a:r>
              <a:endParaRPr lang="ja-JP" altLang="en-US" sz="731"/>
            </a:p>
          </p:txBody>
        </p:sp>
        <p:sp>
          <p:nvSpPr>
            <p:cNvPr id="104" name="テキスト ボックス 103">
              <a:extLst>
                <a:ext uri="{FF2B5EF4-FFF2-40B4-BE49-F238E27FC236}">
                  <a16:creationId xmlns:a16="http://schemas.microsoft.com/office/drawing/2014/main" id="{77FA4B39-B456-2D00-E091-2B33BF3A5895}"/>
                </a:ext>
              </a:extLst>
            </p:cNvPr>
            <p:cNvSpPr txBox="1"/>
            <p:nvPr/>
          </p:nvSpPr>
          <p:spPr>
            <a:xfrm>
              <a:off x="5298290" y="3975314"/>
              <a:ext cx="543739" cy="204800"/>
            </a:xfrm>
            <a:prstGeom prst="rect">
              <a:avLst/>
            </a:prstGeom>
            <a:noFill/>
          </p:spPr>
          <p:txBody>
            <a:bodyPr wrap="none" rtlCol="0">
              <a:spAutoFit/>
            </a:bodyPr>
            <a:lstStyle/>
            <a:p>
              <a:r>
                <a:rPr lang="en-GB" altLang="ja-JP" sz="731" dirty="0"/>
                <a:t>Kumano</a:t>
              </a:r>
              <a:endParaRPr lang="ja-JP" altLang="en-US" sz="731"/>
            </a:p>
          </p:txBody>
        </p:sp>
        <p:sp>
          <p:nvSpPr>
            <p:cNvPr id="105" name="テキスト ボックス 104">
              <a:extLst>
                <a:ext uri="{FF2B5EF4-FFF2-40B4-BE49-F238E27FC236}">
                  <a16:creationId xmlns:a16="http://schemas.microsoft.com/office/drawing/2014/main" id="{1159D318-96D9-F9C7-A622-3EE7A27B022D}"/>
                </a:ext>
              </a:extLst>
            </p:cNvPr>
            <p:cNvSpPr txBox="1"/>
            <p:nvPr/>
          </p:nvSpPr>
          <p:spPr>
            <a:xfrm>
              <a:off x="5892073" y="4293567"/>
              <a:ext cx="482824" cy="204800"/>
            </a:xfrm>
            <a:prstGeom prst="rect">
              <a:avLst/>
            </a:prstGeom>
            <a:noFill/>
          </p:spPr>
          <p:txBody>
            <a:bodyPr wrap="none" rtlCol="0">
              <a:spAutoFit/>
            </a:bodyPr>
            <a:lstStyle/>
            <a:p>
              <a:r>
                <a:rPr lang="en-GB" altLang="ja-JP" sz="731" dirty="0" err="1"/>
                <a:t>Shingu</a:t>
              </a:r>
              <a:endParaRPr lang="ja-JP" altLang="en-US" sz="731"/>
            </a:p>
          </p:txBody>
        </p:sp>
        <p:sp>
          <p:nvSpPr>
            <p:cNvPr id="107" name="テキスト ボックス 106">
              <a:extLst>
                <a:ext uri="{FF2B5EF4-FFF2-40B4-BE49-F238E27FC236}">
                  <a16:creationId xmlns:a16="http://schemas.microsoft.com/office/drawing/2014/main" id="{D07733ED-B5F0-33C1-D09A-E6C30BD7BB8B}"/>
                </a:ext>
              </a:extLst>
            </p:cNvPr>
            <p:cNvSpPr txBox="1"/>
            <p:nvPr/>
          </p:nvSpPr>
          <p:spPr>
            <a:xfrm>
              <a:off x="5398196" y="4633684"/>
              <a:ext cx="482824" cy="204800"/>
            </a:xfrm>
            <a:prstGeom prst="rect">
              <a:avLst/>
            </a:prstGeom>
            <a:noFill/>
          </p:spPr>
          <p:txBody>
            <a:bodyPr wrap="none" rtlCol="0">
              <a:spAutoFit/>
            </a:bodyPr>
            <a:lstStyle/>
            <a:p>
              <a:r>
                <a:rPr lang="en-GB" altLang="ja-JP" sz="731" dirty="0" err="1"/>
                <a:t>Shingu</a:t>
              </a:r>
              <a:endParaRPr lang="ja-JP" altLang="en-US" sz="731"/>
            </a:p>
          </p:txBody>
        </p:sp>
        <p:sp>
          <p:nvSpPr>
            <p:cNvPr id="108" name="テキスト ボックス 107">
              <a:extLst>
                <a:ext uri="{FF2B5EF4-FFF2-40B4-BE49-F238E27FC236}">
                  <a16:creationId xmlns:a16="http://schemas.microsoft.com/office/drawing/2014/main" id="{3A096A45-AE21-3A99-6566-74B0A70EFBFA}"/>
                </a:ext>
              </a:extLst>
            </p:cNvPr>
            <p:cNvSpPr txBox="1"/>
            <p:nvPr/>
          </p:nvSpPr>
          <p:spPr>
            <a:xfrm>
              <a:off x="7291685" y="4859836"/>
              <a:ext cx="500458" cy="204800"/>
            </a:xfrm>
            <a:prstGeom prst="rect">
              <a:avLst/>
            </a:prstGeom>
            <a:noFill/>
          </p:spPr>
          <p:txBody>
            <a:bodyPr wrap="none" rtlCol="0">
              <a:spAutoFit/>
            </a:bodyPr>
            <a:lstStyle/>
            <a:p>
              <a:r>
                <a:rPr lang="en-GB" altLang="ja-JP" sz="731" dirty="0" err="1"/>
                <a:t>Kazusa</a:t>
              </a:r>
              <a:endParaRPr lang="ja-JP" altLang="en-US" sz="731"/>
            </a:p>
          </p:txBody>
        </p:sp>
        <p:sp>
          <p:nvSpPr>
            <p:cNvPr id="109" name="テキスト ボックス 108">
              <a:extLst>
                <a:ext uri="{FF2B5EF4-FFF2-40B4-BE49-F238E27FC236}">
                  <a16:creationId xmlns:a16="http://schemas.microsoft.com/office/drawing/2014/main" id="{55AB9A71-4AA9-19C7-0655-5A002318B31D}"/>
                </a:ext>
              </a:extLst>
            </p:cNvPr>
            <p:cNvSpPr txBox="1"/>
            <p:nvPr/>
          </p:nvSpPr>
          <p:spPr>
            <a:xfrm>
              <a:off x="7835067" y="4832534"/>
              <a:ext cx="482824" cy="204800"/>
            </a:xfrm>
            <a:prstGeom prst="rect">
              <a:avLst/>
            </a:prstGeom>
            <a:noFill/>
          </p:spPr>
          <p:txBody>
            <a:bodyPr wrap="none" rtlCol="0">
              <a:spAutoFit/>
            </a:bodyPr>
            <a:lstStyle/>
            <a:p>
              <a:r>
                <a:rPr lang="en-GB" altLang="ja-JP" sz="731" dirty="0"/>
                <a:t>Sendai</a:t>
              </a:r>
              <a:endParaRPr lang="ja-JP" altLang="en-US" sz="731"/>
            </a:p>
          </p:txBody>
        </p:sp>
        <p:sp>
          <p:nvSpPr>
            <p:cNvPr id="110" name="テキスト ボックス 109">
              <a:extLst>
                <a:ext uri="{FF2B5EF4-FFF2-40B4-BE49-F238E27FC236}">
                  <a16:creationId xmlns:a16="http://schemas.microsoft.com/office/drawing/2014/main" id="{A4BE4C50-DE5D-BF8B-A156-AE607D16200E}"/>
                </a:ext>
              </a:extLst>
            </p:cNvPr>
            <p:cNvSpPr txBox="1"/>
            <p:nvPr/>
          </p:nvSpPr>
          <p:spPr>
            <a:xfrm>
              <a:off x="8007087" y="4455107"/>
              <a:ext cx="487634" cy="317266"/>
            </a:xfrm>
            <a:prstGeom prst="rect">
              <a:avLst/>
            </a:prstGeom>
            <a:noFill/>
          </p:spPr>
          <p:txBody>
            <a:bodyPr wrap="none" rtlCol="0">
              <a:spAutoFit/>
            </a:bodyPr>
            <a:lstStyle/>
            <a:p>
              <a:r>
                <a:rPr lang="en-GB" altLang="ja-JP" sz="731" dirty="0"/>
                <a:t>Kami</a:t>
              </a:r>
            </a:p>
            <a:p>
              <a:r>
                <a:rPr lang="en-GB" altLang="ja-JP" sz="731" dirty="0" err="1"/>
                <a:t>koshiki</a:t>
              </a:r>
              <a:endParaRPr lang="ja-JP" altLang="en-US" sz="731"/>
            </a:p>
          </p:txBody>
        </p:sp>
        <p:sp>
          <p:nvSpPr>
            <p:cNvPr id="111" name="テキスト ボックス 110">
              <a:extLst>
                <a:ext uri="{FF2B5EF4-FFF2-40B4-BE49-F238E27FC236}">
                  <a16:creationId xmlns:a16="http://schemas.microsoft.com/office/drawing/2014/main" id="{A2C49B1A-134A-2466-3D81-F389B4399AAF}"/>
                </a:ext>
              </a:extLst>
            </p:cNvPr>
            <p:cNvSpPr txBox="1"/>
            <p:nvPr/>
          </p:nvSpPr>
          <p:spPr>
            <a:xfrm>
              <a:off x="7749405" y="3882207"/>
              <a:ext cx="688009" cy="429733"/>
            </a:xfrm>
            <a:prstGeom prst="rect">
              <a:avLst/>
            </a:prstGeom>
            <a:noFill/>
          </p:spPr>
          <p:txBody>
            <a:bodyPr wrap="none" rtlCol="0">
              <a:spAutoFit/>
            </a:bodyPr>
            <a:lstStyle/>
            <a:p>
              <a:r>
                <a:rPr lang="en-GB" altLang="ja-JP" sz="731" dirty="0" err="1"/>
                <a:t>Nago</a:t>
              </a:r>
              <a:endParaRPr lang="en-GB" altLang="ja-JP" sz="731" dirty="0"/>
            </a:p>
            <a:p>
              <a:r>
                <a:rPr lang="en-GB" altLang="ja-JP" sz="731" dirty="0" err="1"/>
                <a:t>Gushikami</a:t>
              </a:r>
              <a:endParaRPr lang="en-GB" altLang="ja-JP" sz="731" dirty="0"/>
            </a:p>
            <a:p>
              <a:r>
                <a:rPr lang="en-GB" altLang="ja-JP" sz="731" dirty="0" err="1"/>
                <a:t>Mageshima</a:t>
              </a:r>
              <a:endParaRPr lang="ja-JP" altLang="en-US" sz="731"/>
            </a:p>
          </p:txBody>
        </p:sp>
        <p:sp>
          <p:nvSpPr>
            <p:cNvPr id="112" name="テキスト ボックス 111">
              <a:extLst>
                <a:ext uri="{FF2B5EF4-FFF2-40B4-BE49-F238E27FC236}">
                  <a16:creationId xmlns:a16="http://schemas.microsoft.com/office/drawing/2014/main" id="{B21C5E07-F142-60F0-39B2-44DA9A6EBC0E}"/>
                </a:ext>
              </a:extLst>
            </p:cNvPr>
            <p:cNvSpPr txBox="1"/>
            <p:nvPr/>
          </p:nvSpPr>
          <p:spPr>
            <a:xfrm>
              <a:off x="8322304" y="4237739"/>
              <a:ext cx="399468" cy="204800"/>
            </a:xfrm>
            <a:prstGeom prst="rect">
              <a:avLst/>
            </a:prstGeom>
            <a:noFill/>
          </p:spPr>
          <p:txBody>
            <a:bodyPr wrap="none" rtlCol="0">
              <a:spAutoFit/>
            </a:bodyPr>
            <a:lstStyle/>
            <a:p>
              <a:r>
                <a:rPr lang="en-GB" altLang="ja-JP" sz="731" dirty="0"/>
                <a:t>Kikai</a:t>
              </a:r>
              <a:endParaRPr lang="ja-JP" altLang="en-US" sz="731"/>
            </a:p>
          </p:txBody>
        </p:sp>
        <p:sp>
          <p:nvSpPr>
            <p:cNvPr id="113" name="テキスト ボックス 112">
              <a:extLst>
                <a:ext uri="{FF2B5EF4-FFF2-40B4-BE49-F238E27FC236}">
                  <a16:creationId xmlns:a16="http://schemas.microsoft.com/office/drawing/2014/main" id="{7611F4E6-B694-461A-7083-3472EAAFAF04}"/>
                </a:ext>
              </a:extLst>
            </p:cNvPr>
            <p:cNvSpPr txBox="1"/>
            <p:nvPr/>
          </p:nvSpPr>
          <p:spPr>
            <a:xfrm>
              <a:off x="7981697" y="3641446"/>
              <a:ext cx="505267" cy="204800"/>
            </a:xfrm>
            <a:prstGeom prst="rect">
              <a:avLst/>
            </a:prstGeom>
            <a:noFill/>
          </p:spPr>
          <p:txBody>
            <a:bodyPr wrap="none" rtlCol="0">
              <a:spAutoFit/>
            </a:bodyPr>
            <a:lstStyle/>
            <a:p>
              <a:r>
                <a:rPr lang="en-GB" altLang="ja-JP" sz="731" dirty="0"/>
                <a:t>Sasebo</a:t>
              </a:r>
              <a:endParaRPr lang="ja-JP" altLang="en-US" sz="731"/>
            </a:p>
          </p:txBody>
        </p:sp>
        <p:sp>
          <p:nvSpPr>
            <p:cNvPr id="114" name="テキスト ボックス 113">
              <a:extLst>
                <a:ext uri="{FF2B5EF4-FFF2-40B4-BE49-F238E27FC236}">
                  <a16:creationId xmlns:a16="http://schemas.microsoft.com/office/drawing/2014/main" id="{9EDA14D8-5458-3789-9698-A28388D267D4}"/>
                </a:ext>
              </a:extLst>
            </p:cNvPr>
            <p:cNvSpPr txBox="1"/>
            <p:nvPr/>
          </p:nvSpPr>
          <p:spPr>
            <a:xfrm>
              <a:off x="5835395" y="3438966"/>
              <a:ext cx="510076" cy="204800"/>
            </a:xfrm>
            <a:prstGeom prst="rect">
              <a:avLst/>
            </a:prstGeom>
            <a:noFill/>
          </p:spPr>
          <p:txBody>
            <a:bodyPr wrap="none" rtlCol="0">
              <a:spAutoFit/>
            </a:bodyPr>
            <a:lstStyle/>
            <a:p>
              <a:r>
                <a:rPr lang="en-GB" altLang="ja-JP" sz="731" dirty="0" err="1"/>
                <a:t>Yonago</a:t>
              </a:r>
              <a:endParaRPr lang="ja-JP" altLang="en-US" sz="731"/>
            </a:p>
          </p:txBody>
        </p:sp>
        <p:sp>
          <p:nvSpPr>
            <p:cNvPr id="115" name="テキスト ボックス 114">
              <a:extLst>
                <a:ext uri="{FF2B5EF4-FFF2-40B4-BE49-F238E27FC236}">
                  <a16:creationId xmlns:a16="http://schemas.microsoft.com/office/drawing/2014/main" id="{369B7B63-3551-6219-EB82-CE3892189DEE}"/>
                </a:ext>
              </a:extLst>
            </p:cNvPr>
            <p:cNvSpPr txBox="1"/>
            <p:nvPr/>
          </p:nvSpPr>
          <p:spPr>
            <a:xfrm>
              <a:off x="5845833" y="2906976"/>
              <a:ext cx="659155" cy="204800"/>
            </a:xfrm>
            <a:prstGeom prst="rect">
              <a:avLst/>
            </a:prstGeom>
            <a:noFill/>
          </p:spPr>
          <p:txBody>
            <a:bodyPr wrap="none" rtlCol="0">
              <a:spAutoFit/>
            </a:bodyPr>
            <a:lstStyle/>
            <a:p>
              <a:r>
                <a:rPr lang="en-GB" altLang="ja-JP" sz="731" dirty="0" err="1"/>
                <a:t>Tamagawa</a:t>
              </a:r>
              <a:endParaRPr lang="ja-JP" altLang="en-US" sz="731"/>
            </a:p>
          </p:txBody>
        </p:sp>
        <p:sp>
          <p:nvSpPr>
            <p:cNvPr id="116" name="テキスト ボックス 115">
              <a:extLst>
                <a:ext uri="{FF2B5EF4-FFF2-40B4-BE49-F238E27FC236}">
                  <a16:creationId xmlns:a16="http://schemas.microsoft.com/office/drawing/2014/main" id="{3D88425D-8869-2948-868E-6C8BA10C6CDA}"/>
                </a:ext>
              </a:extLst>
            </p:cNvPr>
            <p:cNvSpPr txBox="1"/>
            <p:nvPr/>
          </p:nvSpPr>
          <p:spPr>
            <a:xfrm>
              <a:off x="6601362" y="3138321"/>
              <a:ext cx="457176" cy="204800"/>
            </a:xfrm>
            <a:prstGeom prst="rect">
              <a:avLst/>
            </a:prstGeom>
            <a:noFill/>
          </p:spPr>
          <p:txBody>
            <a:bodyPr wrap="none" rtlCol="0">
              <a:spAutoFit/>
            </a:bodyPr>
            <a:lstStyle/>
            <a:p>
              <a:r>
                <a:rPr lang="en-GB" altLang="ja-JP" sz="731" dirty="0"/>
                <a:t>Omiya</a:t>
              </a:r>
              <a:endParaRPr lang="ja-JP" altLang="en-US" sz="731"/>
            </a:p>
          </p:txBody>
        </p:sp>
        <p:sp>
          <p:nvSpPr>
            <p:cNvPr id="117" name="テキスト ボックス 116">
              <a:extLst>
                <a:ext uri="{FF2B5EF4-FFF2-40B4-BE49-F238E27FC236}">
                  <a16:creationId xmlns:a16="http://schemas.microsoft.com/office/drawing/2014/main" id="{4FC66A6F-DFB0-93C6-57AE-1F4AECE5F69E}"/>
                </a:ext>
              </a:extLst>
            </p:cNvPr>
            <p:cNvSpPr txBox="1"/>
            <p:nvPr/>
          </p:nvSpPr>
          <p:spPr>
            <a:xfrm>
              <a:off x="6955395" y="2878532"/>
              <a:ext cx="554960" cy="204800"/>
            </a:xfrm>
            <a:prstGeom prst="rect">
              <a:avLst/>
            </a:prstGeom>
            <a:noFill/>
          </p:spPr>
          <p:txBody>
            <a:bodyPr wrap="none" rtlCol="0">
              <a:spAutoFit/>
            </a:bodyPr>
            <a:lstStyle/>
            <a:p>
              <a:r>
                <a:rPr lang="en-GB" altLang="ja-JP" sz="731" dirty="0"/>
                <a:t>Mishima</a:t>
              </a:r>
              <a:endParaRPr lang="ja-JP" altLang="en-US" sz="731"/>
            </a:p>
          </p:txBody>
        </p:sp>
        <p:sp>
          <p:nvSpPr>
            <p:cNvPr id="118" name="テキスト ボックス 117">
              <a:extLst>
                <a:ext uri="{FF2B5EF4-FFF2-40B4-BE49-F238E27FC236}">
                  <a16:creationId xmlns:a16="http://schemas.microsoft.com/office/drawing/2014/main" id="{4ECE55B2-A7E1-8C5F-BBBD-453A19C1CD0A}"/>
                </a:ext>
              </a:extLst>
            </p:cNvPr>
            <p:cNvSpPr txBox="1"/>
            <p:nvPr/>
          </p:nvSpPr>
          <p:spPr>
            <a:xfrm>
              <a:off x="6213927" y="2569851"/>
              <a:ext cx="506870" cy="204800"/>
            </a:xfrm>
            <a:prstGeom prst="rect">
              <a:avLst/>
            </a:prstGeom>
            <a:noFill/>
          </p:spPr>
          <p:txBody>
            <a:bodyPr wrap="none" rtlCol="0">
              <a:spAutoFit/>
            </a:bodyPr>
            <a:lstStyle/>
            <a:p>
              <a:r>
                <a:rPr lang="en-GB" altLang="ja-JP" sz="731" dirty="0"/>
                <a:t>Takeno</a:t>
              </a:r>
              <a:endParaRPr lang="ja-JP" altLang="en-US" sz="731"/>
            </a:p>
          </p:txBody>
        </p:sp>
        <p:sp>
          <p:nvSpPr>
            <p:cNvPr id="119" name="テキスト ボックス 118">
              <a:extLst>
                <a:ext uri="{FF2B5EF4-FFF2-40B4-BE49-F238E27FC236}">
                  <a16:creationId xmlns:a16="http://schemas.microsoft.com/office/drawing/2014/main" id="{8A385D3C-2072-6D1D-24F3-58EDAAC083E8}"/>
                </a:ext>
              </a:extLst>
            </p:cNvPr>
            <p:cNvSpPr txBox="1"/>
            <p:nvPr/>
          </p:nvSpPr>
          <p:spPr>
            <a:xfrm>
              <a:off x="6861474" y="2565768"/>
              <a:ext cx="561372" cy="204800"/>
            </a:xfrm>
            <a:prstGeom prst="rect">
              <a:avLst/>
            </a:prstGeom>
            <a:noFill/>
          </p:spPr>
          <p:txBody>
            <a:bodyPr wrap="none" rtlCol="0">
              <a:spAutoFit/>
            </a:bodyPr>
            <a:lstStyle/>
            <a:p>
              <a:r>
                <a:rPr lang="en-GB" altLang="ja-JP" sz="731" dirty="0"/>
                <a:t>Kasumi1</a:t>
              </a:r>
              <a:endParaRPr lang="ja-JP" altLang="en-US" sz="731"/>
            </a:p>
          </p:txBody>
        </p:sp>
        <p:sp>
          <p:nvSpPr>
            <p:cNvPr id="120" name="テキスト ボックス 119">
              <a:extLst>
                <a:ext uri="{FF2B5EF4-FFF2-40B4-BE49-F238E27FC236}">
                  <a16:creationId xmlns:a16="http://schemas.microsoft.com/office/drawing/2014/main" id="{8921E167-232A-8119-9F49-3757DFB16B3F}"/>
                </a:ext>
              </a:extLst>
            </p:cNvPr>
            <p:cNvSpPr txBox="1"/>
            <p:nvPr/>
          </p:nvSpPr>
          <p:spPr>
            <a:xfrm>
              <a:off x="5669502" y="2504628"/>
              <a:ext cx="478016" cy="317266"/>
            </a:xfrm>
            <a:prstGeom prst="rect">
              <a:avLst/>
            </a:prstGeom>
            <a:noFill/>
          </p:spPr>
          <p:txBody>
            <a:bodyPr wrap="none" rtlCol="0">
              <a:spAutoFit/>
            </a:bodyPr>
            <a:lstStyle/>
            <a:p>
              <a:r>
                <a:rPr lang="en-GB" altLang="ja-JP" sz="731" dirty="0" err="1"/>
                <a:t>Kumi</a:t>
              </a:r>
              <a:endParaRPr lang="en-GB" altLang="ja-JP" sz="731" dirty="0"/>
            </a:p>
            <a:p>
              <a:r>
                <a:rPr lang="en-GB" altLang="ja-JP" sz="731" dirty="0"/>
                <a:t>hama1</a:t>
              </a:r>
              <a:endParaRPr lang="ja-JP" altLang="en-US" sz="731"/>
            </a:p>
          </p:txBody>
        </p:sp>
        <p:sp>
          <p:nvSpPr>
            <p:cNvPr id="121" name="テキスト ボックス 120">
              <a:extLst>
                <a:ext uri="{FF2B5EF4-FFF2-40B4-BE49-F238E27FC236}">
                  <a16:creationId xmlns:a16="http://schemas.microsoft.com/office/drawing/2014/main" id="{CAE94EAD-B6C6-594F-2AC8-17C0734494F9}"/>
                </a:ext>
              </a:extLst>
            </p:cNvPr>
            <p:cNvSpPr txBox="1"/>
            <p:nvPr/>
          </p:nvSpPr>
          <p:spPr>
            <a:xfrm>
              <a:off x="3232886" y="4880873"/>
              <a:ext cx="423514" cy="204800"/>
            </a:xfrm>
            <a:prstGeom prst="rect">
              <a:avLst/>
            </a:prstGeom>
            <a:noFill/>
          </p:spPr>
          <p:txBody>
            <a:bodyPr wrap="none" rtlCol="0">
              <a:spAutoFit/>
            </a:bodyPr>
            <a:lstStyle/>
            <a:p>
              <a:r>
                <a:rPr lang="en-GB" altLang="ja-JP" sz="731" dirty="0"/>
                <a:t>Iwata</a:t>
              </a:r>
              <a:endParaRPr lang="ja-JP" altLang="en-US" sz="731"/>
            </a:p>
          </p:txBody>
        </p:sp>
        <p:sp>
          <p:nvSpPr>
            <p:cNvPr id="122" name="テキスト ボックス 121">
              <a:extLst>
                <a:ext uri="{FF2B5EF4-FFF2-40B4-BE49-F238E27FC236}">
                  <a16:creationId xmlns:a16="http://schemas.microsoft.com/office/drawing/2014/main" id="{57D8A1DD-E7B0-EC2D-AFCD-102633B607BD}"/>
                </a:ext>
              </a:extLst>
            </p:cNvPr>
            <p:cNvSpPr txBox="1"/>
            <p:nvPr/>
          </p:nvSpPr>
          <p:spPr>
            <a:xfrm>
              <a:off x="6301514" y="2309110"/>
              <a:ext cx="453913" cy="429733"/>
            </a:xfrm>
            <a:prstGeom prst="rect">
              <a:avLst/>
            </a:prstGeom>
            <a:noFill/>
          </p:spPr>
          <p:txBody>
            <a:bodyPr wrap="square" rtlCol="0">
              <a:spAutoFit/>
            </a:bodyPr>
            <a:lstStyle/>
            <a:p>
              <a:r>
                <a:rPr lang="en-GB" altLang="ja-JP" sz="731" dirty="0" err="1"/>
                <a:t>Kumi</a:t>
              </a:r>
              <a:endParaRPr lang="en-GB" altLang="ja-JP" sz="731" dirty="0"/>
            </a:p>
            <a:p>
              <a:r>
                <a:rPr lang="en-GB" altLang="ja-JP" sz="731" dirty="0"/>
                <a:t>hama2</a:t>
              </a:r>
              <a:endParaRPr lang="ja-JP" altLang="en-US" sz="731"/>
            </a:p>
          </p:txBody>
        </p:sp>
        <p:sp>
          <p:nvSpPr>
            <p:cNvPr id="123" name="テキスト ボックス 122">
              <a:extLst>
                <a:ext uri="{FF2B5EF4-FFF2-40B4-BE49-F238E27FC236}">
                  <a16:creationId xmlns:a16="http://schemas.microsoft.com/office/drawing/2014/main" id="{0D95A97B-FA76-B358-DB57-C58EF13D88F2}"/>
                </a:ext>
              </a:extLst>
            </p:cNvPr>
            <p:cNvSpPr txBox="1"/>
            <p:nvPr/>
          </p:nvSpPr>
          <p:spPr>
            <a:xfrm>
              <a:off x="2247056" y="3044545"/>
              <a:ext cx="532518" cy="204800"/>
            </a:xfrm>
            <a:prstGeom prst="rect">
              <a:avLst/>
            </a:prstGeom>
            <a:noFill/>
          </p:spPr>
          <p:txBody>
            <a:bodyPr wrap="none" rtlCol="0">
              <a:spAutoFit/>
            </a:bodyPr>
            <a:lstStyle/>
            <a:p>
              <a:r>
                <a:rPr lang="en-GB" altLang="ja-JP" sz="731" dirty="0"/>
                <a:t>Mooka1</a:t>
              </a:r>
              <a:endParaRPr lang="ja-JP" altLang="en-US" sz="731"/>
            </a:p>
          </p:txBody>
        </p:sp>
        <p:sp>
          <p:nvSpPr>
            <p:cNvPr id="124" name="テキスト ボックス 123">
              <a:extLst>
                <a:ext uri="{FF2B5EF4-FFF2-40B4-BE49-F238E27FC236}">
                  <a16:creationId xmlns:a16="http://schemas.microsoft.com/office/drawing/2014/main" id="{EE74EB3E-5DF0-F5A0-06AD-A26C11E0B892}"/>
                </a:ext>
              </a:extLst>
            </p:cNvPr>
            <p:cNvSpPr txBox="1"/>
            <p:nvPr/>
          </p:nvSpPr>
          <p:spPr>
            <a:xfrm>
              <a:off x="1766066" y="3403416"/>
              <a:ext cx="418704" cy="204800"/>
            </a:xfrm>
            <a:prstGeom prst="rect">
              <a:avLst/>
            </a:prstGeom>
            <a:noFill/>
          </p:spPr>
          <p:txBody>
            <a:bodyPr wrap="none" rtlCol="0">
              <a:spAutoFit/>
            </a:bodyPr>
            <a:lstStyle/>
            <a:p>
              <a:r>
                <a:rPr lang="en-GB" altLang="ja-JP" sz="731" dirty="0" err="1"/>
                <a:t>Futtu</a:t>
              </a:r>
              <a:endParaRPr lang="ja-JP" altLang="en-US" sz="731"/>
            </a:p>
          </p:txBody>
        </p:sp>
        <p:sp>
          <p:nvSpPr>
            <p:cNvPr id="2" name="テキスト ボックス 1">
              <a:extLst>
                <a:ext uri="{FF2B5EF4-FFF2-40B4-BE49-F238E27FC236}">
                  <a16:creationId xmlns:a16="http://schemas.microsoft.com/office/drawing/2014/main" id="{280EC858-AB98-5A79-96D4-FB56C0679FD3}"/>
                </a:ext>
              </a:extLst>
            </p:cNvPr>
            <p:cNvSpPr txBox="1"/>
            <p:nvPr/>
          </p:nvSpPr>
          <p:spPr>
            <a:xfrm>
              <a:off x="1119824" y="4158992"/>
              <a:ext cx="1127232" cy="253916"/>
            </a:xfrm>
            <a:prstGeom prst="rect">
              <a:avLst/>
            </a:prstGeom>
            <a:solidFill>
              <a:schemeClr val="bg1"/>
            </a:solidFill>
            <a:ln>
              <a:solidFill>
                <a:srgbClr val="4472C4"/>
              </a:solidFill>
            </a:ln>
          </p:spPr>
          <p:txBody>
            <a:bodyPr wrap="none" rtlCol="0">
              <a:spAutoFit/>
            </a:bodyPr>
            <a:lstStyle/>
            <a:p>
              <a:r>
                <a:rPr kumimoji="1" lang="ja-JP" altLang="en-US" sz="1050" dirty="0"/>
                <a:t>ヒメダカタイプ</a:t>
              </a:r>
            </a:p>
          </p:txBody>
        </p:sp>
        <p:sp>
          <p:nvSpPr>
            <p:cNvPr id="3" name="テキスト ボックス 2">
              <a:extLst>
                <a:ext uri="{FF2B5EF4-FFF2-40B4-BE49-F238E27FC236}">
                  <a16:creationId xmlns:a16="http://schemas.microsoft.com/office/drawing/2014/main" id="{6A6843DE-EFAA-7162-3A33-85321E6C56A4}"/>
                </a:ext>
              </a:extLst>
            </p:cNvPr>
            <p:cNvSpPr txBox="1"/>
            <p:nvPr/>
          </p:nvSpPr>
          <p:spPr>
            <a:xfrm>
              <a:off x="6397952" y="1821248"/>
              <a:ext cx="1261884" cy="253916"/>
            </a:xfrm>
            <a:prstGeom prst="rect">
              <a:avLst/>
            </a:prstGeom>
            <a:solidFill>
              <a:schemeClr val="bg1"/>
            </a:solidFill>
            <a:ln>
              <a:solidFill>
                <a:srgbClr val="993300"/>
              </a:solidFill>
            </a:ln>
          </p:spPr>
          <p:txBody>
            <a:bodyPr wrap="none" rtlCol="0">
              <a:spAutoFit/>
            </a:bodyPr>
            <a:lstStyle/>
            <a:p>
              <a:r>
                <a:rPr kumimoji="1" lang="ja-JP" altLang="en-US" sz="1050" dirty="0"/>
                <a:t>島根・鳥取タイプ</a:t>
              </a:r>
            </a:p>
          </p:txBody>
        </p:sp>
        <p:sp>
          <p:nvSpPr>
            <p:cNvPr id="4" name="テキスト ボックス 3">
              <a:extLst>
                <a:ext uri="{FF2B5EF4-FFF2-40B4-BE49-F238E27FC236}">
                  <a16:creationId xmlns:a16="http://schemas.microsoft.com/office/drawing/2014/main" id="{AE559617-D2DC-5842-D280-8154F127BE10}"/>
                </a:ext>
              </a:extLst>
            </p:cNvPr>
            <p:cNvSpPr txBox="1"/>
            <p:nvPr/>
          </p:nvSpPr>
          <p:spPr>
            <a:xfrm>
              <a:off x="1181905" y="1866473"/>
              <a:ext cx="992579" cy="253916"/>
            </a:xfrm>
            <a:prstGeom prst="rect">
              <a:avLst/>
            </a:prstGeom>
            <a:solidFill>
              <a:schemeClr val="bg1"/>
            </a:solidFill>
            <a:ln>
              <a:solidFill>
                <a:srgbClr val="FF0000"/>
              </a:solidFill>
            </a:ln>
          </p:spPr>
          <p:txBody>
            <a:bodyPr wrap="none" rtlCol="0">
              <a:spAutoFit/>
            </a:bodyPr>
            <a:lstStyle/>
            <a:p>
              <a:r>
                <a:rPr kumimoji="1" lang="ja-JP" altLang="en-US" sz="1050" dirty="0"/>
                <a:t>瀬戸内タイプ</a:t>
              </a:r>
            </a:p>
          </p:txBody>
        </p:sp>
        <p:sp>
          <p:nvSpPr>
            <p:cNvPr id="5" name="テキスト ボックス 4">
              <a:extLst>
                <a:ext uri="{FF2B5EF4-FFF2-40B4-BE49-F238E27FC236}">
                  <a16:creationId xmlns:a16="http://schemas.microsoft.com/office/drawing/2014/main" id="{FFA523AE-64B5-B0D5-4A3A-BE660023AE99}"/>
                </a:ext>
              </a:extLst>
            </p:cNvPr>
            <p:cNvSpPr txBox="1"/>
            <p:nvPr/>
          </p:nvSpPr>
          <p:spPr>
            <a:xfrm>
              <a:off x="7790587" y="2431200"/>
              <a:ext cx="1531188" cy="253916"/>
            </a:xfrm>
            <a:prstGeom prst="rect">
              <a:avLst/>
            </a:prstGeom>
            <a:solidFill>
              <a:schemeClr val="bg1"/>
            </a:solidFill>
            <a:ln>
              <a:solidFill>
                <a:srgbClr val="00B050"/>
              </a:solidFill>
            </a:ln>
          </p:spPr>
          <p:txBody>
            <a:bodyPr wrap="none" rtlCol="0">
              <a:spAutoFit/>
            </a:bodyPr>
            <a:lstStyle/>
            <a:p>
              <a:r>
                <a:rPr kumimoji="1" lang="ja-JP" altLang="en-US" sz="1050" dirty="0"/>
                <a:t>南部九州＆沖縄タイプ</a:t>
              </a:r>
            </a:p>
          </p:txBody>
        </p:sp>
      </p:grpSp>
      <p:sp>
        <p:nvSpPr>
          <p:cNvPr id="9" name="テキスト ボックス 8">
            <a:extLst>
              <a:ext uri="{FF2B5EF4-FFF2-40B4-BE49-F238E27FC236}">
                <a16:creationId xmlns:a16="http://schemas.microsoft.com/office/drawing/2014/main" id="{A60EC991-BC1A-B5EF-AD33-39D1F38E43FC}"/>
              </a:ext>
            </a:extLst>
          </p:cNvPr>
          <p:cNvSpPr txBox="1"/>
          <p:nvPr/>
        </p:nvSpPr>
        <p:spPr>
          <a:xfrm>
            <a:off x="165333" y="5914904"/>
            <a:ext cx="9432177" cy="923330"/>
          </a:xfrm>
          <a:prstGeom prst="rect">
            <a:avLst/>
          </a:prstGeom>
          <a:noFill/>
        </p:spPr>
        <p:txBody>
          <a:bodyPr wrap="square" rtlCol="0">
            <a:spAutoFit/>
          </a:bodyPr>
          <a:lstStyle/>
          <a:p>
            <a:r>
              <a:rPr kumimoji="1" lang="ja-JP" altLang="en-US" dirty="0"/>
              <a:t>朝来市内で採取されたメダカ群をチトクロム</a:t>
            </a:r>
            <a:r>
              <a:rPr kumimoji="1" lang="en-US" altLang="ja-JP" dirty="0"/>
              <a:t>b </a:t>
            </a:r>
            <a:r>
              <a:rPr kumimoji="1" lang="ja-JP" altLang="en-US" dirty="0"/>
              <a:t>遺伝子の塩基配列に基づいてネットワーク解析（系統樹解析とは別の近縁関係を調べる方法）し、今回朝来市内で得られた</a:t>
            </a:r>
            <a:endParaRPr kumimoji="1" lang="en-US" altLang="ja-JP" dirty="0"/>
          </a:p>
          <a:p>
            <a:r>
              <a:rPr kumimoji="1" lang="ja-JP" altLang="en-US" dirty="0"/>
              <a:t>４群の遺伝的な距離を可視化した。</a:t>
            </a:r>
          </a:p>
        </p:txBody>
      </p:sp>
      <p:sp>
        <p:nvSpPr>
          <p:cNvPr id="10" name="スライド番号プレースホルダー 9">
            <a:extLst>
              <a:ext uri="{FF2B5EF4-FFF2-40B4-BE49-F238E27FC236}">
                <a16:creationId xmlns:a16="http://schemas.microsoft.com/office/drawing/2014/main" id="{847794F3-BB8B-D534-FB4E-964C356BD401}"/>
              </a:ext>
            </a:extLst>
          </p:cNvPr>
          <p:cNvSpPr>
            <a:spLocks noGrp="1"/>
          </p:cNvSpPr>
          <p:nvPr>
            <p:ph type="sldNum" sz="quarter" idx="12"/>
          </p:nvPr>
        </p:nvSpPr>
        <p:spPr>
          <a:xfrm>
            <a:off x="7098735" y="6416117"/>
            <a:ext cx="2228850" cy="365125"/>
          </a:xfrm>
        </p:spPr>
        <p:txBody>
          <a:bodyPr/>
          <a:lstStyle/>
          <a:p>
            <a:fld id="{F5E0FFD8-1193-47FE-97CA-8B356EED0836}" type="slidenum">
              <a:rPr kumimoji="1" lang="ja-JP" altLang="en-US" sz="2000" smtClean="0"/>
              <a:t>16</a:t>
            </a:fld>
            <a:endParaRPr kumimoji="1" lang="ja-JP" altLang="en-US" sz="2000"/>
          </a:p>
        </p:txBody>
      </p:sp>
    </p:spTree>
    <p:extLst>
      <p:ext uri="{BB962C8B-B14F-4D97-AF65-F5344CB8AC3E}">
        <p14:creationId xmlns:p14="http://schemas.microsoft.com/office/powerpoint/2010/main" val="169116493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11" name="グループ化 310">
            <a:extLst>
              <a:ext uri="{FF2B5EF4-FFF2-40B4-BE49-F238E27FC236}">
                <a16:creationId xmlns:a16="http://schemas.microsoft.com/office/drawing/2014/main" id="{8FFC1BBF-6451-15D7-6A3C-A36562A1E038}"/>
              </a:ext>
            </a:extLst>
          </p:cNvPr>
          <p:cNvGrpSpPr>
            <a:grpSpLocks noChangeAspect="1"/>
          </p:cNvGrpSpPr>
          <p:nvPr/>
        </p:nvGrpSpPr>
        <p:grpSpPr>
          <a:xfrm>
            <a:off x="1653410" y="51627"/>
            <a:ext cx="2227555" cy="2880000"/>
            <a:chOff x="2296591" y="885570"/>
            <a:chExt cx="1392222" cy="1800000"/>
          </a:xfrm>
        </p:grpSpPr>
        <p:grpSp>
          <p:nvGrpSpPr>
            <p:cNvPr id="242" name="グループ化 241">
              <a:extLst>
                <a:ext uri="{FF2B5EF4-FFF2-40B4-BE49-F238E27FC236}">
                  <a16:creationId xmlns:a16="http://schemas.microsoft.com/office/drawing/2014/main" id="{79C7C4B3-BA28-D7E4-2E62-E683603919A7}"/>
                </a:ext>
              </a:extLst>
            </p:cNvPr>
            <p:cNvGrpSpPr>
              <a:grpSpLocks noChangeAspect="1"/>
            </p:cNvGrpSpPr>
            <p:nvPr/>
          </p:nvGrpSpPr>
          <p:grpSpPr>
            <a:xfrm>
              <a:off x="2296591" y="885570"/>
              <a:ext cx="1392222" cy="1800000"/>
              <a:chOff x="2484438" y="620713"/>
              <a:chExt cx="3978275" cy="5143500"/>
            </a:xfrm>
          </p:grpSpPr>
          <p:pic>
            <p:nvPicPr>
              <p:cNvPr id="243" name="Picture 2" descr="tayousei3">
                <a:extLst>
                  <a:ext uri="{FF2B5EF4-FFF2-40B4-BE49-F238E27FC236}">
                    <a16:creationId xmlns:a16="http://schemas.microsoft.com/office/drawing/2014/main" id="{F7982FF3-A63D-15EF-95F4-E27A509AED19}"/>
                  </a:ext>
                </a:extLst>
              </p:cNvPr>
              <p:cNvPicPr>
                <a:picLocks noChangeAspect="1" noChangeArrowheads="1"/>
              </p:cNvPicPr>
              <p:nvPr/>
            </p:nvPicPr>
            <p:blipFill>
              <a:blip r:embed="rId2" cstate="print"/>
              <a:srcRect/>
              <a:stretch>
                <a:fillRect/>
              </a:stretch>
            </p:blipFill>
            <p:spPr bwMode="auto">
              <a:xfrm>
                <a:off x="2484438" y="620713"/>
                <a:ext cx="3978275" cy="5143500"/>
              </a:xfrm>
              <a:prstGeom prst="rect">
                <a:avLst/>
              </a:prstGeom>
              <a:noFill/>
              <a:ln w="9525">
                <a:noFill/>
                <a:miter lim="800000"/>
                <a:headEnd/>
                <a:tailEnd/>
              </a:ln>
            </p:spPr>
          </p:pic>
          <p:sp>
            <p:nvSpPr>
              <p:cNvPr id="244" name="Rectangle 4">
                <a:extLst>
                  <a:ext uri="{FF2B5EF4-FFF2-40B4-BE49-F238E27FC236}">
                    <a16:creationId xmlns:a16="http://schemas.microsoft.com/office/drawing/2014/main" id="{2AEF0F90-7898-784A-C594-4178CEBE59A7}"/>
                  </a:ext>
                </a:extLst>
              </p:cNvPr>
              <p:cNvSpPr>
                <a:spLocks noChangeArrowheads="1"/>
              </p:cNvSpPr>
              <p:nvPr/>
            </p:nvSpPr>
            <p:spPr bwMode="auto">
              <a:xfrm>
                <a:off x="5272088" y="3276600"/>
                <a:ext cx="73025" cy="71438"/>
              </a:xfrm>
              <a:prstGeom prst="rect">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245" name="Rectangle 5">
                <a:extLst>
                  <a:ext uri="{FF2B5EF4-FFF2-40B4-BE49-F238E27FC236}">
                    <a16:creationId xmlns:a16="http://schemas.microsoft.com/office/drawing/2014/main" id="{7C543B39-F8CA-78CD-B532-BFA2DF8276F2}"/>
                  </a:ext>
                </a:extLst>
              </p:cNvPr>
              <p:cNvSpPr>
                <a:spLocks noChangeArrowheads="1"/>
              </p:cNvSpPr>
              <p:nvPr/>
            </p:nvSpPr>
            <p:spPr bwMode="auto">
              <a:xfrm>
                <a:off x="5422900" y="3325813"/>
                <a:ext cx="73025" cy="71437"/>
              </a:xfrm>
              <a:prstGeom prst="rect">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246" name="Rectangle 6">
                <a:extLst>
                  <a:ext uri="{FF2B5EF4-FFF2-40B4-BE49-F238E27FC236}">
                    <a16:creationId xmlns:a16="http://schemas.microsoft.com/office/drawing/2014/main" id="{5A8D5326-08C8-32CB-14A0-6A8E8DD6C418}"/>
                  </a:ext>
                </a:extLst>
              </p:cNvPr>
              <p:cNvSpPr>
                <a:spLocks noChangeArrowheads="1"/>
              </p:cNvSpPr>
              <p:nvPr/>
            </p:nvSpPr>
            <p:spPr bwMode="auto">
              <a:xfrm>
                <a:off x="5338763" y="3222625"/>
                <a:ext cx="73025" cy="71438"/>
              </a:xfrm>
              <a:prstGeom prst="rect">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247" name="Rectangle 7">
                <a:extLst>
                  <a:ext uri="{FF2B5EF4-FFF2-40B4-BE49-F238E27FC236}">
                    <a16:creationId xmlns:a16="http://schemas.microsoft.com/office/drawing/2014/main" id="{9142CF57-253B-0F77-12B6-10FDA019B797}"/>
                  </a:ext>
                </a:extLst>
              </p:cNvPr>
              <p:cNvSpPr>
                <a:spLocks noChangeArrowheads="1"/>
              </p:cNvSpPr>
              <p:nvPr/>
            </p:nvSpPr>
            <p:spPr bwMode="auto">
              <a:xfrm>
                <a:off x="4987925" y="3495675"/>
                <a:ext cx="73025" cy="71438"/>
              </a:xfrm>
              <a:prstGeom prst="rect">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248" name="Rectangle 8">
                <a:extLst>
                  <a:ext uri="{FF2B5EF4-FFF2-40B4-BE49-F238E27FC236}">
                    <a16:creationId xmlns:a16="http://schemas.microsoft.com/office/drawing/2014/main" id="{1CD1D595-1CA1-2B99-252F-6BE994CD6530}"/>
                  </a:ext>
                </a:extLst>
              </p:cNvPr>
              <p:cNvSpPr>
                <a:spLocks noChangeArrowheads="1"/>
              </p:cNvSpPr>
              <p:nvPr/>
            </p:nvSpPr>
            <p:spPr bwMode="auto">
              <a:xfrm>
                <a:off x="4929188" y="3363913"/>
                <a:ext cx="73025" cy="71437"/>
              </a:xfrm>
              <a:prstGeom prst="rect">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249" name="Rectangle 9">
                <a:extLst>
                  <a:ext uri="{FF2B5EF4-FFF2-40B4-BE49-F238E27FC236}">
                    <a16:creationId xmlns:a16="http://schemas.microsoft.com/office/drawing/2014/main" id="{E4D07BFC-9CB7-E436-57F2-59966E326C27}"/>
                  </a:ext>
                </a:extLst>
              </p:cNvPr>
              <p:cNvSpPr>
                <a:spLocks noChangeArrowheads="1"/>
              </p:cNvSpPr>
              <p:nvPr/>
            </p:nvSpPr>
            <p:spPr bwMode="auto">
              <a:xfrm>
                <a:off x="5302250" y="3508375"/>
                <a:ext cx="73025" cy="71438"/>
              </a:xfrm>
              <a:prstGeom prst="rect">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250" name="Rectangle 10">
                <a:extLst>
                  <a:ext uri="{FF2B5EF4-FFF2-40B4-BE49-F238E27FC236}">
                    <a16:creationId xmlns:a16="http://schemas.microsoft.com/office/drawing/2014/main" id="{17289434-0F04-D2CB-3C77-4F58258619ED}"/>
                  </a:ext>
                </a:extLst>
              </p:cNvPr>
              <p:cNvSpPr>
                <a:spLocks noChangeArrowheads="1"/>
              </p:cNvSpPr>
              <p:nvPr/>
            </p:nvSpPr>
            <p:spPr bwMode="auto">
              <a:xfrm>
                <a:off x="5076825" y="3530600"/>
                <a:ext cx="73025" cy="71438"/>
              </a:xfrm>
              <a:prstGeom prst="rect">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251" name="Rectangle 11">
                <a:extLst>
                  <a:ext uri="{FF2B5EF4-FFF2-40B4-BE49-F238E27FC236}">
                    <a16:creationId xmlns:a16="http://schemas.microsoft.com/office/drawing/2014/main" id="{1FD286A9-804B-5F77-6A67-20E74E4D166B}"/>
                  </a:ext>
                </a:extLst>
              </p:cNvPr>
              <p:cNvSpPr>
                <a:spLocks noChangeArrowheads="1"/>
              </p:cNvSpPr>
              <p:nvPr/>
            </p:nvSpPr>
            <p:spPr bwMode="auto">
              <a:xfrm>
                <a:off x="5148263" y="3559175"/>
                <a:ext cx="73025" cy="71438"/>
              </a:xfrm>
              <a:prstGeom prst="rect">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252" name="Rectangle 12">
                <a:extLst>
                  <a:ext uri="{FF2B5EF4-FFF2-40B4-BE49-F238E27FC236}">
                    <a16:creationId xmlns:a16="http://schemas.microsoft.com/office/drawing/2014/main" id="{5438E52C-8370-EB46-5A04-81C0F7AA3ADF}"/>
                  </a:ext>
                </a:extLst>
              </p:cNvPr>
              <p:cNvSpPr>
                <a:spLocks noChangeArrowheads="1"/>
              </p:cNvSpPr>
              <p:nvPr/>
            </p:nvSpPr>
            <p:spPr bwMode="auto">
              <a:xfrm>
                <a:off x="5076825" y="3609975"/>
                <a:ext cx="73025" cy="71438"/>
              </a:xfrm>
              <a:prstGeom prst="rect">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253" name="Rectangle 13">
                <a:extLst>
                  <a:ext uri="{FF2B5EF4-FFF2-40B4-BE49-F238E27FC236}">
                    <a16:creationId xmlns:a16="http://schemas.microsoft.com/office/drawing/2014/main" id="{8B1911EF-82FB-2216-4068-9A22C33FD2FD}"/>
                  </a:ext>
                </a:extLst>
              </p:cNvPr>
              <p:cNvSpPr>
                <a:spLocks noChangeArrowheads="1"/>
              </p:cNvSpPr>
              <p:nvPr/>
            </p:nvSpPr>
            <p:spPr bwMode="auto">
              <a:xfrm>
                <a:off x="5216525" y="3613150"/>
                <a:ext cx="73025" cy="71438"/>
              </a:xfrm>
              <a:prstGeom prst="rect">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254" name="Rectangle 14">
                <a:extLst>
                  <a:ext uri="{FF2B5EF4-FFF2-40B4-BE49-F238E27FC236}">
                    <a16:creationId xmlns:a16="http://schemas.microsoft.com/office/drawing/2014/main" id="{D8663F8E-3066-C81A-E4CF-26B8537103F4}"/>
                  </a:ext>
                </a:extLst>
              </p:cNvPr>
              <p:cNvSpPr>
                <a:spLocks noChangeArrowheads="1"/>
              </p:cNvSpPr>
              <p:nvPr/>
            </p:nvSpPr>
            <p:spPr bwMode="auto">
              <a:xfrm>
                <a:off x="5148263" y="3644900"/>
                <a:ext cx="73025" cy="71438"/>
              </a:xfrm>
              <a:prstGeom prst="rect">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255" name="Rectangle 15">
                <a:extLst>
                  <a:ext uri="{FF2B5EF4-FFF2-40B4-BE49-F238E27FC236}">
                    <a16:creationId xmlns:a16="http://schemas.microsoft.com/office/drawing/2014/main" id="{3FC4F228-197D-AF2A-71A7-BB77101FBC5C}"/>
                  </a:ext>
                </a:extLst>
              </p:cNvPr>
              <p:cNvSpPr>
                <a:spLocks noChangeArrowheads="1"/>
              </p:cNvSpPr>
              <p:nvPr/>
            </p:nvSpPr>
            <p:spPr bwMode="auto">
              <a:xfrm>
                <a:off x="5192713" y="3686175"/>
                <a:ext cx="73025" cy="71438"/>
              </a:xfrm>
              <a:prstGeom prst="rect">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256" name="Rectangle 16">
                <a:extLst>
                  <a:ext uri="{FF2B5EF4-FFF2-40B4-BE49-F238E27FC236}">
                    <a16:creationId xmlns:a16="http://schemas.microsoft.com/office/drawing/2014/main" id="{61E9D0FC-052F-8F01-7989-4CACC177BFC4}"/>
                  </a:ext>
                </a:extLst>
              </p:cNvPr>
              <p:cNvSpPr>
                <a:spLocks noChangeArrowheads="1"/>
              </p:cNvSpPr>
              <p:nvPr/>
            </p:nvSpPr>
            <p:spPr bwMode="auto">
              <a:xfrm>
                <a:off x="5354638" y="3667125"/>
                <a:ext cx="73025" cy="71438"/>
              </a:xfrm>
              <a:prstGeom prst="rect">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257" name="Rectangle 17">
                <a:extLst>
                  <a:ext uri="{FF2B5EF4-FFF2-40B4-BE49-F238E27FC236}">
                    <a16:creationId xmlns:a16="http://schemas.microsoft.com/office/drawing/2014/main" id="{055ED7A5-FE1C-0C23-69A7-B9BCC45C0510}"/>
                  </a:ext>
                </a:extLst>
              </p:cNvPr>
              <p:cNvSpPr>
                <a:spLocks noChangeArrowheads="1"/>
              </p:cNvSpPr>
              <p:nvPr/>
            </p:nvSpPr>
            <p:spPr bwMode="auto">
              <a:xfrm>
                <a:off x="5345113" y="3740150"/>
                <a:ext cx="73025" cy="71438"/>
              </a:xfrm>
              <a:prstGeom prst="rect">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258" name="Rectangle 18">
                <a:extLst>
                  <a:ext uri="{FF2B5EF4-FFF2-40B4-BE49-F238E27FC236}">
                    <a16:creationId xmlns:a16="http://schemas.microsoft.com/office/drawing/2014/main" id="{F9044DC9-AE34-16B3-2E63-179ECB96ADE7}"/>
                  </a:ext>
                </a:extLst>
              </p:cNvPr>
              <p:cNvSpPr>
                <a:spLocks noChangeArrowheads="1"/>
              </p:cNvSpPr>
              <p:nvPr/>
            </p:nvSpPr>
            <p:spPr bwMode="auto">
              <a:xfrm>
                <a:off x="5305425" y="3830638"/>
                <a:ext cx="73025" cy="71437"/>
              </a:xfrm>
              <a:prstGeom prst="rect">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259" name="Rectangle 19">
                <a:extLst>
                  <a:ext uri="{FF2B5EF4-FFF2-40B4-BE49-F238E27FC236}">
                    <a16:creationId xmlns:a16="http://schemas.microsoft.com/office/drawing/2014/main" id="{18ED9C03-ED91-561F-3C1C-7BB44C03609A}"/>
                  </a:ext>
                </a:extLst>
              </p:cNvPr>
              <p:cNvSpPr>
                <a:spLocks noChangeArrowheads="1"/>
              </p:cNvSpPr>
              <p:nvPr/>
            </p:nvSpPr>
            <p:spPr bwMode="auto">
              <a:xfrm>
                <a:off x="5213350" y="3862388"/>
                <a:ext cx="73025" cy="71437"/>
              </a:xfrm>
              <a:prstGeom prst="rect">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260" name="Rectangle 20">
                <a:extLst>
                  <a:ext uri="{FF2B5EF4-FFF2-40B4-BE49-F238E27FC236}">
                    <a16:creationId xmlns:a16="http://schemas.microsoft.com/office/drawing/2014/main" id="{272F9A8B-E086-5319-0A80-2D90570189C4}"/>
                  </a:ext>
                </a:extLst>
              </p:cNvPr>
              <p:cNvSpPr>
                <a:spLocks noChangeArrowheads="1"/>
              </p:cNvSpPr>
              <p:nvPr/>
            </p:nvSpPr>
            <p:spPr bwMode="auto">
              <a:xfrm>
                <a:off x="5076825" y="3689350"/>
                <a:ext cx="73025" cy="71438"/>
              </a:xfrm>
              <a:prstGeom prst="rect">
                <a:avLst/>
              </a:prstGeom>
              <a:solidFill>
                <a:srgbClr val="FF0000"/>
              </a:solidFill>
              <a:ln w="9525">
                <a:solidFill>
                  <a:schemeClr val="tx1"/>
                </a:solidFill>
                <a:miter lim="800000"/>
                <a:headEnd/>
                <a:tailEnd/>
              </a:ln>
            </p:spPr>
            <p:txBody>
              <a:bodyPr wrap="none"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ja-JP" altLang="ja-JP" sz="1800" b="1"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261" name="Rectangle 21">
                <a:extLst>
                  <a:ext uri="{FF2B5EF4-FFF2-40B4-BE49-F238E27FC236}">
                    <a16:creationId xmlns:a16="http://schemas.microsoft.com/office/drawing/2014/main" id="{27882C9A-8AED-CDC1-C941-2C0B2D9AFD41}"/>
                  </a:ext>
                </a:extLst>
              </p:cNvPr>
              <p:cNvSpPr>
                <a:spLocks noChangeArrowheads="1"/>
              </p:cNvSpPr>
              <p:nvPr/>
            </p:nvSpPr>
            <p:spPr bwMode="auto">
              <a:xfrm>
                <a:off x="4956175" y="3760788"/>
                <a:ext cx="73025" cy="71437"/>
              </a:xfrm>
              <a:prstGeom prst="rect">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262" name="Rectangle 22">
                <a:extLst>
                  <a:ext uri="{FF2B5EF4-FFF2-40B4-BE49-F238E27FC236}">
                    <a16:creationId xmlns:a16="http://schemas.microsoft.com/office/drawing/2014/main" id="{1A6A1B67-ED2F-413B-45BC-01FAAAD313DB}"/>
                  </a:ext>
                </a:extLst>
              </p:cNvPr>
              <p:cNvSpPr>
                <a:spLocks noChangeArrowheads="1"/>
              </p:cNvSpPr>
              <p:nvPr/>
            </p:nvSpPr>
            <p:spPr bwMode="auto">
              <a:xfrm>
                <a:off x="4356100" y="3825875"/>
                <a:ext cx="73025" cy="71438"/>
              </a:xfrm>
              <a:prstGeom prst="rect">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263" name="Rectangle 23">
                <a:extLst>
                  <a:ext uri="{FF2B5EF4-FFF2-40B4-BE49-F238E27FC236}">
                    <a16:creationId xmlns:a16="http://schemas.microsoft.com/office/drawing/2014/main" id="{483C0C9C-FA7E-308E-6B47-453307057E61}"/>
                  </a:ext>
                </a:extLst>
              </p:cNvPr>
              <p:cNvSpPr>
                <a:spLocks noChangeArrowheads="1"/>
              </p:cNvSpPr>
              <p:nvPr/>
            </p:nvSpPr>
            <p:spPr bwMode="auto">
              <a:xfrm>
                <a:off x="4343400" y="3927475"/>
                <a:ext cx="73025" cy="71438"/>
              </a:xfrm>
              <a:prstGeom prst="rect">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264" name="Rectangle 24">
                <a:extLst>
                  <a:ext uri="{FF2B5EF4-FFF2-40B4-BE49-F238E27FC236}">
                    <a16:creationId xmlns:a16="http://schemas.microsoft.com/office/drawing/2014/main" id="{1C0B5879-20E9-2D8D-98B7-6959519566AE}"/>
                  </a:ext>
                </a:extLst>
              </p:cNvPr>
              <p:cNvSpPr>
                <a:spLocks noChangeArrowheads="1"/>
              </p:cNvSpPr>
              <p:nvPr/>
            </p:nvSpPr>
            <p:spPr bwMode="auto">
              <a:xfrm>
                <a:off x="4356100" y="3860800"/>
                <a:ext cx="73025" cy="71438"/>
              </a:xfrm>
              <a:prstGeom prst="rect">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265" name="Rectangle 25">
                <a:extLst>
                  <a:ext uri="{FF2B5EF4-FFF2-40B4-BE49-F238E27FC236}">
                    <a16:creationId xmlns:a16="http://schemas.microsoft.com/office/drawing/2014/main" id="{7775DE11-3659-1F24-2369-656B12834F6B}"/>
                  </a:ext>
                </a:extLst>
              </p:cNvPr>
              <p:cNvSpPr>
                <a:spLocks noChangeArrowheads="1"/>
              </p:cNvSpPr>
              <p:nvPr/>
            </p:nvSpPr>
            <p:spPr bwMode="auto">
              <a:xfrm>
                <a:off x="4335463" y="4041775"/>
                <a:ext cx="73025" cy="71438"/>
              </a:xfrm>
              <a:prstGeom prst="rect">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266" name="Rectangle 26">
                <a:extLst>
                  <a:ext uri="{FF2B5EF4-FFF2-40B4-BE49-F238E27FC236}">
                    <a16:creationId xmlns:a16="http://schemas.microsoft.com/office/drawing/2014/main" id="{1A1DFA7A-F660-29BF-1B17-A98DB57175ED}"/>
                  </a:ext>
                </a:extLst>
              </p:cNvPr>
              <p:cNvSpPr>
                <a:spLocks noChangeArrowheads="1"/>
              </p:cNvSpPr>
              <p:nvPr/>
            </p:nvSpPr>
            <p:spPr bwMode="auto">
              <a:xfrm>
                <a:off x="4275138" y="3933825"/>
                <a:ext cx="73025" cy="71438"/>
              </a:xfrm>
              <a:prstGeom prst="rect">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267" name="Rectangle 27">
                <a:extLst>
                  <a:ext uri="{FF2B5EF4-FFF2-40B4-BE49-F238E27FC236}">
                    <a16:creationId xmlns:a16="http://schemas.microsoft.com/office/drawing/2014/main" id="{73A2C528-6A5C-4C3A-0279-757EEE0C074B}"/>
                  </a:ext>
                </a:extLst>
              </p:cNvPr>
              <p:cNvSpPr>
                <a:spLocks noChangeArrowheads="1"/>
              </p:cNvSpPr>
              <p:nvPr/>
            </p:nvSpPr>
            <p:spPr bwMode="auto">
              <a:xfrm>
                <a:off x="4211638" y="3924300"/>
                <a:ext cx="73025" cy="71438"/>
              </a:xfrm>
              <a:prstGeom prst="rect">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268" name="Rectangle 28">
                <a:extLst>
                  <a:ext uri="{FF2B5EF4-FFF2-40B4-BE49-F238E27FC236}">
                    <a16:creationId xmlns:a16="http://schemas.microsoft.com/office/drawing/2014/main" id="{FC78373B-74F3-AB67-5296-D4749A87254D}"/>
                  </a:ext>
                </a:extLst>
              </p:cNvPr>
              <p:cNvSpPr>
                <a:spLocks noChangeArrowheads="1"/>
              </p:cNvSpPr>
              <p:nvPr/>
            </p:nvSpPr>
            <p:spPr bwMode="auto">
              <a:xfrm>
                <a:off x="4140200" y="3917950"/>
                <a:ext cx="73025" cy="71438"/>
              </a:xfrm>
              <a:prstGeom prst="rect">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269" name="Rectangle 29">
                <a:extLst>
                  <a:ext uri="{FF2B5EF4-FFF2-40B4-BE49-F238E27FC236}">
                    <a16:creationId xmlns:a16="http://schemas.microsoft.com/office/drawing/2014/main" id="{6F156622-FD05-AEA1-89D0-96F6866296F9}"/>
                  </a:ext>
                </a:extLst>
              </p:cNvPr>
              <p:cNvSpPr>
                <a:spLocks noChangeArrowheads="1"/>
              </p:cNvSpPr>
              <p:nvPr/>
            </p:nvSpPr>
            <p:spPr bwMode="auto">
              <a:xfrm>
                <a:off x="4048125" y="3908425"/>
                <a:ext cx="73025" cy="71438"/>
              </a:xfrm>
              <a:prstGeom prst="rect">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270" name="Rectangle 30">
                <a:extLst>
                  <a:ext uri="{FF2B5EF4-FFF2-40B4-BE49-F238E27FC236}">
                    <a16:creationId xmlns:a16="http://schemas.microsoft.com/office/drawing/2014/main" id="{7810B37A-4177-33EA-C8FC-8F5F41AA9C9B}"/>
                  </a:ext>
                </a:extLst>
              </p:cNvPr>
              <p:cNvSpPr>
                <a:spLocks noChangeArrowheads="1"/>
              </p:cNvSpPr>
              <p:nvPr/>
            </p:nvSpPr>
            <p:spPr bwMode="auto">
              <a:xfrm>
                <a:off x="4002088" y="3933825"/>
                <a:ext cx="73025" cy="71438"/>
              </a:xfrm>
              <a:prstGeom prst="rect">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271" name="Rectangle 31">
                <a:extLst>
                  <a:ext uri="{FF2B5EF4-FFF2-40B4-BE49-F238E27FC236}">
                    <a16:creationId xmlns:a16="http://schemas.microsoft.com/office/drawing/2014/main" id="{A1899F58-1A01-0C78-4252-673C5CD64FB5}"/>
                  </a:ext>
                </a:extLst>
              </p:cNvPr>
              <p:cNvSpPr>
                <a:spLocks noChangeArrowheads="1"/>
              </p:cNvSpPr>
              <p:nvPr/>
            </p:nvSpPr>
            <p:spPr bwMode="auto">
              <a:xfrm>
                <a:off x="4083050" y="3995738"/>
                <a:ext cx="73025" cy="71437"/>
              </a:xfrm>
              <a:prstGeom prst="rect">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272" name="Rectangle 32">
                <a:extLst>
                  <a:ext uri="{FF2B5EF4-FFF2-40B4-BE49-F238E27FC236}">
                    <a16:creationId xmlns:a16="http://schemas.microsoft.com/office/drawing/2014/main" id="{ED287130-FCB9-9EAC-E6DC-4038DBC5CD6D}"/>
                  </a:ext>
                </a:extLst>
              </p:cNvPr>
              <p:cNvSpPr>
                <a:spLocks noChangeArrowheads="1"/>
              </p:cNvSpPr>
              <p:nvPr/>
            </p:nvSpPr>
            <p:spPr bwMode="auto">
              <a:xfrm>
                <a:off x="4179888" y="3979863"/>
                <a:ext cx="73025" cy="71437"/>
              </a:xfrm>
              <a:prstGeom prst="rect">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273" name="Rectangle 33">
                <a:extLst>
                  <a:ext uri="{FF2B5EF4-FFF2-40B4-BE49-F238E27FC236}">
                    <a16:creationId xmlns:a16="http://schemas.microsoft.com/office/drawing/2014/main" id="{A1D64291-FC24-EF24-611B-555B392D995F}"/>
                  </a:ext>
                </a:extLst>
              </p:cNvPr>
              <p:cNvSpPr>
                <a:spLocks noChangeArrowheads="1"/>
              </p:cNvSpPr>
              <p:nvPr/>
            </p:nvSpPr>
            <p:spPr bwMode="auto">
              <a:xfrm>
                <a:off x="4208463" y="4029075"/>
                <a:ext cx="73025" cy="71438"/>
              </a:xfrm>
              <a:prstGeom prst="rect">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274" name="Rectangle 34">
                <a:extLst>
                  <a:ext uri="{FF2B5EF4-FFF2-40B4-BE49-F238E27FC236}">
                    <a16:creationId xmlns:a16="http://schemas.microsoft.com/office/drawing/2014/main" id="{BDF08B55-3850-DB1B-71BC-39312E4ECDE3}"/>
                  </a:ext>
                </a:extLst>
              </p:cNvPr>
              <p:cNvSpPr>
                <a:spLocks noChangeArrowheads="1"/>
              </p:cNvSpPr>
              <p:nvPr/>
            </p:nvSpPr>
            <p:spPr bwMode="auto">
              <a:xfrm>
                <a:off x="4230688" y="4095750"/>
                <a:ext cx="73025" cy="71438"/>
              </a:xfrm>
              <a:prstGeom prst="rect">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275" name="Rectangle 35">
                <a:extLst>
                  <a:ext uri="{FF2B5EF4-FFF2-40B4-BE49-F238E27FC236}">
                    <a16:creationId xmlns:a16="http://schemas.microsoft.com/office/drawing/2014/main" id="{5F4DC033-6074-23B8-C2CC-6679697F7D1B}"/>
                  </a:ext>
                </a:extLst>
              </p:cNvPr>
              <p:cNvSpPr>
                <a:spLocks noChangeArrowheads="1"/>
              </p:cNvSpPr>
              <p:nvPr/>
            </p:nvSpPr>
            <p:spPr bwMode="auto">
              <a:xfrm>
                <a:off x="4124325" y="4156075"/>
                <a:ext cx="73025" cy="71438"/>
              </a:xfrm>
              <a:prstGeom prst="rect">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276" name="Rectangle 36">
                <a:extLst>
                  <a:ext uri="{FF2B5EF4-FFF2-40B4-BE49-F238E27FC236}">
                    <a16:creationId xmlns:a16="http://schemas.microsoft.com/office/drawing/2014/main" id="{E54E7F3B-2FAC-25C4-D377-396D266BCC20}"/>
                  </a:ext>
                </a:extLst>
              </p:cNvPr>
              <p:cNvSpPr>
                <a:spLocks noChangeArrowheads="1"/>
              </p:cNvSpPr>
              <p:nvPr/>
            </p:nvSpPr>
            <p:spPr bwMode="auto">
              <a:xfrm>
                <a:off x="4165600" y="4130675"/>
                <a:ext cx="73025" cy="71438"/>
              </a:xfrm>
              <a:prstGeom prst="rect">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277" name="Rectangle 37">
                <a:extLst>
                  <a:ext uri="{FF2B5EF4-FFF2-40B4-BE49-F238E27FC236}">
                    <a16:creationId xmlns:a16="http://schemas.microsoft.com/office/drawing/2014/main" id="{23D85673-4B36-EB85-B16C-41C284AF7697}"/>
                  </a:ext>
                </a:extLst>
              </p:cNvPr>
              <p:cNvSpPr>
                <a:spLocks noChangeArrowheads="1"/>
              </p:cNvSpPr>
              <p:nvPr/>
            </p:nvSpPr>
            <p:spPr bwMode="auto">
              <a:xfrm>
                <a:off x="4202113" y="4202113"/>
                <a:ext cx="73025" cy="71437"/>
              </a:xfrm>
              <a:prstGeom prst="rect">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278" name="Rectangle 38">
                <a:extLst>
                  <a:ext uri="{FF2B5EF4-FFF2-40B4-BE49-F238E27FC236}">
                    <a16:creationId xmlns:a16="http://schemas.microsoft.com/office/drawing/2014/main" id="{AA1EBFA2-FE9C-F18B-8334-4F61EC75DD93}"/>
                  </a:ext>
                </a:extLst>
              </p:cNvPr>
              <p:cNvSpPr>
                <a:spLocks noChangeArrowheads="1"/>
              </p:cNvSpPr>
              <p:nvPr/>
            </p:nvSpPr>
            <p:spPr bwMode="auto">
              <a:xfrm>
                <a:off x="4189413" y="4300538"/>
                <a:ext cx="73025" cy="71437"/>
              </a:xfrm>
              <a:prstGeom prst="rect">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279" name="Rectangle 39">
                <a:extLst>
                  <a:ext uri="{FF2B5EF4-FFF2-40B4-BE49-F238E27FC236}">
                    <a16:creationId xmlns:a16="http://schemas.microsoft.com/office/drawing/2014/main" id="{627B93DF-2FF0-7126-D1D8-18B9D307407B}"/>
                  </a:ext>
                </a:extLst>
              </p:cNvPr>
              <p:cNvSpPr>
                <a:spLocks noChangeArrowheads="1"/>
              </p:cNvSpPr>
              <p:nvPr/>
            </p:nvSpPr>
            <p:spPr bwMode="auto">
              <a:xfrm>
                <a:off x="4076700" y="4221163"/>
                <a:ext cx="73025" cy="71437"/>
              </a:xfrm>
              <a:prstGeom prst="rect">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280" name="Rectangle 40">
                <a:extLst>
                  <a:ext uri="{FF2B5EF4-FFF2-40B4-BE49-F238E27FC236}">
                    <a16:creationId xmlns:a16="http://schemas.microsoft.com/office/drawing/2014/main" id="{C4F2342D-1B5F-B9B8-7150-4B68CDE28A7D}"/>
                  </a:ext>
                </a:extLst>
              </p:cNvPr>
              <p:cNvSpPr>
                <a:spLocks noChangeArrowheads="1"/>
              </p:cNvSpPr>
              <p:nvPr/>
            </p:nvSpPr>
            <p:spPr bwMode="auto">
              <a:xfrm>
                <a:off x="4284663" y="4365625"/>
                <a:ext cx="73025" cy="71438"/>
              </a:xfrm>
              <a:prstGeom prst="rect">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281" name="Rectangle 41">
                <a:extLst>
                  <a:ext uri="{FF2B5EF4-FFF2-40B4-BE49-F238E27FC236}">
                    <a16:creationId xmlns:a16="http://schemas.microsoft.com/office/drawing/2014/main" id="{CD1BBE4C-7E5D-DE60-DEA6-EC54039748BE}"/>
                  </a:ext>
                </a:extLst>
              </p:cNvPr>
              <p:cNvSpPr>
                <a:spLocks noChangeArrowheads="1"/>
              </p:cNvSpPr>
              <p:nvPr/>
            </p:nvSpPr>
            <p:spPr bwMode="auto">
              <a:xfrm>
                <a:off x="4243388" y="4440238"/>
                <a:ext cx="73025" cy="71437"/>
              </a:xfrm>
              <a:prstGeom prst="rect">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282" name="Rectangle 42">
                <a:extLst>
                  <a:ext uri="{FF2B5EF4-FFF2-40B4-BE49-F238E27FC236}">
                    <a16:creationId xmlns:a16="http://schemas.microsoft.com/office/drawing/2014/main" id="{806B0125-A5CF-0E73-74B0-0024ACFD300B}"/>
                  </a:ext>
                </a:extLst>
              </p:cNvPr>
              <p:cNvSpPr>
                <a:spLocks noChangeArrowheads="1"/>
              </p:cNvSpPr>
              <p:nvPr/>
            </p:nvSpPr>
            <p:spPr bwMode="auto">
              <a:xfrm>
                <a:off x="4152900" y="4421188"/>
                <a:ext cx="73025" cy="71437"/>
              </a:xfrm>
              <a:prstGeom prst="rect">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283" name="Rectangle 43">
                <a:extLst>
                  <a:ext uri="{FF2B5EF4-FFF2-40B4-BE49-F238E27FC236}">
                    <a16:creationId xmlns:a16="http://schemas.microsoft.com/office/drawing/2014/main" id="{C5ACCF98-ED89-04D7-F99B-67B92ECA7F86}"/>
                  </a:ext>
                </a:extLst>
              </p:cNvPr>
              <p:cNvSpPr>
                <a:spLocks noChangeArrowheads="1"/>
              </p:cNvSpPr>
              <p:nvPr/>
            </p:nvSpPr>
            <p:spPr bwMode="auto">
              <a:xfrm>
                <a:off x="4130675" y="4352925"/>
                <a:ext cx="73025" cy="71438"/>
              </a:xfrm>
              <a:prstGeom prst="rect">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284" name="Rectangle 44">
                <a:extLst>
                  <a:ext uri="{FF2B5EF4-FFF2-40B4-BE49-F238E27FC236}">
                    <a16:creationId xmlns:a16="http://schemas.microsoft.com/office/drawing/2014/main" id="{6FFEB568-7D0E-8BAB-B84C-23DE4B556814}"/>
                  </a:ext>
                </a:extLst>
              </p:cNvPr>
              <p:cNvSpPr>
                <a:spLocks noChangeArrowheads="1"/>
              </p:cNvSpPr>
              <p:nvPr/>
            </p:nvSpPr>
            <p:spPr bwMode="auto">
              <a:xfrm>
                <a:off x="3992563" y="4051300"/>
                <a:ext cx="73025" cy="71438"/>
              </a:xfrm>
              <a:prstGeom prst="rect">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285" name="Rectangle 45">
                <a:extLst>
                  <a:ext uri="{FF2B5EF4-FFF2-40B4-BE49-F238E27FC236}">
                    <a16:creationId xmlns:a16="http://schemas.microsoft.com/office/drawing/2014/main" id="{8A79E9DA-7DA0-C4F4-F4C9-363F23CD2A76}"/>
                  </a:ext>
                </a:extLst>
              </p:cNvPr>
              <p:cNvSpPr>
                <a:spLocks noChangeArrowheads="1"/>
              </p:cNvSpPr>
              <p:nvPr/>
            </p:nvSpPr>
            <p:spPr bwMode="auto">
              <a:xfrm>
                <a:off x="4051300" y="4137025"/>
                <a:ext cx="73025" cy="71438"/>
              </a:xfrm>
              <a:prstGeom prst="rect">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286" name="Rectangle 46">
                <a:extLst>
                  <a:ext uri="{FF2B5EF4-FFF2-40B4-BE49-F238E27FC236}">
                    <a16:creationId xmlns:a16="http://schemas.microsoft.com/office/drawing/2014/main" id="{825B82B7-58AE-1CED-218B-ACFCB5D401A2}"/>
                  </a:ext>
                </a:extLst>
              </p:cNvPr>
              <p:cNvSpPr>
                <a:spLocks noChangeArrowheads="1"/>
              </p:cNvSpPr>
              <p:nvPr/>
            </p:nvSpPr>
            <p:spPr bwMode="auto">
              <a:xfrm>
                <a:off x="3986213" y="4168775"/>
                <a:ext cx="73025" cy="71438"/>
              </a:xfrm>
              <a:prstGeom prst="rect">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287" name="Rectangle 47">
                <a:extLst>
                  <a:ext uri="{FF2B5EF4-FFF2-40B4-BE49-F238E27FC236}">
                    <a16:creationId xmlns:a16="http://schemas.microsoft.com/office/drawing/2014/main" id="{6C7163BE-C126-1E63-E5EB-33B11F52D434}"/>
                  </a:ext>
                </a:extLst>
              </p:cNvPr>
              <p:cNvSpPr>
                <a:spLocks noChangeArrowheads="1"/>
              </p:cNvSpPr>
              <p:nvPr/>
            </p:nvSpPr>
            <p:spPr bwMode="auto">
              <a:xfrm>
                <a:off x="3773488" y="4114800"/>
                <a:ext cx="73025" cy="71438"/>
              </a:xfrm>
              <a:prstGeom prst="rect">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288" name="Rectangle 48">
                <a:extLst>
                  <a:ext uri="{FF2B5EF4-FFF2-40B4-BE49-F238E27FC236}">
                    <a16:creationId xmlns:a16="http://schemas.microsoft.com/office/drawing/2014/main" id="{9978310F-EEAB-1C0B-D122-DBB3DA78201E}"/>
                  </a:ext>
                </a:extLst>
              </p:cNvPr>
              <p:cNvSpPr>
                <a:spLocks noChangeArrowheads="1"/>
              </p:cNvSpPr>
              <p:nvPr/>
            </p:nvSpPr>
            <p:spPr bwMode="auto">
              <a:xfrm>
                <a:off x="3822700" y="4078288"/>
                <a:ext cx="73025" cy="71437"/>
              </a:xfrm>
              <a:prstGeom prst="rect">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289" name="Rectangle 49">
                <a:extLst>
                  <a:ext uri="{FF2B5EF4-FFF2-40B4-BE49-F238E27FC236}">
                    <a16:creationId xmlns:a16="http://schemas.microsoft.com/office/drawing/2014/main" id="{E26EC363-06A6-8998-97C6-631AB9F958EC}"/>
                  </a:ext>
                </a:extLst>
              </p:cNvPr>
              <p:cNvSpPr>
                <a:spLocks noChangeArrowheads="1"/>
              </p:cNvSpPr>
              <p:nvPr/>
            </p:nvSpPr>
            <p:spPr bwMode="auto">
              <a:xfrm>
                <a:off x="3857625" y="4143375"/>
                <a:ext cx="73025" cy="71438"/>
              </a:xfrm>
              <a:prstGeom prst="rect">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290" name="Rectangle 50">
                <a:extLst>
                  <a:ext uri="{FF2B5EF4-FFF2-40B4-BE49-F238E27FC236}">
                    <a16:creationId xmlns:a16="http://schemas.microsoft.com/office/drawing/2014/main" id="{71DF8B27-FADB-EEB6-0C65-655A11232605}"/>
                  </a:ext>
                </a:extLst>
              </p:cNvPr>
              <p:cNvSpPr>
                <a:spLocks noChangeArrowheads="1"/>
              </p:cNvSpPr>
              <p:nvPr/>
            </p:nvSpPr>
            <p:spPr bwMode="auto">
              <a:xfrm>
                <a:off x="3660775" y="4021138"/>
                <a:ext cx="73025" cy="71437"/>
              </a:xfrm>
              <a:prstGeom prst="rect">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291" name="Rectangle 51">
                <a:extLst>
                  <a:ext uri="{FF2B5EF4-FFF2-40B4-BE49-F238E27FC236}">
                    <a16:creationId xmlns:a16="http://schemas.microsoft.com/office/drawing/2014/main" id="{3F303DAE-99DB-4446-7B07-793637D447FB}"/>
                  </a:ext>
                </a:extLst>
              </p:cNvPr>
              <p:cNvSpPr>
                <a:spLocks noChangeArrowheads="1"/>
              </p:cNvSpPr>
              <p:nvPr/>
            </p:nvSpPr>
            <p:spPr bwMode="auto">
              <a:xfrm>
                <a:off x="3606800" y="4237038"/>
                <a:ext cx="73025" cy="71437"/>
              </a:xfrm>
              <a:prstGeom prst="rect">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292" name="Rectangle 52">
                <a:extLst>
                  <a:ext uri="{FF2B5EF4-FFF2-40B4-BE49-F238E27FC236}">
                    <a16:creationId xmlns:a16="http://schemas.microsoft.com/office/drawing/2014/main" id="{04C50EDE-E186-3FF2-B470-208AB60F8A46}"/>
                  </a:ext>
                </a:extLst>
              </p:cNvPr>
              <p:cNvSpPr>
                <a:spLocks noChangeArrowheads="1"/>
              </p:cNvSpPr>
              <p:nvPr/>
            </p:nvSpPr>
            <p:spPr bwMode="auto">
              <a:xfrm>
                <a:off x="3563938" y="4208463"/>
                <a:ext cx="73025" cy="71437"/>
              </a:xfrm>
              <a:prstGeom prst="rect">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293" name="Rectangle 53">
                <a:extLst>
                  <a:ext uri="{FF2B5EF4-FFF2-40B4-BE49-F238E27FC236}">
                    <a16:creationId xmlns:a16="http://schemas.microsoft.com/office/drawing/2014/main" id="{D09884A5-5A48-D500-215C-83D2B87EB191}"/>
                  </a:ext>
                </a:extLst>
              </p:cNvPr>
              <p:cNvSpPr>
                <a:spLocks noChangeArrowheads="1"/>
              </p:cNvSpPr>
              <p:nvPr/>
            </p:nvSpPr>
            <p:spPr bwMode="auto">
              <a:xfrm>
                <a:off x="3498850" y="4051300"/>
                <a:ext cx="73025" cy="71438"/>
              </a:xfrm>
              <a:prstGeom prst="rect">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294" name="Rectangle 54">
                <a:extLst>
                  <a:ext uri="{FF2B5EF4-FFF2-40B4-BE49-F238E27FC236}">
                    <a16:creationId xmlns:a16="http://schemas.microsoft.com/office/drawing/2014/main" id="{0A849EF8-8CA8-D526-C52A-0F75B3C4A53E}"/>
                  </a:ext>
                </a:extLst>
              </p:cNvPr>
              <p:cNvSpPr>
                <a:spLocks noChangeArrowheads="1"/>
              </p:cNvSpPr>
              <p:nvPr/>
            </p:nvSpPr>
            <p:spPr bwMode="auto">
              <a:xfrm>
                <a:off x="3055938" y="4208463"/>
                <a:ext cx="73025" cy="71437"/>
              </a:xfrm>
              <a:prstGeom prst="rect">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295" name="Rectangle 55">
                <a:extLst>
                  <a:ext uri="{FF2B5EF4-FFF2-40B4-BE49-F238E27FC236}">
                    <a16:creationId xmlns:a16="http://schemas.microsoft.com/office/drawing/2014/main" id="{4E047140-8EDB-CF08-7064-8812A550462E}"/>
                  </a:ext>
                </a:extLst>
              </p:cNvPr>
              <p:cNvSpPr>
                <a:spLocks noChangeArrowheads="1"/>
              </p:cNvSpPr>
              <p:nvPr/>
            </p:nvSpPr>
            <p:spPr bwMode="auto">
              <a:xfrm>
                <a:off x="3217863" y="4211638"/>
                <a:ext cx="73025" cy="71437"/>
              </a:xfrm>
              <a:prstGeom prst="rect">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296" name="Rectangle 56">
                <a:extLst>
                  <a:ext uri="{FF2B5EF4-FFF2-40B4-BE49-F238E27FC236}">
                    <a16:creationId xmlns:a16="http://schemas.microsoft.com/office/drawing/2014/main" id="{2EA70AB7-6F16-A461-DAE6-021FA41488D4}"/>
                  </a:ext>
                </a:extLst>
              </p:cNvPr>
              <p:cNvSpPr>
                <a:spLocks noChangeArrowheads="1"/>
              </p:cNvSpPr>
              <p:nvPr/>
            </p:nvSpPr>
            <p:spPr bwMode="auto">
              <a:xfrm>
                <a:off x="3335338" y="4302125"/>
                <a:ext cx="73025" cy="71438"/>
              </a:xfrm>
              <a:prstGeom prst="rect">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297" name="Rectangle 57">
                <a:extLst>
                  <a:ext uri="{FF2B5EF4-FFF2-40B4-BE49-F238E27FC236}">
                    <a16:creationId xmlns:a16="http://schemas.microsoft.com/office/drawing/2014/main" id="{2F637EAF-7D59-9EBB-2E2F-C899C5DFD978}"/>
                  </a:ext>
                </a:extLst>
              </p:cNvPr>
              <p:cNvSpPr>
                <a:spLocks noChangeArrowheads="1"/>
              </p:cNvSpPr>
              <p:nvPr/>
            </p:nvSpPr>
            <p:spPr bwMode="auto">
              <a:xfrm>
                <a:off x="3348038" y="4243388"/>
                <a:ext cx="73025" cy="71437"/>
              </a:xfrm>
              <a:prstGeom prst="rect">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298" name="Rectangle 58">
                <a:extLst>
                  <a:ext uri="{FF2B5EF4-FFF2-40B4-BE49-F238E27FC236}">
                    <a16:creationId xmlns:a16="http://schemas.microsoft.com/office/drawing/2014/main" id="{A085AC6C-C8AF-D30A-57EA-704C92F28424}"/>
                  </a:ext>
                </a:extLst>
              </p:cNvPr>
              <p:cNvSpPr>
                <a:spLocks noChangeArrowheads="1"/>
              </p:cNvSpPr>
              <p:nvPr/>
            </p:nvSpPr>
            <p:spPr bwMode="auto">
              <a:xfrm>
                <a:off x="3484563" y="4414838"/>
                <a:ext cx="73025" cy="71437"/>
              </a:xfrm>
              <a:prstGeom prst="rect">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299" name="Rectangle 59">
                <a:extLst>
                  <a:ext uri="{FF2B5EF4-FFF2-40B4-BE49-F238E27FC236}">
                    <a16:creationId xmlns:a16="http://schemas.microsoft.com/office/drawing/2014/main" id="{2638ED62-92DA-E0D3-F784-DE6A3EF7EA2F}"/>
                  </a:ext>
                </a:extLst>
              </p:cNvPr>
              <p:cNvSpPr>
                <a:spLocks noChangeArrowheads="1"/>
              </p:cNvSpPr>
              <p:nvPr/>
            </p:nvSpPr>
            <p:spPr bwMode="auto">
              <a:xfrm>
                <a:off x="3509963" y="4311650"/>
                <a:ext cx="73025" cy="71438"/>
              </a:xfrm>
              <a:prstGeom prst="rect">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300" name="Rectangle 60">
                <a:extLst>
                  <a:ext uri="{FF2B5EF4-FFF2-40B4-BE49-F238E27FC236}">
                    <a16:creationId xmlns:a16="http://schemas.microsoft.com/office/drawing/2014/main" id="{99FA6576-2843-ED80-47CB-447094E8D5A1}"/>
                  </a:ext>
                </a:extLst>
              </p:cNvPr>
              <p:cNvSpPr>
                <a:spLocks noChangeArrowheads="1"/>
              </p:cNvSpPr>
              <p:nvPr/>
            </p:nvSpPr>
            <p:spPr bwMode="auto">
              <a:xfrm>
                <a:off x="3497263" y="4343400"/>
                <a:ext cx="73025" cy="71438"/>
              </a:xfrm>
              <a:prstGeom prst="rect">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301" name="Rectangle 61">
                <a:extLst>
                  <a:ext uri="{FF2B5EF4-FFF2-40B4-BE49-F238E27FC236}">
                    <a16:creationId xmlns:a16="http://schemas.microsoft.com/office/drawing/2014/main" id="{4D4EDA68-1665-07C5-C8CD-1BA026E0BED8}"/>
                  </a:ext>
                </a:extLst>
              </p:cNvPr>
              <p:cNvSpPr>
                <a:spLocks noChangeArrowheads="1"/>
              </p:cNvSpPr>
              <p:nvPr/>
            </p:nvSpPr>
            <p:spPr bwMode="auto">
              <a:xfrm>
                <a:off x="2987675" y="4389438"/>
                <a:ext cx="73025" cy="71437"/>
              </a:xfrm>
              <a:prstGeom prst="rect">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302" name="Rectangle 62">
                <a:extLst>
                  <a:ext uri="{FF2B5EF4-FFF2-40B4-BE49-F238E27FC236}">
                    <a16:creationId xmlns:a16="http://schemas.microsoft.com/office/drawing/2014/main" id="{977CE100-A613-D1B8-0ACD-717BC6BE6423}"/>
                  </a:ext>
                </a:extLst>
              </p:cNvPr>
              <p:cNvSpPr>
                <a:spLocks noChangeArrowheads="1"/>
              </p:cNvSpPr>
              <p:nvPr/>
            </p:nvSpPr>
            <p:spPr bwMode="auto">
              <a:xfrm>
                <a:off x="3206750" y="4497388"/>
                <a:ext cx="73025" cy="71437"/>
              </a:xfrm>
              <a:prstGeom prst="rect">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303" name="Rectangle 63">
                <a:extLst>
                  <a:ext uri="{FF2B5EF4-FFF2-40B4-BE49-F238E27FC236}">
                    <a16:creationId xmlns:a16="http://schemas.microsoft.com/office/drawing/2014/main" id="{5998B692-F8E0-CE2A-162A-42E06BCF4ECD}"/>
                  </a:ext>
                </a:extLst>
              </p:cNvPr>
              <p:cNvSpPr>
                <a:spLocks noChangeArrowheads="1"/>
              </p:cNvSpPr>
              <p:nvPr/>
            </p:nvSpPr>
            <p:spPr bwMode="auto">
              <a:xfrm>
                <a:off x="3289300" y="4565650"/>
                <a:ext cx="73025" cy="71438"/>
              </a:xfrm>
              <a:prstGeom prst="rect">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304" name="Rectangle 64">
                <a:extLst>
                  <a:ext uri="{FF2B5EF4-FFF2-40B4-BE49-F238E27FC236}">
                    <a16:creationId xmlns:a16="http://schemas.microsoft.com/office/drawing/2014/main" id="{9D061117-0383-33B3-0A83-E73E43B3F086}"/>
                  </a:ext>
                </a:extLst>
              </p:cNvPr>
              <p:cNvSpPr>
                <a:spLocks noChangeArrowheads="1"/>
              </p:cNvSpPr>
              <p:nvPr/>
            </p:nvSpPr>
            <p:spPr bwMode="auto">
              <a:xfrm>
                <a:off x="3867150" y="4437063"/>
                <a:ext cx="73025" cy="71437"/>
              </a:xfrm>
              <a:prstGeom prst="rect">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305" name="Rectangle 65">
                <a:extLst>
                  <a:ext uri="{FF2B5EF4-FFF2-40B4-BE49-F238E27FC236}">
                    <a16:creationId xmlns:a16="http://schemas.microsoft.com/office/drawing/2014/main" id="{EACE6E2E-164F-5EB0-4788-5880BECEFD17}"/>
                  </a:ext>
                </a:extLst>
              </p:cNvPr>
              <p:cNvSpPr>
                <a:spLocks noChangeArrowheads="1"/>
              </p:cNvSpPr>
              <p:nvPr/>
            </p:nvSpPr>
            <p:spPr bwMode="auto">
              <a:xfrm>
                <a:off x="3889375" y="4398963"/>
                <a:ext cx="73025" cy="71437"/>
              </a:xfrm>
              <a:prstGeom prst="rect">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306" name="Rectangle 66">
                <a:extLst>
                  <a:ext uri="{FF2B5EF4-FFF2-40B4-BE49-F238E27FC236}">
                    <a16:creationId xmlns:a16="http://schemas.microsoft.com/office/drawing/2014/main" id="{FA368932-0483-E39E-2832-32841A1FD27D}"/>
                  </a:ext>
                </a:extLst>
              </p:cNvPr>
              <p:cNvSpPr>
                <a:spLocks noChangeArrowheads="1"/>
              </p:cNvSpPr>
              <p:nvPr/>
            </p:nvSpPr>
            <p:spPr bwMode="auto">
              <a:xfrm>
                <a:off x="3911600" y="4362450"/>
                <a:ext cx="73025" cy="71438"/>
              </a:xfrm>
              <a:prstGeom prst="rect">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307" name="Rectangle 67">
                <a:extLst>
                  <a:ext uri="{FF2B5EF4-FFF2-40B4-BE49-F238E27FC236}">
                    <a16:creationId xmlns:a16="http://schemas.microsoft.com/office/drawing/2014/main" id="{D3C51704-4639-03C5-C644-052FD7E390CE}"/>
                  </a:ext>
                </a:extLst>
              </p:cNvPr>
              <p:cNvSpPr>
                <a:spLocks noChangeArrowheads="1"/>
              </p:cNvSpPr>
              <p:nvPr/>
            </p:nvSpPr>
            <p:spPr bwMode="auto">
              <a:xfrm>
                <a:off x="3943350" y="4346575"/>
                <a:ext cx="73025" cy="71438"/>
              </a:xfrm>
              <a:prstGeom prst="rect">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308" name="Rectangle 68">
                <a:extLst>
                  <a:ext uri="{FF2B5EF4-FFF2-40B4-BE49-F238E27FC236}">
                    <a16:creationId xmlns:a16="http://schemas.microsoft.com/office/drawing/2014/main" id="{BEF08182-4EB8-5D71-11C6-5D310C6CBC7A}"/>
                  </a:ext>
                </a:extLst>
              </p:cNvPr>
              <p:cNvSpPr>
                <a:spLocks noChangeArrowheads="1"/>
              </p:cNvSpPr>
              <p:nvPr/>
            </p:nvSpPr>
            <p:spPr bwMode="auto">
              <a:xfrm>
                <a:off x="3943350" y="4289425"/>
                <a:ext cx="73025" cy="71438"/>
              </a:xfrm>
              <a:prstGeom prst="rect">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grpSp>
        <p:sp>
          <p:nvSpPr>
            <p:cNvPr id="310" name="テキスト ボックス 309">
              <a:extLst>
                <a:ext uri="{FF2B5EF4-FFF2-40B4-BE49-F238E27FC236}">
                  <a16:creationId xmlns:a16="http://schemas.microsoft.com/office/drawing/2014/main" id="{E039274B-53C8-B5B3-3335-734384AE54FF}"/>
                </a:ext>
              </a:extLst>
            </p:cNvPr>
            <p:cNvSpPr txBox="1"/>
            <p:nvPr/>
          </p:nvSpPr>
          <p:spPr>
            <a:xfrm flipH="1">
              <a:off x="2583603" y="2327016"/>
              <a:ext cx="644865" cy="276999"/>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altLang="ja-JP" sz="12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B-VII</a:t>
              </a:r>
              <a:endParaRPr kumimoji="0" lang="ja-JP" altLang="en-US" sz="12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endParaRPr>
            </a:p>
          </p:txBody>
        </p:sp>
      </p:grpSp>
      <p:grpSp>
        <p:nvGrpSpPr>
          <p:cNvPr id="241" name="グループ化 240">
            <a:extLst>
              <a:ext uri="{FF2B5EF4-FFF2-40B4-BE49-F238E27FC236}">
                <a16:creationId xmlns:a16="http://schemas.microsoft.com/office/drawing/2014/main" id="{CCA5EE4C-416B-096E-3F37-9BAA56613CAB}"/>
              </a:ext>
            </a:extLst>
          </p:cNvPr>
          <p:cNvGrpSpPr>
            <a:grpSpLocks noChangeAspect="1"/>
          </p:cNvGrpSpPr>
          <p:nvPr/>
        </p:nvGrpSpPr>
        <p:grpSpPr>
          <a:xfrm>
            <a:off x="7322096" y="3554176"/>
            <a:ext cx="2227555" cy="2880000"/>
            <a:chOff x="9093807" y="2506145"/>
            <a:chExt cx="1392222" cy="1800000"/>
          </a:xfrm>
        </p:grpSpPr>
        <p:grpSp>
          <p:nvGrpSpPr>
            <p:cNvPr id="209" name="グループ化 208">
              <a:extLst>
                <a:ext uri="{FF2B5EF4-FFF2-40B4-BE49-F238E27FC236}">
                  <a16:creationId xmlns:a16="http://schemas.microsoft.com/office/drawing/2014/main" id="{E13A525A-00DF-D590-8C15-0C9722923A66}"/>
                </a:ext>
              </a:extLst>
            </p:cNvPr>
            <p:cNvGrpSpPr>
              <a:grpSpLocks noChangeAspect="1"/>
            </p:cNvGrpSpPr>
            <p:nvPr/>
          </p:nvGrpSpPr>
          <p:grpSpPr>
            <a:xfrm>
              <a:off x="9093807" y="2506145"/>
              <a:ext cx="1392222" cy="1800000"/>
              <a:chOff x="2484438" y="620713"/>
              <a:chExt cx="3978275" cy="5143500"/>
            </a:xfrm>
          </p:grpSpPr>
          <p:pic>
            <p:nvPicPr>
              <p:cNvPr id="210" name="Picture 2" descr="tayousei3">
                <a:extLst>
                  <a:ext uri="{FF2B5EF4-FFF2-40B4-BE49-F238E27FC236}">
                    <a16:creationId xmlns:a16="http://schemas.microsoft.com/office/drawing/2014/main" id="{93BEE933-465A-5FD7-DA79-322817669A8C}"/>
                  </a:ext>
                </a:extLst>
              </p:cNvPr>
              <p:cNvPicPr>
                <a:picLocks noChangeAspect="1" noChangeArrowheads="1"/>
              </p:cNvPicPr>
              <p:nvPr/>
            </p:nvPicPr>
            <p:blipFill>
              <a:blip r:embed="rId2" cstate="print"/>
              <a:srcRect/>
              <a:stretch>
                <a:fillRect/>
              </a:stretch>
            </p:blipFill>
            <p:spPr bwMode="auto">
              <a:xfrm>
                <a:off x="2484438" y="620713"/>
                <a:ext cx="3978275" cy="5143500"/>
              </a:xfrm>
              <a:prstGeom prst="rect">
                <a:avLst/>
              </a:prstGeom>
              <a:solidFill>
                <a:srgbClr val="FF0000"/>
              </a:solidFill>
              <a:ln w="9525">
                <a:noFill/>
                <a:miter lim="800000"/>
                <a:headEnd/>
                <a:tailEnd/>
              </a:ln>
            </p:spPr>
          </p:pic>
          <p:sp>
            <p:nvSpPr>
              <p:cNvPr id="211" name="AutoShape 4">
                <a:extLst>
                  <a:ext uri="{FF2B5EF4-FFF2-40B4-BE49-F238E27FC236}">
                    <a16:creationId xmlns:a16="http://schemas.microsoft.com/office/drawing/2014/main" id="{99521D36-E00D-5ADB-8D47-FA4B0C4B456D}"/>
                  </a:ext>
                </a:extLst>
              </p:cNvPr>
              <p:cNvSpPr>
                <a:spLocks noChangeArrowheads="1"/>
              </p:cNvSpPr>
              <p:nvPr/>
            </p:nvSpPr>
            <p:spPr bwMode="auto">
              <a:xfrm>
                <a:off x="2906713" y="4337050"/>
                <a:ext cx="73025" cy="71438"/>
              </a:xfrm>
              <a:prstGeom prst="triangle">
                <a:avLst>
                  <a:gd name="adj" fmla="val 50000"/>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212" name="AutoShape 5">
                <a:extLst>
                  <a:ext uri="{FF2B5EF4-FFF2-40B4-BE49-F238E27FC236}">
                    <a16:creationId xmlns:a16="http://schemas.microsoft.com/office/drawing/2014/main" id="{40CCEFDB-10B8-9E08-C5CB-783E8CD806B1}"/>
                  </a:ext>
                </a:extLst>
              </p:cNvPr>
              <p:cNvSpPr>
                <a:spLocks noChangeArrowheads="1"/>
              </p:cNvSpPr>
              <p:nvPr/>
            </p:nvSpPr>
            <p:spPr bwMode="auto">
              <a:xfrm>
                <a:off x="2962275" y="4479925"/>
                <a:ext cx="73025" cy="71438"/>
              </a:xfrm>
              <a:prstGeom prst="triangle">
                <a:avLst>
                  <a:gd name="adj" fmla="val 50000"/>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213" name="AutoShape 6">
                <a:extLst>
                  <a:ext uri="{FF2B5EF4-FFF2-40B4-BE49-F238E27FC236}">
                    <a16:creationId xmlns:a16="http://schemas.microsoft.com/office/drawing/2014/main" id="{1208AAAA-9825-47AE-3CDE-C0E3237613AF}"/>
                  </a:ext>
                </a:extLst>
              </p:cNvPr>
              <p:cNvSpPr>
                <a:spLocks noChangeArrowheads="1"/>
              </p:cNvSpPr>
              <p:nvPr/>
            </p:nvSpPr>
            <p:spPr bwMode="auto">
              <a:xfrm>
                <a:off x="3043238" y="4756150"/>
                <a:ext cx="73025" cy="71438"/>
              </a:xfrm>
              <a:prstGeom prst="triangle">
                <a:avLst>
                  <a:gd name="adj" fmla="val 50000"/>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214" name="AutoShape 7">
                <a:extLst>
                  <a:ext uri="{FF2B5EF4-FFF2-40B4-BE49-F238E27FC236}">
                    <a16:creationId xmlns:a16="http://schemas.microsoft.com/office/drawing/2014/main" id="{E12F10F9-394B-BFCA-D203-CF1FCEA3E1F5}"/>
                  </a:ext>
                </a:extLst>
              </p:cNvPr>
              <p:cNvSpPr>
                <a:spLocks noChangeArrowheads="1"/>
              </p:cNvSpPr>
              <p:nvPr/>
            </p:nvSpPr>
            <p:spPr bwMode="auto">
              <a:xfrm>
                <a:off x="2849563" y="5006975"/>
                <a:ext cx="73025" cy="71438"/>
              </a:xfrm>
              <a:prstGeom prst="triangle">
                <a:avLst>
                  <a:gd name="adj" fmla="val 50000"/>
                </a:avLst>
              </a:prstGeom>
              <a:solidFill>
                <a:srgbClr val="FF0000"/>
              </a:solidFill>
              <a:ln w="9525">
                <a:solidFill>
                  <a:schemeClr val="tx1"/>
                </a:solidFill>
                <a:miter lim="800000"/>
                <a:headEnd/>
                <a:tailEnd/>
              </a:ln>
            </p:spPr>
            <p:txBody>
              <a:bodyPr wrap="none"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ja-JP" altLang="ja-JP"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215" name="AutoShape 8">
                <a:extLst>
                  <a:ext uri="{FF2B5EF4-FFF2-40B4-BE49-F238E27FC236}">
                    <a16:creationId xmlns:a16="http://schemas.microsoft.com/office/drawing/2014/main" id="{DB105004-C389-9214-29DC-C2A8C496762E}"/>
                  </a:ext>
                </a:extLst>
              </p:cNvPr>
              <p:cNvSpPr>
                <a:spLocks noChangeArrowheads="1"/>
              </p:cNvSpPr>
              <p:nvPr/>
            </p:nvSpPr>
            <p:spPr bwMode="auto">
              <a:xfrm>
                <a:off x="2898775" y="4941888"/>
                <a:ext cx="73025" cy="71437"/>
              </a:xfrm>
              <a:prstGeom prst="triangle">
                <a:avLst>
                  <a:gd name="adj" fmla="val 50000"/>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216" name="AutoShape 9">
                <a:extLst>
                  <a:ext uri="{FF2B5EF4-FFF2-40B4-BE49-F238E27FC236}">
                    <a16:creationId xmlns:a16="http://schemas.microsoft.com/office/drawing/2014/main" id="{FFF0CB45-82A2-FDE0-F081-BD982A2384AC}"/>
                  </a:ext>
                </a:extLst>
              </p:cNvPr>
              <p:cNvSpPr>
                <a:spLocks noChangeArrowheads="1"/>
              </p:cNvSpPr>
              <p:nvPr/>
            </p:nvSpPr>
            <p:spPr bwMode="auto">
              <a:xfrm>
                <a:off x="2884488" y="4886325"/>
                <a:ext cx="73025" cy="71438"/>
              </a:xfrm>
              <a:prstGeom prst="triangle">
                <a:avLst>
                  <a:gd name="adj" fmla="val 50000"/>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217" name="AutoShape 10">
                <a:extLst>
                  <a:ext uri="{FF2B5EF4-FFF2-40B4-BE49-F238E27FC236}">
                    <a16:creationId xmlns:a16="http://schemas.microsoft.com/office/drawing/2014/main" id="{A2B8A67D-B413-10BD-D829-F2F5E2EBB549}"/>
                  </a:ext>
                </a:extLst>
              </p:cNvPr>
              <p:cNvSpPr>
                <a:spLocks noChangeArrowheads="1"/>
              </p:cNvSpPr>
              <p:nvPr/>
            </p:nvSpPr>
            <p:spPr bwMode="auto">
              <a:xfrm>
                <a:off x="2919413" y="4852988"/>
                <a:ext cx="73025" cy="71437"/>
              </a:xfrm>
              <a:prstGeom prst="triangle">
                <a:avLst>
                  <a:gd name="adj" fmla="val 50000"/>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218" name="AutoShape 11">
                <a:extLst>
                  <a:ext uri="{FF2B5EF4-FFF2-40B4-BE49-F238E27FC236}">
                    <a16:creationId xmlns:a16="http://schemas.microsoft.com/office/drawing/2014/main" id="{6267C9B6-E8FB-D4E8-22BE-69AAE9FF19CE}"/>
                  </a:ext>
                </a:extLst>
              </p:cNvPr>
              <p:cNvSpPr>
                <a:spLocks noChangeArrowheads="1"/>
              </p:cNvSpPr>
              <p:nvPr/>
            </p:nvSpPr>
            <p:spPr bwMode="auto">
              <a:xfrm>
                <a:off x="2890838" y="4819650"/>
                <a:ext cx="73025" cy="71438"/>
              </a:xfrm>
              <a:prstGeom prst="triangle">
                <a:avLst>
                  <a:gd name="adj" fmla="val 50000"/>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219" name="AutoShape 12">
                <a:extLst>
                  <a:ext uri="{FF2B5EF4-FFF2-40B4-BE49-F238E27FC236}">
                    <a16:creationId xmlns:a16="http://schemas.microsoft.com/office/drawing/2014/main" id="{EF102A1B-76CF-677F-E7E3-2F5D6BCFB805}"/>
                  </a:ext>
                </a:extLst>
              </p:cNvPr>
              <p:cNvSpPr>
                <a:spLocks noChangeArrowheads="1"/>
              </p:cNvSpPr>
              <p:nvPr/>
            </p:nvSpPr>
            <p:spPr bwMode="auto">
              <a:xfrm>
                <a:off x="2925763" y="4784725"/>
                <a:ext cx="73025" cy="71438"/>
              </a:xfrm>
              <a:prstGeom prst="triangle">
                <a:avLst>
                  <a:gd name="adj" fmla="val 50000"/>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220" name="AutoShape 13">
                <a:extLst>
                  <a:ext uri="{FF2B5EF4-FFF2-40B4-BE49-F238E27FC236}">
                    <a16:creationId xmlns:a16="http://schemas.microsoft.com/office/drawing/2014/main" id="{64A9FABE-B89E-74A8-7F46-BB125D04C02D}"/>
                  </a:ext>
                </a:extLst>
              </p:cNvPr>
              <p:cNvSpPr>
                <a:spLocks noChangeArrowheads="1"/>
              </p:cNvSpPr>
              <p:nvPr/>
            </p:nvSpPr>
            <p:spPr bwMode="auto">
              <a:xfrm>
                <a:off x="2978150" y="4637088"/>
                <a:ext cx="73025" cy="71437"/>
              </a:xfrm>
              <a:prstGeom prst="triangle">
                <a:avLst>
                  <a:gd name="adj" fmla="val 50000"/>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221" name="AutoShape 14">
                <a:extLst>
                  <a:ext uri="{FF2B5EF4-FFF2-40B4-BE49-F238E27FC236}">
                    <a16:creationId xmlns:a16="http://schemas.microsoft.com/office/drawing/2014/main" id="{5DCE06CA-6A97-8FD6-3658-E88D420ECB35}"/>
                  </a:ext>
                </a:extLst>
              </p:cNvPr>
              <p:cNvSpPr>
                <a:spLocks noChangeArrowheads="1"/>
              </p:cNvSpPr>
              <p:nvPr/>
            </p:nvSpPr>
            <p:spPr bwMode="auto">
              <a:xfrm>
                <a:off x="2787650" y="4868863"/>
                <a:ext cx="73025" cy="71437"/>
              </a:xfrm>
              <a:prstGeom prst="triangle">
                <a:avLst>
                  <a:gd name="adj" fmla="val 50000"/>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222" name="AutoShape 15">
                <a:extLst>
                  <a:ext uri="{FF2B5EF4-FFF2-40B4-BE49-F238E27FC236}">
                    <a16:creationId xmlns:a16="http://schemas.microsoft.com/office/drawing/2014/main" id="{3A44E636-28B4-6181-AB3A-D9BAB62934C1}"/>
                  </a:ext>
                </a:extLst>
              </p:cNvPr>
              <p:cNvSpPr>
                <a:spLocks noChangeArrowheads="1"/>
              </p:cNvSpPr>
              <p:nvPr/>
            </p:nvSpPr>
            <p:spPr bwMode="auto">
              <a:xfrm>
                <a:off x="2762250" y="4846638"/>
                <a:ext cx="73025" cy="71437"/>
              </a:xfrm>
              <a:prstGeom prst="triangle">
                <a:avLst>
                  <a:gd name="adj" fmla="val 50000"/>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223" name="AutoShape 16">
                <a:extLst>
                  <a:ext uri="{FF2B5EF4-FFF2-40B4-BE49-F238E27FC236}">
                    <a16:creationId xmlns:a16="http://schemas.microsoft.com/office/drawing/2014/main" id="{1C1D3E16-A30F-763B-20F4-A85950ECC7CC}"/>
                  </a:ext>
                </a:extLst>
              </p:cNvPr>
              <p:cNvSpPr>
                <a:spLocks noChangeArrowheads="1"/>
              </p:cNvSpPr>
              <p:nvPr/>
            </p:nvSpPr>
            <p:spPr bwMode="auto">
              <a:xfrm>
                <a:off x="2546350" y="4614863"/>
                <a:ext cx="73025" cy="71437"/>
              </a:xfrm>
              <a:prstGeom prst="triangle">
                <a:avLst>
                  <a:gd name="adj" fmla="val 50000"/>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224" name="AutoShape 17">
                <a:extLst>
                  <a:ext uri="{FF2B5EF4-FFF2-40B4-BE49-F238E27FC236}">
                    <a16:creationId xmlns:a16="http://schemas.microsoft.com/office/drawing/2014/main" id="{051502F0-1EC1-21C5-DEA4-A581D51DC08E}"/>
                  </a:ext>
                </a:extLst>
              </p:cNvPr>
              <p:cNvSpPr>
                <a:spLocks noChangeArrowheads="1"/>
              </p:cNvSpPr>
              <p:nvPr/>
            </p:nvSpPr>
            <p:spPr bwMode="auto">
              <a:xfrm>
                <a:off x="2830513" y="4692650"/>
                <a:ext cx="73025" cy="71438"/>
              </a:xfrm>
              <a:prstGeom prst="triangle">
                <a:avLst>
                  <a:gd name="adj" fmla="val 50000"/>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225" name="AutoShape 18">
                <a:extLst>
                  <a:ext uri="{FF2B5EF4-FFF2-40B4-BE49-F238E27FC236}">
                    <a16:creationId xmlns:a16="http://schemas.microsoft.com/office/drawing/2014/main" id="{F20C997F-EEBB-DFEB-6586-DBDA6456B485}"/>
                  </a:ext>
                </a:extLst>
              </p:cNvPr>
              <p:cNvSpPr>
                <a:spLocks noChangeArrowheads="1"/>
              </p:cNvSpPr>
              <p:nvPr/>
            </p:nvSpPr>
            <p:spPr bwMode="auto">
              <a:xfrm>
                <a:off x="2873375" y="4643438"/>
                <a:ext cx="73025" cy="71437"/>
              </a:xfrm>
              <a:prstGeom prst="triangle">
                <a:avLst>
                  <a:gd name="adj" fmla="val 50000"/>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226" name="AutoShape 19">
                <a:extLst>
                  <a:ext uri="{FF2B5EF4-FFF2-40B4-BE49-F238E27FC236}">
                    <a16:creationId xmlns:a16="http://schemas.microsoft.com/office/drawing/2014/main" id="{BFAE5ECD-D480-CDEB-18EF-45CC7A3AF34F}"/>
                  </a:ext>
                </a:extLst>
              </p:cNvPr>
              <p:cNvSpPr>
                <a:spLocks noChangeArrowheads="1"/>
              </p:cNvSpPr>
              <p:nvPr/>
            </p:nvSpPr>
            <p:spPr bwMode="auto">
              <a:xfrm>
                <a:off x="2932113" y="4508500"/>
                <a:ext cx="73025" cy="71438"/>
              </a:xfrm>
              <a:prstGeom prst="triangle">
                <a:avLst>
                  <a:gd name="adj" fmla="val 50000"/>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227" name="AutoShape 20">
                <a:extLst>
                  <a:ext uri="{FF2B5EF4-FFF2-40B4-BE49-F238E27FC236}">
                    <a16:creationId xmlns:a16="http://schemas.microsoft.com/office/drawing/2014/main" id="{597231AC-3EE5-5EAD-C7A8-7EE3093C9F20}"/>
                  </a:ext>
                </a:extLst>
              </p:cNvPr>
              <p:cNvSpPr>
                <a:spLocks noChangeArrowheads="1"/>
              </p:cNvSpPr>
              <p:nvPr/>
            </p:nvSpPr>
            <p:spPr bwMode="auto">
              <a:xfrm>
                <a:off x="2849563" y="4537075"/>
                <a:ext cx="73025" cy="71438"/>
              </a:xfrm>
              <a:prstGeom prst="triangle">
                <a:avLst>
                  <a:gd name="adj" fmla="val 50000"/>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228" name="AutoShape 21">
                <a:extLst>
                  <a:ext uri="{FF2B5EF4-FFF2-40B4-BE49-F238E27FC236}">
                    <a16:creationId xmlns:a16="http://schemas.microsoft.com/office/drawing/2014/main" id="{08322F71-C071-BF8E-ECA9-98129BCC0967}"/>
                  </a:ext>
                </a:extLst>
              </p:cNvPr>
              <p:cNvSpPr>
                <a:spLocks noChangeArrowheads="1"/>
              </p:cNvSpPr>
              <p:nvPr/>
            </p:nvSpPr>
            <p:spPr bwMode="auto">
              <a:xfrm>
                <a:off x="2771775" y="4508500"/>
                <a:ext cx="73025" cy="71438"/>
              </a:xfrm>
              <a:prstGeom prst="triangle">
                <a:avLst>
                  <a:gd name="adj" fmla="val 50000"/>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229" name="AutoShape 22">
                <a:extLst>
                  <a:ext uri="{FF2B5EF4-FFF2-40B4-BE49-F238E27FC236}">
                    <a16:creationId xmlns:a16="http://schemas.microsoft.com/office/drawing/2014/main" id="{901F9EDF-3B15-17C6-5A7F-C82F42F3B206}"/>
                  </a:ext>
                </a:extLst>
              </p:cNvPr>
              <p:cNvSpPr>
                <a:spLocks noChangeArrowheads="1"/>
              </p:cNvSpPr>
              <p:nvPr/>
            </p:nvSpPr>
            <p:spPr bwMode="auto">
              <a:xfrm>
                <a:off x="2811463" y="4492625"/>
                <a:ext cx="73025" cy="71438"/>
              </a:xfrm>
              <a:prstGeom prst="triangle">
                <a:avLst>
                  <a:gd name="adj" fmla="val 50000"/>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230" name="AutoShape 23">
                <a:extLst>
                  <a:ext uri="{FF2B5EF4-FFF2-40B4-BE49-F238E27FC236}">
                    <a16:creationId xmlns:a16="http://schemas.microsoft.com/office/drawing/2014/main" id="{D94B0243-D4B3-4F22-FD3E-16515628D256}"/>
                  </a:ext>
                </a:extLst>
              </p:cNvPr>
              <p:cNvSpPr>
                <a:spLocks noChangeArrowheads="1"/>
              </p:cNvSpPr>
              <p:nvPr/>
            </p:nvSpPr>
            <p:spPr bwMode="auto">
              <a:xfrm>
                <a:off x="2771775" y="4403725"/>
                <a:ext cx="73025" cy="71438"/>
              </a:xfrm>
              <a:prstGeom prst="triangle">
                <a:avLst>
                  <a:gd name="adj" fmla="val 50000"/>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231" name="AutoShape 24">
                <a:extLst>
                  <a:ext uri="{FF2B5EF4-FFF2-40B4-BE49-F238E27FC236}">
                    <a16:creationId xmlns:a16="http://schemas.microsoft.com/office/drawing/2014/main" id="{EC79F03B-7444-F02F-7814-F960FB1E60FD}"/>
                  </a:ext>
                </a:extLst>
              </p:cNvPr>
              <p:cNvSpPr>
                <a:spLocks noChangeArrowheads="1"/>
              </p:cNvSpPr>
              <p:nvPr/>
            </p:nvSpPr>
            <p:spPr bwMode="auto">
              <a:xfrm>
                <a:off x="2941638" y="5216525"/>
                <a:ext cx="73025" cy="71438"/>
              </a:xfrm>
              <a:prstGeom prst="triangle">
                <a:avLst>
                  <a:gd name="adj" fmla="val 50000"/>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232" name="AutoShape 25">
                <a:extLst>
                  <a:ext uri="{FF2B5EF4-FFF2-40B4-BE49-F238E27FC236}">
                    <a16:creationId xmlns:a16="http://schemas.microsoft.com/office/drawing/2014/main" id="{D0096EF3-791F-9829-51F2-22F89D64DA33}"/>
                  </a:ext>
                </a:extLst>
              </p:cNvPr>
              <p:cNvSpPr>
                <a:spLocks noChangeArrowheads="1"/>
              </p:cNvSpPr>
              <p:nvPr/>
            </p:nvSpPr>
            <p:spPr bwMode="auto">
              <a:xfrm>
                <a:off x="5995988" y="4140200"/>
                <a:ext cx="73025" cy="71438"/>
              </a:xfrm>
              <a:prstGeom prst="triangle">
                <a:avLst>
                  <a:gd name="adj" fmla="val 50000"/>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233" name="AutoShape 26">
                <a:extLst>
                  <a:ext uri="{FF2B5EF4-FFF2-40B4-BE49-F238E27FC236}">
                    <a16:creationId xmlns:a16="http://schemas.microsoft.com/office/drawing/2014/main" id="{B18F7005-4F6F-EFBE-12B4-C79E73D458E2}"/>
                  </a:ext>
                </a:extLst>
              </p:cNvPr>
              <p:cNvSpPr>
                <a:spLocks noChangeArrowheads="1"/>
              </p:cNvSpPr>
              <p:nvPr/>
            </p:nvSpPr>
            <p:spPr bwMode="auto">
              <a:xfrm>
                <a:off x="5842000" y="4857750"/>
                <a:ext cx="73025" cy="71438"/>
              </a:xfrm>
              <a:prstGeom prst="triangle">
                <a:avLst>
                  <a:gd name="adj" fmla="val 50000"/>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234" name="AutoShape 27">
                <a:extLst>
                  <a:ext uri="{FF2B5EF4-FFF2-40B4-BE49-F238E27FC236}">
                    <a16:creationId xmlns:a16="http://schemas.microsoft.com/office/drawing/2014/main" id="{9D7FAC1A-6D0C-2F58-99D7-E9557C011EB6}"/>
                  </a:ext>
                </a:extLst>
              </p:cNvPr>
              <p:cNvSpPr>
                <a:spLocks noChangeArrowheads="1"/>
              </p:cNvSpPr>
              <p:nvPr/>
            </p:nvSpPr>
            <p:spPr bwMode="auto">
              <a:xfrm>
                <a:off x="5380038" y="5311775"/>
                <a:ext cx="73025" cy="71438"/>
              </a:xfrm>
              <a:prstGeom prst="triangle">
                <a:avLst>
                  <a:gd name="adj" fmla="val 50000"/>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235" name="AutoShape 28">
                <a:extLst>
                  <a:ext uri="{FF2B5EF4-FFF2-40B4-BE49-F238E27FC236}">
                    <a16:creationId xmlns:a16="http://schemas.microsoft.com/office/drawing/2014/main" id="{349976A3-487D-5A68-CA8C-422D1EBFDBB1}"/>
                  </a:ext>
                </a:extLst>
              </p:cNvPr>
              <p:cNvSpPr>
                <a:spLocks noChangeArrowheads="1"/>
              </p:cNvSpPr>
              <p:nvPr/>
            </p:nvSpPr>
            <p:spPr bwMode="auto">
              <a:xfrm>
                <a:off x="5321300" y="5348288"/>
                <a:ext cx="73025" cy="71437"/>
              </a:xfrm>
              <a:prstGeom prst="triangle">
                <a:avLst>
                  <a:gd name="adj" fmla="val 50000"/>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236" name="AutoShape 29">
                <a:extLst>
                  <a:ext uri="{FF2B5EF4-FFF2-40B4-BE49-F238E27FC236}">
                    <a16:creationId xmlns:a16="http://schemas.microsoft.com/office/drawing/2014/main" id="{F0A4EAF9-31CD-271D-3DD4-57E09FEE9C0A}"/>
                  </a:ext>
                </a:extLst>
              </p:cNvPr>
              <p:cNvSpPr>
                <a:spLocks noChangeArrowheads="1"/>
              </p:cNvSpPr>
              <p:nvPr/>
            </p:nvSpPr>
            <p:spPr bwMode="auto">
              <a:xfrm>
                <a:off x="5348288" y="5373688"/>
                <a:ext cx="73025" cy="71437"/>
              </a:xfrm>
              <a:prstGeom prst="triangle">
                <a:avLst>
                  <a:gd name="adj" fmla="val 50000"/>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237" name="AutoShape 30">
                <a:extLst>
                  <a:ext uri="{FF2B5EF4-FFF2-40B4-BE49-F238E27FC236}">
                    <a16:creationId xmlns:a16="http://schemas.microsoft.com/office/drawing/2014/main" id="{FB77FAA0-572E-FEA7-CA9E-F6F5B247FA0D}"/>
                  </a:ext>
                </a:extLst>
              </p:cNvPr>
              <p:cNvSpPr>
                <a:spLocks noChangeArrowheads="1"/>
              </p:cNvSpPr>
              <p:nvPr/>
            </p:nvSpPr>
            <p:spPr bwMode="auto">
              <a:xfrm>
                <a:off x="5292725" y="5392738"/>
                <a:ext cx="73025" cy="71437"/>
              </a:xfrm>
              <a:prstGeom prst="triangle">
                <a:avLst>
                  <a:gd name="adj" fmla="val 50000"/>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238" name="AutoShape 31">
                <a:extLst>
                  <a:ext uri="{FF2B5EF4-FFF2-40B4-BE49-F238E27FC236}">
                    <a16:creationId xmlns:a16="http://schemas.microsoft.com/office/drawing/2014/main" id="{21CAD049-66F8-D3E9-90CD-E2FE28854F93}"/>
                  </a:ext>
                </a:extLst>
              </p:cNvPr>
              <p:cNvSpPr>
                <a:spLocks noChangeArrowheads="1"/>
              </p:cNvSpPr>
              <p:nvPr/>
            </p:nvSpPr>
            <p:spPr bwMode="auto">
              <a:xfrm>
                <a:off x="5276850" y="5489575"/>
                <a:ext cx="73025" cy="71438"/>
              </a:xfrm>
              <a:prstGeom prst="triangle">
                <a:avLst>
                  <a:gd name="adj" fmla="val 50000"/>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grpSp>
        <p:sp>
          <p:nvSpPr>
            <p:cNvPr id="239" name="テキスト ボックス 238">
              <a:extLst>
                <a:ext uri="{FF2B5EF4-FFF2-40B4-BE49-F238E27FC236}">
                  <a16:creationId xmlns:a16="http://schemas.microsoft.com/office/drawing/2014/main" id="{1A2BB6A4-4F1E-602C-24E6-CC2B5878EFAC}"/>
                </a:ext>
              </a:extLst>
            </p:cNvPr>
            <p:cNvSpPr txBox="1"/>
            <p:nvPr/>
          </p:nvSpPr>
          <p:spPr>
            <a:xfrm flipH="1">
              <a:off x="9451626" y="3908590"/>
              <a:ext cx="551454" cy="276999"/>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altLang="ja-JP" sz="12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B-XI</a:t>
              </a:r>
              <a:endParaRPr kumimoji="0" lang="ja-JP" altLang="en-US" sz="12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endParaRPr>
            </a:p>
          </p:txBody>
        </p:sp>
      </p:grpSp>
      <p:grpSp>
        <p:nvGrpSpPr>
          <p:cNvPr id="2" name="グループ化 1">
            <a:extLst>
              <a:ext uri="{FF2B5EF4-FFF2-40B4-BE49-F238E27FC236}">
                <a16:creationId xmlns:a16="http://schemas.microsoft.com/office/drawing/2014/main" id="{CBF8E650-37CA-CB4D-BEF1-06B7570D907B}"/>
              </a:ext>
            </a:extLst>
          </p:cNvPr>
          <p:cNvGrpSpPr/>
          <p:nvPr/>
        </p:nvGrpSpPr>
        <p:grpSpPr>
          <a:xfrm>
            <a:off x="3318308" y="2009448"/>
            <a:ext cx="4979810" cy="3340679"/>
            <a:chOff x="2005720" y="740594"/>
            <a:chExt cx="8999598" cy="6037332"/>
          </a:xfrm>
        </p:grpSpPr>
        <p:pic>
          <p:nvPicPr>
            <p:cNvPr id="7" name="図 6" descr="ダイアグラム&#10;&#10;自動的に生成された説明">
              <a:extLst>
                <a:ext uri="{FF2B5EF4-FFF2-40B4-BE49-F238E27FC236}">
                  <a16:creationId xmlns:a16="http://schemas.microsoft.com/office/drawing/2014/main" id="{F15ADF4F-CF53-202A-E3F5-3870BAFC39A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516405" y="740594"/>
              <a:ext cx="8255058" cy="5974207"/>
            </a:xfrm>
            <a:prstGeom prst="rect">
              <a:avLst/>
            </a:prstGeom>
          </p:spPr>
        </p:pic>
        <p:sp>
          <p:nvSpPr>
            <p:cNvPr id="14" name="テキスト ボックス 13">
              <a:extLst>
                <a:ext uri="{FF2B5EF4-FFF2-40B4-BE49-F238E27FC236}">
                  <a16:creationId xmlns:a16="http://schemas.microsoft.com/office/drawing/2014/main" id="{54F794FC-D206-20E0-0AF0-3E4F2D45570E}"/>
                </a:ext>
              </a:extLst>
            </p:cNvPr>
            <p:cNvSpPr txBox="1"/>
            <p:nvPr/>
          </p:nvSpPr>
          <p:spPr>
            <a:xfrm>
              <a:off x="2005720" y="5387258"/>
              <a:ext cx="1833841" cy="389354"/>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altLang="ja-JP" sz="8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B-Ⅰ</a:t>
              </a:r>
              <a:endParaRPr kumimoji="0" lang="ja-JP" altLang="en-US" sz="8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p:txBody>
        </p:sp>
        <p:sp>
          <p:nvSpPr>
            <p:cNvPr id="15" name="テキスト ボックス 14">
              <a:extLst>
                <a:ext uri="{FF2B5EF4-FFF2-40B4-BE49-F238E27FC236}">
                  <a16:creationId xmlns:a16="http://schemas.microsoft.com/office/drawing/2014/main" id="{03A0D476-93F2-ED96-97C4-95E479DEFB5D}"/>
                </a:ext>
              </a:extLst>
            </p:cNvPr>
            <p:cNvSpPr txBox="1"/>
            <p:nvPr/>
          </p:nvSpPr>
          <p:spPr>
            <a:xfrm>
              <a:off x="2686978" y="4282394"/>
              <a:ext cx="1114442" cy="389354"/>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altLang="ja-JP" sz="8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B-Ⅱ</a:t>
              </a:r>
              <a:endParaRPr kumimoji="0" lang="ja-JP" altLang="en-US" sz="8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p:txBody>
        </p:sp>
        <p:sp>
          <p:nvSpPr>
            <p:cNvPr id="16" name="テキスト ボックス 15">
              <a:extLst>
                <a:ext uri="{FF2B5EF4-FFF2-40B4-BE49-F238E27FC236}">
                  <a16:creationId xmlns:a16="http://schemas.microsoft.com/office/drawing/2014/main" id="{D3A6AEA5-A103-3148-FF17-60725A606238}"/>
                </a:ext>
              </a:extLst>
            </p:cNvPr>
            <p:cNvSpPr txBox="1"/>
            <p:nvPr/>
          </p:nvSpPr>
          <p:spPr>
            <a:xfrm>
              <a:off x="3839561" y="5465999"/>
              <a:ext cx="870612" cy="389354"/>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altLang="ja-JP" sz="8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B-Ⅲ</a:t>
              </a:r>
              <a:endParaRPr kumimoji="0" lang="ja-JP" altLang="en-US" sz="8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p:txBody>
        </p:sp>
        <p:sp>
          <p:nvSpPr>
            <p:cNvPr id="17" name="テキスト ボックス 16">
              <a:extLst>
                <a:ext uri="{FF2B5EF4-FFF2-40B4-BE49-F238E27FC236}">
                  <a16:creationId xmlns:a16="http://schemas.microsoft.com/office/drawing/2014/main" id="{F4C9FAEC-6726-AABC-A3DA-2E737C37C61E}"/>
                </a:ext>
              </a:extLst>
            </p:cNvPr>
            <p:cNvSpPr txBox="1"/>
            <p:nvPr/>
          </p:nvSpPr>
          <p:spPr>
            <a:xfrm>
              <a:off x="5895862" y="6388572"/>
              <a:ext cx="1534461" cy="389354"/>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altLang="ja-JP" sz="8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B-Ⅳ</a:t>
              </a:r>
              <a:endParaRPr kumimoji="0" lang="ja-JP" altLang="en-US" sz="8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p:txBody>
        </p:sp>
        <p:sp>
          <p:nvSpPr>
            <p:cNvPr id="18" name="テキスト ボックス 17">
              <a:extLst>
                <a:ext uri="{FF2B5EF4-FFF2-40B4-BE49-F238E27FC236}">
                  <a16:creationId xmlns:a16="http://schemas.microsoft.com/office/drawing/2014/main" id="{D7716438-50C5-CBDC-7E00-2F71AC770E8D}"/>
                </a:ext>
              </a:extLst>
            </p:cNvPr>
            <p:cNvSpPr txBox="1"/>
            <p:nvPr/>
          </p:nvSpPr>
          <p:spPr>
            <a:xfrm>
              <a:off x="6405260" y="5713876"/>
              <a:ext cx="682217" cy="611841"/>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altLang="ja-JP" sz="8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B-Ⅴ</a:t>
              </a:r>
              <a:endParaRPr kumimoji="0" lang="ja-JP" altLang="en-US" sz="8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p:txBody>
        </p:sp>
        <p:sp>
          <p:nvSpPr>
            <p:cNvPr id="19" name="テキスト ボックス 18">
              <a:extLst>
                <a:ext uri="{FF2B5EF4-FFF2-40B4-BE49-F238E27FC236}">
                  <a16:creationId xmlns:a16="http://schemas.microsoft.com/office/drawing/2014/main" id="{3BF12837-0794-6860-7DF7-6CC3209BB62E}"/>
                </a:ext>
              </a:extLst>
            </p:cNvPr>
            <p:cNvSpPr txBox="1"/>
            <p:nvPr/>
          </p:nvSpPr>
          <p:spPr>
            <a:xfrm>
              <a:off x="7213800" y="4887951"/>
              <a:ext cx="1445624" cy="389354"/>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altLang="ja-JP" sz="8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B-Ⅵ</a:t>
              </a:r>
              <a:endParaRPr kumimoji="0" lang="ja-JP" altLang="en-US" sz="8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p:txBody>
        </p:sp>
        <p:sp>
          <p:nvSpPr>
            <p:cNvPr id="20" name="テキスト ボックス 19">
              <a:extLst>
                <a:ext uri="{FF2B5EF4-FFF2-40B4-BE49-F238E27FC236}">
                  <a16:creationId xmlns:a16="http://schemas.microsoft.com/office/drawing/2014/main" id="{2FA2AED3-DB14-AAAA-4F3A-FAA6913C7229}"/>
                </a:ext>
              </a:extLst>
            </p:cNvPr>
            <p:cNvSpPr txBox="1"/>
            <p:nvPr/>
          </p:nvSpPr>
          <p:spPr>
            <a:xfrm>
              <a:off x="2427346" y="1118823"/>
              <a:ext cx="816851" cy="389354"/>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altLang="ja-JP" sz="8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B-Ⅶ</a:t>
              </a:r>
              <a:endParaRPr kumimoji="0" lang="ja-JP" altLang="en-US" sz="8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p:txBody>
        </p:sp>
        <p:sp>
          <p:nvSpPr>
            <p:cNvPr id="21" name="テキスト ボックス 20">
              <a:extLst>
                <a:ext uri="{FF2B5EF4-FFF2-40B4-BE49-F238E27FC236}">
                  <a16:creationId xmlns:a16="http://schemas.microsoft.com/office/drawing/2014/main" id="{C2C93A7D-8166-EBDF-D2BB-29B3A944EE13}"/>
                </a:ext>
              </a:extLst>
            </p:cNvPr>
            <p:cNvSpPr txBox="1"/>
            <p:nvPr/>
          </p:nvSpPr>
          <p:spPr>
            <a:xfrm>
              <a:off x="5157339" y="3381281"/>
              <a:ext cx="738525" cy="389354"/>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altLang="ja-JP" sz="8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B-Ⅷ</a:t>
              </a:r>
              <a:endParaRPr kumimoji="0" lang="ja-JP" altLang="en-US" sz="8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p:txBody>
        </p:sp>
        <p:sp>
          <p:nvSpPr>
            <p:cNvPr id="22" name="テキスト ボックス 21">
              <a:extLst>
                <a:ext uri="{FF2B5EF4-FFF2-40B4-BE49-F238E27FC236}">
                  <a16:creationId xmlns:a16="http://schemas.microsoft.com/office/drawing/2014/main" id="{37F7A618-E1AE-113B-9FB6-25F7380915FE}"/>
                </a:ext>
              </a:extLst>
            </p:cNvPr>
            <p:cNvSpPr txBox="1"/>
            <p:nvPr/>
          </p:nvSpPr>
          <p:spPr>
            <a:xfrm>
              <a:off x="6584026" y="824232"/>
              <a:ext cx="1095913" cy="389354"/>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altLang="ja-JP" sz="8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B-Ⅸ</a:t>
              </a:r>
              <a:endParaRPr kumimoji="0" lang="ja-JP" altLang="en-US" sz="8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p:txBody>
        </p:sp>
        <p:sp>
          <p:nvSpPr>
            <p:cNvPr id="24" name="テキスト ボックス 23">
              <a:extLst>
                <a:ext uri="{FF2B5EF4-FFF2-40B4-BE49-F238E27FC236}">
                  <a16:creationId xmlns:a16="http://schemas.microsoft.com/office/drawing/2014/main" id="{BF97403A-FBB8-6525-5E85-A951791435A5}"/>
                </a:ext>
              </a:extLst>
            </p:cNvPr>
            <p:cNvSpPr txBox="1"/>
            <p:nvPr/>
          </p:nvSpPr>
          <p:spPr>
            <a:xfrm>
              <a:off x="9455243" y="2497585"/>
              <a:ext cx="975361" cy="389354"/>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altLang="ja-JP" sz="8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B-Ⅺ</a:t>
              </a:r>
              <a:endParaRPr kumimoji="0" lang="ja-JP" altLang="en-US" sz="8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p:txBody>
        </p:sp>
        <p:sp>
          <p:nvSpPr>
            <p:cNvPr id="25" name="テキスト ボックス 24">
              <a:extLst>
                <a:ext uri="{FF2B5EF4-FFF2-40B4-BE49-F238E27FC236}">
                  <a16:creationId xmlns:a16="http://schemas.microsoft.com/office/drawing/2014/main" id="{731589B4-7FC5-BFA3-6B4B-F0E8C4DFE102}"/>
                </a:ext>
              </a:extLst>
            </p:cNvPr>
            <p:cNvSpPr txBox="1"/>
            <p:nvPr/>
          </p:nvSpPr>
          <p:spPr>
            <a:xfrm>
              <a:off x="2300524" y="2866917"/>
              <a:ext cx="535247" cy="389354"/>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altLang="ja-JP" sz="8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C</a:t>
              </a:r>
              <a:endParaRPr kumimoji="0" lang="ja-JP" altLang="en-US" sz="8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p:txBody>
        </p:sp>
        <p:sp>
          <p:nvSpPr>
            <p:cNvPr id="33" name="テキスト ボックス 32">
              <a:extLst>
                <a:ext uri="{FF2B5EF4-FFF2-40B4-BE49-F238E27FC236}">
                  <a16:creationId xmlns:a16="http://schemas.microsoft.com/office/drawing/2014/main" id="{5ED9CE1E-E28D-A6C6-1680-E182CE679F73}"/>
                </a:ext>
              </a:extLst>
            </p:cNvPr>
            <p:cNvSpPr txBox="1"/>
            <p:nvPr/>
          </p:nvSpPr>
          <p:spPr>
            <a:xfrm>
              <a:off x="8232704" y="1946201"/>
              <a:ext cx="853440" cy="389354"/>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altLang="ja-JP" sz="8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B-Ⅹ</a:t>
              </a:r>
              <a:endParaRPr kumimoji="0" lang="ja-JP" altLang="en-US" sz="8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p:txBody>
        </p:sp>
        <p:sp>
          <p:nvSpPr>
            <p:cNvPr id="34" name="テキスト ボックス 33">
              <a:extLst>
                <a:ext uri="{FF2B5EF4-FFF2-40B4-BE49-F238E27FC236}">
                  <a16:creationId xmlns:a16="http://schemas.microsoft.com/office/drawing/2014/main" id="{C2E41FE4-BCE9-82FE-551A-06C7438E92C0}"/>
                </a:ext>
              </a:extLst>
            </p:cNvPr>
            <p:cNvSpPr txBox="1"/>
            <p:nvPr/>
          </p:nvSpPr>
          <p:spPr>
            <a:xfrm>
              <a:off x="2624267" y="3652207"/>
              <a:ext cx="656284" cy="389354"/>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altLang="ja-JP" sz="800" b="0" i="0" u="none" strike="noStrike" kern="1200" cap="none" spc="0" normalizeH="0" baseline="0" noProof="0" dirty="0">
                  <a:ln>
                    <a:noFill/>
                  </a:ln>
                  <a:solidFill>
                    <a:srgbClr val="FF0000"/>
                  </a:solidFill>
                  <a:effectLst/>
                  <a:uLnTx/>
                  <a:uFillTx/>
                  <a:latin typeface="Calibri" panose="020F0502020204030204"/>
                  <a:ea typeface="游ゴシック" panose="020B0400000000000000" pitchFamily="50" charset="-128"/>
                  <a:cs typeface="+mn-cs"/>
                </a:rPr>
                <a:t>106</a:t>
              </a:r>
              <a:endParaRPr kumimoji="0" lang="ja-JP" altLang="en-US" sz="800" b="0" i="0" u="none" strike="noStrike" kern="1200" cap="none" spc="0" normalizeH="0" baseline="0" noProof="0">
                <a:ln>
                  <a:noFill/>
                </a:ln>
                <a:solidFill>
                  <a:srgbClr val="FF0000"/>
                </a:solidFill>
                <a:effectLst/>
                <a:uLnTx/>
                <a:uFillTx/>
                <a:latin typeface="Calibri" panose="020F0502020204030204"/>
                <a:ea typeface="游ゴシック" panose="020B0400000000000000" pitchFamily="50" charset="-128"/>
                <a:cs typeface="+mn-cs"/>
              </a:endParaRPr>
            </a:p>
          </p:txBody>
        </p:sp>
        <p:sp>
          <p:nvSpPr>
            <p:cNvPr id="35" name="テキスト ボックス 34">
              <a:extLst>
                <a:ext uri="{FF2B5EF4-FFF2-40B4-BE49-F238E27FC236}">
                  <a16:creationId xmlns:a16="http://schemas.microsoft.com/office/drawing/2014/main" id="{AD9D2D88-F895-B47C-191C-2EC6C84D574A}"/>
                </a:ext>
              </a:extLst>
            </p:cNvPr>
            <p:cNvSpPr txBox="1"/>
            <p:nvPr/>
          </p:nvSpPr>
          <p:spPr>
            <a:xfrm>
              <a:off x="7450374" y="4255143"/>
              <a:ext cx="656284" cy="389354"/>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altLang="ja-JP" sz="800" b="0" i="0" u="none" strike="noStrike" kern="1200" cap="none" spc="0" normalizeH="0" baseline="0" noProof="0" dirty="0">
                  <a:ln>
                    <a:noFill/>
                  </a:ln>
                  <a:solidFill>
                    <a:srgbClr val="FF0000"/>
                  </a:solidFill>
                  <a:effectLst/>
                  <a:uLnTx/>
                  <a:uFillTx/>
                  <a:latin typeface="Calibri" panose="020F0502020204030204"/>
                  <a:ea typeface="游ゴシック" panose="020B0400000000000000" pitchFamily="50" charset="-128"/>
                  <a:cs typeface="+mn-cs"/>
                </a:rPr>
                <a:t>41</a:t>
              </a:r>
              <a:endParaRPr kumimoji="0" lang="ja-JP" altLang="en-US" sz="800" b="0" i="0" u="none" strike="noStrike" kern="1200" cap="none" spc="0" normalizeH="0" baseline="0" noProof="0">
                <a:ln>
                  <a:noFill/>
                </a:ln>
                <a:solidFill>
                  <a:srgbClr val="FF0000"/>
                </a:solidFill>
                <a:effectLst/>
                <a:uLnTx/>
                <a:uFillTx/>
                <a:latin typeface="Calibri" panose="020F0502020204030204"/>
                <a:ea typeface="游ゴシック" panose="020B0400000000000000" pitchFamily="50" charset="-128"/>
                <a:cs typeface="+mn-cs"/>
              </a:endParaRPr>
            </a:p>
          </p:txBody>
        </p:sp>
        <p:sp>
          <p:nvSpPr>
            <p:cNvPr id="37" name="テキスト ボックス 36">
              <a:extLst>
                <a:ext uri="{FF2B5EF4-FFF2-40B4-BE49-F238E27FC236}">
                  <a16:creationId xmlns:a16="http://schemas.microsoft.com/office/drawing/2014/main" id="{F2D7529B-AB5C-935E-8DDA-344267F76BAE}"/>
                </a:ext>
              </a:extLst>
            </p:cNvPr>
            <p:cNvSpPr txBox="1"/>
            <p:nvPr/>
          </p:nvSpPr>
          <p:spPr>
            <a:xfrm>
              <a:off x="6077207" y="4395705"/>
              <a:ext cx="656284" cy="389354"/>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altLang="ja-JP" sz="800" b="0" i="0" u="none" strike="noStrike" kern="1200" cap="none" spc="0" normalizeH="0" baseline="0" noProof="0" dirty="0">
                  <a:ln>
                    <a:noFill/>
                  </a:ln>
                  <a:solidFill>
                    <a:srgbClr val="FF0000"/>
                  </a:solidFill>
                  <a:effectLst/>
                  <a:uLnTx/>
                  <a:uFillTx/>
                  <a:latin typeface="Calibri" panose="020F0502020204030204"/>
                  <a:ea typeface="游ゴシック" panose="020B0400000000000000" pitchFamily="50" charset="-128"/>
                  <a:cs typeface="+mn-cs"/>
                </a:rPr>
                <a:t>12</a:t>
              </a:r>
              <a:endParaRPr kumimoji="0" lang="ja-JP" altLang="en-US" sz="800" b="0" i="0" u="none" strike="noStrike" kern="1200" cap="none" spc="0" normalizeH="0" baseline="0" noProof="0">
                <a:ln>
                  <a:noFill/>
                </a:ln>
                <a:solidFill>
                  <a:srgbClr val="FF0000"/>
                </a:solidFill>
                <a:effectLst/>
                <a:uLnTx/>
                <a:uFillTx/>
                <a:latin typeface="Calibri" panose="020F0502020204030204"/>
                <a:ea typeface="游ゴシック" panose="020B0400000000000000" pitchFamily="50" charset="-128"/>
                <a:cs typeface="+mn-cs"/>
              </a:endParaRPr>
            </a:p>
          </p:txBody>
        </p:sp>
        <p:sp>
          <p:nvSpPr>
            <p:cNvPr id="38" name="テキスト ボックス 37">
              <a:extLst>
                <a:ext uri="{FF2B5EF4-FFF2-40B4-BE49-F238E27FC236}">
                  <a16:creationId xmlns:a16="http://schemas.microsoft.com/office/drawing/2014/main" id="{BFE4F184-A171-39BA-756E-314A08E572EA}"/>
                </a:ext>
              </a:extLst>
            </p:cNvPr>
            <p:cNvSpPr txBox="1"/>
            <p:nvPr/>
          </p:nvSpPr>
          <p:spPr>
            <a:xfrm>
              <a:off x="5733209" y="4795619"/>
              <a:ext cx="656284" cy="389354"/>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altLang="ja-JP" sz="800" b="0" i="0" u="none" strike="noStrike" kern="1200" cap="none" spc="0" normalizeH="0" baseline="0" noProof="0" dirty="0">
                  <a:ln>
                    <a:noFill/>
                  </a:ln>
                  <a:solidFill>
                    <a:srgbClr val="FF0000"/>
                  </a:solidFill>
                  <a:effectLst/>
                  <a:uLnTx/>
                  <a:uFillTx/>
                  <a:latin typeface="Calibri" panose="020F0502020204030204"/>
                  <a:ea typeface="游ゴシック" panose="020B0400000000000000" pitchFamily="50" charset="-128"/>
                  <a:cs typeface="+mn-cs"/>
                </a:rPr>
                <a:t>9</a:t>
              </a:r>
              <a:endParaRPr kumimoji="0" lang="ja-JP" altLang="en-US" sz="800" b="0" i="0" u="none" strike="noStrike" kern="1200" cap="none" spc="0" normalizeH="0" baseline="0" noProof="0">
                <a:ln>
                  <a:noFill/>
                </a:ln>
                <a:solidFill>
                  <a:srgbClr val="FF0000"/>
                </a:solidFill>
                <a:effectLst/>
                <a:uLnTx/>
                <a:uFillTx/>
                <a:latin typeface="Calibri" panose="020F0502020204030204"/>
                <a:ea typeface="游ゴシック" panose="020B0400000000000000" pitchFamily="50" charset="-128"/>
                <a:cs typeface="+mn-cs"/>
              </a:endParaRPr>
            </a:p>
          </p:txBody>
        </p:sp>
        <p:sp>
          <p:nvSpPr>
            <p:cNvPr id="39" name="テキスト ボックス 38">
              <a:extLst>
                <a:ext uri="{FF2B5EF4-FFF2-40B4-BE49-F238E27FC236}">
                  <a16:creationId xmlns:a16="http://schemas.microsoft.com/office/drawing/2014/main" id="{63766FE3-BA26-5D14-B6BF-AE9BACBECFA0}"/>
                </a:ext>
              </a:extLst>
            </p:cNvPr>
            <p:cNvSpPr txBox="1"/>
            <p:nvPr/>
          </p:nvSpPr>
          <p:spPr>
            <a:xfrm>
              <a:off x="5076927" y="4789291"/>
              <a:ext cx="656284" cy="389354"/>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altLang="ja-JP" sz="800" b="0" i="0" u="none" strike="noStrike" kern="1200" cap="none" spc="0" normalizeH="0" baseline="0" noProof="0" dirty="0">
                  <a:ln>
                    <a:noFill/>
                  </a:ln>
                  <a:solidFill>
                    <a:srgbClr val="FF0000"/>
                  </a:solidFill>
                  <a:effectLst/>
                  <a:uLnTx/>
                  <a:uFillTx/>
                  <a:latin typeface="Calibri" panose="020F0502020204030204"/>
                  <a:ea typeface="游ゴシック" panose="020B0400000000000000" pitchFamily="50" charset="-128"/>
                  <a:cs typeface="+mn-cs"/>
                </a:rPr>
                <a:t>13</a:t>
              </a:r>
              <a:endParaRPr kumimoji="0" lang="ja-JP" altLang="en-US" sz="800" b="0" i="0" u="none" strike="noStrike" kern="1200" cap="none" spc="0" normalizeH="0" baseline="0" noProof="0">
                <a:ln>
                  <a:noFill/>
                </a:ln>
                <a:solidFill>
                  <a:srgbClr val="FF0000"/>
                </a:solidFill>
                <a:effectLst/>
                <a:uLnTx/>
                <a:uFillTx/>
                <a:latin typeface="Calibri" panose="020F0502020204030204"/>
                <a:ea typeface="游ゴシック" panose="020B0400000000000000" pitchFamily="50" charset="-128"/>
                <a:cs typeface="+mn-cs"/>
              </a:endParaRPr>
            </a:p>
          </p:txBody>
        </p:sp>
        <p:sp>
          <p:nvSpPr>
            <p:cNvPr id="40" name="テキスト ボックス 39">
              <a:extLst>
                <a:ext uri="{FF2B5EF4-FFF2-40B4-BE49-F238E27FC236}">
                  <a16:creationId xmlns:a16="http://schemas.microsoft.com/office/drawing/2014/main" id="{3065666B-9FC1-BECC-09CE-73EBEFFC801D}"/>
                </a:ext>
              </a:extLst>
            </p:cNvPr>
            <p:cNvSpPr txBox="1"/>
            <p:nvPr/>
          </p:nvSpPr>
          <p:spPr>
            <a:xfrm>
              <a:off x="6473504" y="3216644"/>
              <a:ext cx="656284" cy="389354"/>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altLang="ja-JP" sz="800" b="0" i="0" u="none" strike="noStrike" kern="1200" cap="none" spc="0" normalizeH="0" baseline="0" noProof="0" dirty="0">
                  <a:ln>
                    <a:noFill/>
                  </a:ln>
                  <a:solidFill>
                    <a:srgbClr val="FF0000"/>
                  </a:solidFill>
                  <a:effectLst/>
                  <a:uLnTx/>
                  <a:uFillTx/>
                  <a:latin typeface="Calibri" panose="020F0502020204030204"/>
                  <a:ea typeface="游ゴシック" panose="020B0400000000000000" pitchFamily="50" charset="-128"/>
                  <a:cs typeface="+mn-cs"/>
                </a:rPr>
                <a:t>13</a:t>
              </a:r>
              <a:endParaRPr kumimoji="0" lang="ja-JP" altLang="en-US" sz="800" b="0" i="0" u="none" strike="noStrike" kern="1200" cap="none" spc="0" normalizeH="0" baseline="0" noProof="0">
                <a:ln>
                  <a:noFill/>
                </a:ln>
                <a:solidFill>
                  <a:srgbClr val="FF0000"/>
                </a:solidFill>
                <a:effectLst/>
                <a:uLnTx/>
                <a:uFillTx/>
                <a:latin typeface="Calibri" panose="020F0502020204030204"/>
                <a:ea typeface="游ゴシック" panose="020B0400000000000000" pitchFamily="50" charset="-128"/>
                <a:cs typeface="+mn-cs"/>
              </a:endParaRPr>
            </a:p>
          </p:txBody>
        </p:sp>
        <p:sp>
          <p:nvSpPr>
            <p:cNvPr id="41" name="テキスト ボックス 40">
              <a:extLst>
                <a:ext uri="{FF2B5EF4-FFF2-40B4-BE49-F238E27FC236}">
                  <a16:creationId xmlns:a16="http://schemas.microsoft.com/office/drawing/2014/main" id="{BB716431-11F2-72D5-00D1-AE5628704633}"/>
                </a:ext>
              </a:extLst>
            </p:cNvPr>
            <p:cNvSpPr txBox="1"/>
            <p:nvPr/>
          </p:nvSpPr>
          <p:spPr>
            <a:xfrm>
              <a:off x="3420363" y="4699579"/>
              <a:ext cx="656284" cy="389354"/>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altLang="ja-JP" sz="800" b="0" i="0" u="none" strike="noStrike" kern="1200" cap="none" spc="0" normalizeH="0" baseline="0" noProof="0" dirty="0">
                  <a:ln>
                    <a:noFill/>
                  </a:ln>
                  <a:solidFill>
                    <a:srgbClr val="FF0000"/>
                  </a:solidFill>
                  <a:effectLst/>
                  <a:uLnTx/>
                  <a:uFillTx/>
                  <a:latin typeface="Calibri" panose="020F0502020204030204"/>
                  <a:ea typeface="游ゴシック" panose="020B0400000000000000" pitchFamily="50" charset="-128"/>
                  <a:cs typeface="+mn-cs"/>
                </a:rPr>
                <a:t>8</a:t>
              </a:r>
              <a:endParaRPr kumimoji="0" lang="ja-JP" altLang="en-US" sz="800" b="0" i="0" u="none" strike="noStrike" kern="1200" cap="none" spc="0" normalizeH="0" baseline="0" noProof="0">
                <a:ln>
                  <a:noFill/>
                </a:ln>
                <a:solidFill>
                  <a:srgbClr val="FF0000"/>
                </a:solidFill>
                <a:effectLst/>
                <a:uLnTx/>
                <a:uFillTx/>
                <a:latin typeface="Calibri" panose="020F0502020204030204"/>
                <a:ea typeface="游ゴシック" panose="020B0400000000000000" pitchFamily="50" charset="-128"/>
                <a:cs typeface="+mn-cs"/>
              </a:endParaRPr>
            </a:p>
          </p:txBody>
        </p:sp>
        <p:sp>
          <p:nvSpPr>
            <p:cNvPr id="42" name="テキスト ボックス 41">
              <a:extLst>
                <a:ext uri="{FF2B5EF4-FFF2-40B4-BE49-F238E27FC236}">
                  <a16:creationId xmlns:a16="http://schemas.microsoft.com/office/drawing/2014/main" id="{58C0AD8A-B6FD-BCB1-03BB-7D52211BF96D}"/>
                </a:ext>
              </a:extLst>
            </p:cNvPr>
            <p:cNvSpPr txBox="1"/>
            <p:nvPr/>
          </p:nvSpPr>
          <p:spPr>
            <a:xfrm>
              <a:off x="4455309" y="4699579"/>
              <a:ext cx="656284" cy="389354"/>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altLang="ja-JP" sz="800" b="0" i="0" u="none" strike="noStrike" kern="1200" cap="none" spc="0" normalizeH="0" baseline="0" noProof="0" dirty="0">
                  <a:ln>
                    <a:noFill/>
                  </a:ln>
                  <a:solidFill>
                    <a:srgbClr val="FF0000"/>
                  </a:solidFill>
                  <a:effectLst/>
                  <a:uLnTx/>
                  <a:uFillTx/>
                  <a:latin typeface="Calibri" panose="020F0502020204030204"/>
                  <a:ea typeface="游ゴシック" panose="020B0400000000000000" pitchFamily="50" charset="-128"/>
                  <a:cs typeface="+mn-cs"/>
                </a:rPr>
                <a:t>8</a:t>
              </a:r>
              <a:endParaRPr kumimoji="0" lang="ja-JP" altLang="en-US" sz="800" b="0" i="0" u="none" strike="noStrike" kern="1200" cap="none" spc="0" normalizeH="0" baseline="0" noProof="0">
                <a:ln>
                  <a:noFill/>
                </a:ln>
                <a:solidFill>
                  <a:srgbClr val="FF0000"/>
                </a:solidFill>
                <a:effectLst/>
                <a:uLnTx/>
                <a:uFillTx/>
                <a:latin typeface="Calibri" panose="020F0502020204030204"/>
                <a:ea typeface="游ゴシック" panose="020B0400000000000000" pitchFamily="50" charset="-128"/>
                <a:cs typeface="+mn-cs"/>
              </a:endParaRPr>
            </a:p>
          </p:txBody>
        </p:sp>
        <p:sp>
          <p:nvSpPr>
            <p:cNvPr id="43" name="テキスト ボックス 42">
              <a:extLst>
                <a:ext uri="{FF2B5EF4-FFF2-40B4-BE49-F238E27FC236}">
                  <a16:creationId xmlns:a16="http://schemas.microsoft.com/office/drawing/2014/main" id="{116488F4-2267-E8D1-E2BC-DF902D0D633C}"/>
                </a:ext>
              </a:extLst>
            </p:cNvPr>
            <p:cNvSpPr txBox="1"/>
            <p:nvPr/>
          </p:nvSpPr>
          <p:spPr>
            <a:xfrm>
              <a:off x="6061350" y="2671240"/>
              <a:ext cx="656284" cy="389354"/>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altLang="ja-JP" sz="800" b="0" i="0" u="none" strike="noStrike" kern="1200" cap="none" spc="0" normalizeH="0" baseline="0" noProof="0" dirty="0">
                  <a:ln>
                    <a:noFill/>
                  </a:ln>
                  <a:solidFill>
                    <a:srgbClr val="FF0000"/>
                  </a:solidFill>
                  <a:effectLst/>
                  <a:uLnTx/>
                  <a:uFillTx/>
                  <a:latin typeface="Calibri" panose="020F0502020204030204"/>
                  <a:ea typeface="游ゴシック" panose="020B0400000000000000" pitchFamily="50" charset="-128"/>
                  <a:cs typeface="+mn-cs"/>
                </a:rPr>
                <a:t>10</a:t>
              </a:r>
              <a:endParaRPr kumimoji="0" lang="ja-JP" altLang="en-US" sz="800" b="0" i="0" u="none" strike="noStrike" kern="1200" cap="none" spc="0" normalizeH="0" baseline="0" noProof="0">
                <a:ln>
                  <a:noFill/>
                </a:ln>
                <a:solidFill>
                  <a:srgbClr val="FF0000"/>
                </a:solidFill>
                <a:effectLst/>
                <a:uLnTx/>
                <a:uFillTx/>
                <a:latin typeface="Calibri" panose="020F0502020204030204"/>
                <a:ea typeface="游ゴシック" panose="020B0400000000000000" pitchFamily="50" charset="-128"/>
                <a:cs typeface="+mn-cs"/>
              </a:endParaRPr>
            </a:p>
          </p:txBody>
        </p:sp>
        <p:sp>
          <p:nvSpPr>
            <p:cNvPr id="44" name="テキスト ボックス 43">
              <a:extLst>
                <a:ext uri="{FF2B5EF4-FFF2-40B4-BE49-F238E27FC236}">
                  <a16:creationId xmlns:a16="http://schemas.microsoft.com/office/drawing/2014/main" id="{B016A374-3C86-635F-9D8B-993F722278C1}"/>
                </a:ext>
              </a:extLst>
            </p:cNvPr>
            <p:cNvSpPr txBox="1"/>
            <p:nvPr/>
          </p:nvSpPr>
          <p:spPr>
            <a:xfrm>
              <a:off x="9392538" y="3776092"/>
              <a:ext cx="656284" cy="389354"/>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altLang="ja-JP" sz="800" b="0" i="0" u="none" strike="noStrike" kern="1200" cap="none" spc="0" normalizeH="0" baseline="0" noProof="0" dirty="0">
                  <a:ln>
                    <a:noFill/>
                  </a:ln>
                  <a:solidFill>
                    <a:srgbClr val="FF0000"/>
                  </a:solidFill>
                  <a:effectLst/>
                  <a:uLnTx/>
                  <a:uFillTx/>
                  <a:latin typeface="Calibri" panose="020F0502020204030204"/>
                  <a:ea typeface="游ゴシック" panose="020B0400000000000000" pitchFamily="50" charset="-128"/>
                  <a:cs typeface="+mn-cs"/>
                </a:rPr>
                <a:t>20</a:t>
              </a:r>
              <a:endParaRPr kumimoji="0" lang="ja-JP" altLang="en-US" sz="800" b="0" i="0" u="none" strike="noStrike" kern="1200" cap="none" spc="0" normalizeH="0" baseline="0" noProof="0">
                <a:ln>
                  <a:noFill/>
                </a:ln>
                <a:solidFill>
                  <a:srgbClr val="FF0000"/>
                </a:solidFill>
                <a:effectLst/>
                <a:uLnTx/>
                <a:uFillTx/>
                <a:latin typeface="Calibri" panose="020F0502020204030204"/>
                <a:ea typeface="游ゴシック" panose="020B0400000000000000" pitchFamily="50" charset="-128"/>
                <a:cs typeface="+mn-cs"/>
              </a:endParaRPr>
            </a:p>
          </p:txBody>
        </p:sp>
        <p:sp>
          <p:nvSpPr>
            <p:cNvPr id="46" name="円/楕円 45">
              <a:extLst>
                <a:ext uri="{FF2B5EF4-FFF2-40B4-BE49-F238E27FC236}">
                  <a16:creationId xmlns:a16="http://schemas.microsoft.com/office/drawing/2014/main" id="{3CEE81BB-F1EC-37A6-FF00-5D152C3541C9}"/>
                </a:ext>
              </a:extLst>
            </p:cNvPr>
            <p:cNvSpPr/>
            <p:nvPr/>
          </p:nvSpPr>
          <p:spPr>
            <a:xfrm>
              <a:off x="4068117" y="1307290"/>
              <a:ext cx="243937" cy="249605"/>
            </a:xfrm>
            <a:prstGeom prst="ellipse">
              <a:avLst/>
            </a:prstGeom>
            <a:noFill/>
            <a:ln w="28575">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ja-JP" altLang="en-US" sz="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47" name="円/楕円 46">
              <a:extLst>
                <a:ext uri="{FF2B5EF4-FFF2-40B4-BE49-F238E27FC236}">
                  <a16:creationId xmlns:a16="http://schemas.microsoft.com/office/drawing/2014/main" id="{67149AD7-F783-F827-0F47-9ED4D62490F0}"/>
                </a:ext>
              </a:extLst>
            </p:cNvPr>
            <p:cNvSpPr/>
            <p:nvPr/>
          </p:nvSpPr>
          <p:spPr>
            <a:xfrm>
              <a:off x="4325117" y="1467376"/>
              <a:ext cx="250556" cy="177647"/>
            </a:xfrm>
            <a:prstGeom prst="ellipse">
              <a:avLst/>
            </a:prstGeom>
            <a:noFill/>
            <a:ln w="28575">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ja-JP" altLang="en-US" sz="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48" name="円/楕円 47">
              <a:extLst>
                <a:ext uri="{FF2B5EF4-FFF2-40B4-BE49-F238E27FC236}">
                  <a16:creationId xmlns:a16="http://schemas.microsoft.com/office/drawing/2014/main" id="{F9FE3044-9636-DB8D-2C61-455841F0615B}"/>
                </a:ext>
              </a:extLst>
            </p:cNvPr>
            <p:cNvSpPr/>
            <p:nvPr/>
          </p:nvSpPr>
          <p:spPr>
            <a:xfrm>
              <a:off x="4962042" y="1818402"/>
              <a:ext cx="210729" cy="189946"/>
            </a:xfrm>
            <a:prstGeom prst="ellipse">
              <a:avLst/>
            </a:prstGeom>
            <a:noFill/>
            <a:ln w="28575">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ja-JP" altLang="en-US" sz="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49" name="円/楕円 48">
              <a:extLst>
                <a:ext uri="{FF2B5EF4-FFF2-40B4-BE49-F238E27FC236}">
                  <a16:creationId xmlns:a16="http://schemas.microsoft.com/office/drawing/2014/main" id="{3D3FA70E-0B05-E96A-EA35-626041256832}"/>
                </a:ext>
              </a:extLst>
            </p:cNvPr>
            <p:cNvSpPr/>
            <p:nvPr/>
          </p:nvSpPr>
          <p:spPr>
            <a:xfrm>
              <a:off x="4345497" y="1928390"/>
              <a:ext cx="191238" cy="202834"/>
            </a:xfrm>
            <a:prstGeom prst="ellipse">
              <a:avLst/>
            </a:prstGeom>
            <a:noFill/>
            <a:ln w="28575">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ja-JP" altLang="en-US" sz="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50" name="円/楕円 49">
              <a:extLst>
                <a:ext uri="{FF2B5EF4-FFF2-40B4-BE49-F238E27FC236}">
                  <a16:creationId xmlns:a16="http://schemas.microsoft.com/office/drawing/2014/main" id="{A9DEDF75-3D16-067D-12D8-812C66A506DE}"/>
                </a:ext>
              </a:extLst>
            </p:cNvPr>
            <p:cNvSpPr/>
            <p:nvPr/>
          </p:nvSpPr>
          <p:spPr>
            <a:xfrm>
              <a:off x="3858992" y="3304551"/>
              <a:ext cx="415875" cy="324852"/>
            </a:xfrm>
            <a:prstGeom prst="ellipse">
              <a:avLst/>
            </a:prstGeom>
            <a:noFill/>
            <a:ln w="28575">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ja-JP" altLang="en-US" sz="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51" name="円/楕円 50">
              <a:extLst>
                <a:ext uri="{FF2B5EF4-FFF2-40B4-BE49-F238E27FC236}">
                  <a16:creationId xmlns:a16="http://schemas.microsoft.com/office/drawing/2014/main" id="{31FB5751-390F-097C-DE3D-387ECB004F3C}"/>
                </a:ext>
              </a:extLst>
            </p:cNvPr>
            <p:cNvSpPr/>
            <p:nvPr/>
          </p:nvSpPr>
          <p:spPr>
            <a:xfrm rot="673362">
              <a:off x="4343058" y="2308749"/>
              <a:ext cx="200248" cy="214306"/>
            </a:xfrm>
            <a:prstGeom prst="ellipse">
              <a:avLst/>
            </a:prstGeom>
            <a:noFill/>
            <a:ln w="28575">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ja-JP" altLang="en-US" sz="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52" name="円/楕円 51">
              <a:extLst>
                <a:ext uri="{FF2B5EF4-FFF2-40B4-BE49-F238E27FC236}">
                  <a16:creationId xmlns:a16="http://schemas.microsoft.com/office/drawing/2014/main" id="{C6997975-B40E-21FF-E666-D606CEAD26BC}"/>
                </a:ext>
              </a:extLst>
            </p:cNvPr>
            <p:cNvSpPr/>
            <p:nvPr/>
          </p:nvSpPr>
          <p:spPr>
            <a:xfrm>
              <a:off x="9387424" y="3251489"/>
              <a:ext cx="255736" cy="242154"/>
            </a:xfrm>
            <a:prstGeom prst="ellipse">
              <a:avLst/>
            </a:prstGeom>
            <a:noFill/>
            <a:ln w="28575">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ja-JP" altLang="en-US" sz="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53" name="円/楕円 52">
              <a:extLst>
                <a:ext uri="{FF2B5EF4-FFF2-40B4-BE49-F238E27FC236}">
                  <a16:creationId xmlns:a16="http://schemas.microsoft.com/office/drawing/2014/main" id="{32F40D53-72CA-D645-80EF-9A305E049808}"/>
                </a:ext>
              </a:extLst>
            </p:cNvPr>
            <p:cNvSpPr/>
            <p:nvPr/>
          </p:nvSpPr>
          <p:spPr>
            <a:xfrm>
              <a:off x="9643160" y="2932406"/>
              <a:ext cx="211717" cy="189044"/>
            </a:xfrm>
            <a:prstGeom prst="ellipse">
              <a:avLst/>
            </a:prstGeom>
            <a:noFill/>
            <a:ln w="28575">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ja-JP" altLang="en-US" sz="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54" name="円/楕円 53">
              <a:extLst>
                <a:ext uri="{FF2B5EF4-FFF2-40B4-BE49-F238E27FC236}">
                  <a16:creationId xmlns:a16="http://schemas.microsoft.com/office/drawing/2014/main" id="{596BD72D-C2E9-4C43-0862-FE5428ABC4F8}"/>
                </a:ext>
              </a:extLst>
            </p:cNvPr>
            <p:cNvSpPr/>
            <p:nvPr/>
          </p:nvSpPr>
          <p:spPr>
            <a:xfrm rot="1107967">
              <a:off x="7821717" y="3413560"/>
              <a:ext cx="204806" cy="170907"/>
            </a:xfrm>
            <a:prstGeom prst="ellipse">
              <a:avLst/>
            </a:prstGeom>
            <a:noFill/>
            <a:ln w="28575">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ja-JP" altLang="en-US" sz="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55" name="テキスト ボックス 54">
              <a:extLst>
                <a:ext uri="{FF2B5EF4-FFF2-40B4-BE49-F238E27FC236}">
                  <a16:creationId xmlns:a16="http://schemas.microsoft.com/office/drawing/2014/main" id="{8B184CAD-0108-1D4E-C141-32355793DEA1}"/>
                </a:ext>
              </a:extLst>
            </p:cNvPr>
            <p:cNvSpPr txBox="1"/>
            <p:nvPr/>
          </p:nvSpPr>
          <p:spPr>
            <a:xfrm>
              <a:off x="9547093" y="3398354"/>
              <a:ext cx="1165411" cy="389354"/>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altLang="ja-JP" sz="800" b="1" i="0" u="none" strike="noStrike" kern="1200" cap="none" spc="0" normalizeH="0" baseline="0" noProof="0" dirty="0">
                  <a:ln>
                    <a:noFill/>
                  </a:ln>
                  <a:solidFill>
                    <a:srgbClr val="0070C0"/>
                  </a:solidFill>
                  <a:effectLst/>
                  <a:uLnTx/>
                  <a:uFillTx/>
                  <a:latin typeface="Calibri" panose="020F0502020204030204"/>
                  <a:ea typeface="游ゴシック" panose="020B0400000000000000" pitchFamily="50" charset="-128"/>
                  <a:cs typeface="+mn-cs"/>
                </a:rPr>
                <a:t>ST2</a:t>
              </a:r>
              <a:endParaRPr kumimoji="0" lang="ja-JP" altLang="en-US" sz="800" b="1" i="0" u="none" strike="noStrike" kern="1200" cap="none" spc="0" normalizeH="0" baseline="0" noProof="0">
                <a:ln>
                  <a:noFill/>
                </a:ln>
                <a:solidFill>
                  <a:srgbClr val="0070C0"/>
                </a:solidFill>
                <a:effectLst/>
                <a:uLnTx/>
                <a:uFillTx/>
                <a:latin typeface="Calibri" panose="020F0502020204030204"/>
                <a:ea typeface="游ゴシック" panose="020B0400000000000000" pitchFamily="50" charset="-128"/>
                <a:cs typeface="+mn-cs"/>
              </a:endParaRPr>
            </a:p>
          </p:txBody>
        </p:sp>
        <p:sp>
          <p:nvSpPr>
            <p:cNvPr id="56" name="テキスト ボックス 55">
              <a:extLst>
                <a:ext uri="{FF2B5EF4-FFF2-40B4-BE49-F238E27FC236}">
                  <a16:creationId xmlns:a16="http://schemas.microsoft.com/office/drawing/2014/main" id="{739315A2-0267-6CB2-F293-5D7B68F090F4}"/>
                </a:ext>
              </a:extLst>
            </p:cNvPr>
            <p:cNvSpPr txBox="1"/>
            <p:nvPr/>
          </p:nvSpPr>
          <p:spPr>
            <a:xfrm>
              <a:off x="9782427" y="3014919"/>
              <a:ext cx="1165411" cy="389354"/>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altLang="ja-JP" sz="800" b="1" i="0" u="none" strike="noStrike" kern="1200" cap="none" spc="0" normalizeH="0" baseline="0" noProof="0" dirty="0">
                  <a:ln>
                    <a:noFill/>
                  </a:ln>
                  <a:solidFill>
                    <a:srgbClr val="0070C0"/>
                  </a:solidFill>
                  <a:effectLst/>
                  <a:uLnTx/>
                  <a:uFillTx/>
                  <a:latin typeface="Calibri" panose="020F0502020204030204"/>
                  <a:ea typeface="游ゴシック" panose="020B0400000000000000" pitchFamily="50" charset="-128"/>
                  <a:cs typeface="+mn-cs"/>
                </a:rPr>
                <a:t>ST3</a:t>
              </a:r>
              <a:endParaRPr kumimoji="0" lang="ja-JP" altLang="en-US" sz="800" b="1" i="0" u="none" strike="noStrike" kern="1200" cap="none" spc="0" normalizeH="0" baseline="0" noProof="0">
                <a:ln>
                  <a:noFill/>
                </a:ln>
                <a:solidFill>
                  <a:srgbClr val="0070C0"/>
                </a:solidFill>
                <a:effectLst/>
                <a:uLnTx/>
                <a:uFillTx/>
                <a:latin typeface="Calibri" panose="020F0502020204030204"/>
                <a:ea typeface="游ゴシック" panose="020B0400000000000000" pitchFamily="50" charset="-128"/>
                <a:cs typeface="+mn-cs"/>
              </a:endParaRPr>
            </a:p>
          </p:txBody>
        </p:sp>
        <p:sp>
          <p:nvSpPr>
            <p:cNvPr id="57" name="テキスト ボックス 56">
              <a:extLst>
                <a:ext uri="{FF2B5EF4-FFF2-40B4-BE49-F238E27FC236}">
                  <a16:creationId xmlns:a16="http://schemas.microsoft.com/office/drawing/2014/main" id="{838EF39E-E41D-BEB5-7130-5DBC3218CA6A}"/>
                </a:ext>
              </a:extLst>
            </p:cNvPr>
            <p:cNvSpPr txBox="1"/>
            <p:nvPr/>
          </p:nvSpPr>
          <p:spPr>
            <a:xfrm>
              <a:off x="7571107" y="3539811"/>
              <a:ext cx="1165411" cy="389354"/>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altLang="ja-JP" sz="800" b="1" i="0" u="none" strike="noStrike" kern="1200" cap="none" spc="0" normalizeH="0" baseline="0" noProof="0" dirty="0">
                  <a:ln>
                    <a:noFill/>
                  </a:ln>
                  <a:solidFill>
                    <a:srgbClr val="0070C0"/>
                  </a:solidFill>
                  <a:effectLst/>
                  <a:uLnTx/>
                  <a:uFillTx/>
                  <a:latin typeface="Calibri" panose="020F0502020204030204"/>
                  <a:ea typeface="游ゴシック" panose="020B0400000000000000" pitchFamily="50" charset="-128"/>
                  <a:cs typeface="+mn-cs"/>
                </a:rPr>
                <a:t>ST9</a:t>
              </a:r>
              <a:endParaRPr kumimoji="0" lang="ja-JP" altLang="en-US" sz="800" b="1" i="0" u="none" strike="noStrike" kern="1200" cap="none" spc="0" normalizeH="0" baseline="0" noProof="0">
                <a:ln>
                  <a:noFill/>
                </a:ln>
                <a:solidFill>
                  <a:srgbClr val="0070C0"/>
                </a:solidFill>
                <a:effectLst/>
                <a:uLnTx/>
                <a:uFillTx/>
                <a:latin typeface="Calibri" panose="020F0502020204030204"/>
                <a:ea typeface="游ゴシック" panose="020B0400000000000000" pitchFamily="50" charset="-128"/>
                <a:cs typeface="+mn-cs"/>
              </a:endParaRPr>
            </a:p>
          </p:txBody>
        </p:sp>
        <p:sp>
          <p:nvSpPr>
            <p:cNvPr id="58" name="円/楕円 57">
              <a:extLst>
                <a:ext uri="{FF2B5EF4-FFF2-40B4-BE49-F238E27FC236}">
                  <a16:creationId xmlns:a16="http://schemas.microsoft.com/office/drawing/2014/main" id="{3EB5A092-9F1B-86F7-822F-07551E2050C8}"/>
                </a:ext>
              </a:extLst>
            </p:cNvPr>
            <p:cNvSpPr/>
            <p:nvPr/>
          </p:nvSpPr>
          <p:spPr>
            <a:xfrm rot="1107967">
              <a:off x="7917854" y="3132798"/>
              <a:ext cx="164539" cy="188416"/>
            </a:xfrm>
            <a:prstGeom prst="ellipse">
              <a:avLst/>
            </a:prstGeom>
            <a:noFill/>
            <a:ln w="28575">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ja-JP" altLang="en-US" sz="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61" name="テキスト ボックス 60">
              <a:extLst>
                <a:ext uri="{FF2B5EF4-FFF2-40B4-BE49-F238E27FC236}">
                  <a16:creationId xmlns:a16="http://schemas.microsoft.com/office/drawing/2014/main" id="{09226B30-3018-8519-FDF8-EB122A66D732}"/>
                </a:ext>
              </a:extLst>
            </p:cNvPr>
            <p:cNvSpPr txBox="1"/>
            <p:nvPr/>
          </p:nvSpPr>
          <p:spPr>
            <a:xfrm>
              <a:off x="7976298" y="3235929"/>
              <a:ext cx="1165411" cy="389354"/>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altLang="ja-JP" sz="800" b="1" i="0" u="none" strike="noStrike" kern="1200" cap="none" spc="0" normalizeH="0" baseline="0" noProof="0" dirty="0">
                  <a:ln>
                    <a:noFill/>
                  </a:ln>
                  <a:solidFill>
                    <a:srgbClr val="0070C0"/>
                  </a:solidFill>
                  <a:effectLst/>
                  <a:uLnTx/>
                  <a:uFillTx/>
                  <a:latin typeface="Calibri" panose="020F0502020204030204"/>
                  <a:ea typeface="游ゴシック" panose="020B0400000000000000" pitchFamily="50" charset="-128"/>
                  <a:cs typeface="+mn-cs"/>
                </a:rPr>
                <a:t>ST8</a:t>
              </a:r>
              <a:endParaRPr kumimoji="0" lang="ja-JP" altLang="en-US" sz="800" b="1" i="0" u="none" strike="noStrike" kern="1200" cap="none" spc="0" normalizeH="0" baseline="0" noProof="0">
                <a:ln>
                  <a:noFill/>
                </a:ln>
                <a:solidFill>
                  <a:srgbClr val="0070C0"/>
                </a:solidFill>
                <a:effectLst/>
                <a:uLnTx/>
                <a:uFillTx/>
                <a:latin typeface="Calibri" panose="020F0502020204030204"/>
                <a:ea typeface="游ゴシック" panose="020B0400000000000000" pitchFamily="50" charset="-128"/>
                <a:cs typeface="+mn-cs"/>
              </a:endParaRPr>
            </a:p>
          </p:txBody>
        </p:sp>
        <p:sp>
          <p:nvSpPr>
            <p:cNvPr id="62" name="テキスト ボックス 61">
              <a:extLst>
                <a:ext uri="{FF2B5EF4-FFF2-40B4-BE49-F238E27FC236}">
                  <a16:creationId xmlns:a16="http://schemas.microsoft.com/office/drawing/2014/main" id="{F1C4959D-DAEB-C4C6-248C-32B1D0C8BC98}"/>
                </a:ext>
              </a:extLst>
            </p:cNvPr>
            <p:cNvSpPr txBox="1"/>
            <p:nvPr/>
          </p:nvSpPr>
          <p:spPr>
            <a:xfrm>
              <a:off x="3754882" y="1102269"/>
              <a:ext cx="1165411" cy="389354"/>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altLang="ja-JP" sz="800" b="1" i="0" u="none" strike="noStrike" kern="1200" cap="none" spc="0" normalizeH="0" baseline="0" noProof="0" dirty="0">
                  <a:ln>
                    <a:noFill/>
                  </a:ln>
                  <a:solidFill>
                    <a:srgbClr val="0070C0"/>
                  </a:solidFill>
                  <a:effectLst/>
                  <a:uLnTx/>
                  <a:uFillTx/>
                  <a:latin typeface="Calibri" panose="020F0502020204030204"/>
                  <a:ea typeface="游ゴシック" panose="020B0400000000000000" pitchFamily="50" charset="-128"/>
                  <a:cs typeface="+mn-cs"/>
                </a:rPr>
                <a:t>ST4</a:t>
              </a:r>
              <a:endParaRPr kumimoji="0" lang="ja-JP" altLang="en-US" sz="800" b="1" i="0" u="none" strike="noStrike" kern="1200" cap="none" spc="0" normalizeH="0" baseline="0" noProof="0">
                <a:ln>
                  <a:noFill/>
                </a:ln>
                <a:solidFill>
                  <a:srgbClr val="0070C0"/>
                </a:solidFill>
                <a:effectLst/>
                <a:uLnTx/>
                <a:uFillTx/>
                <a:latin typeface="Calibri" panose="020F0502020204030204"/>
                <a:ea typeface="游ゴシック" panose="020B0400000000000000" pitchFamily="50" charset="-128"/>
                <a:cs typeface="+mn-cs"/>
              </a:endParaRPr>
            </a:p>
          </p:txBody>
        </p:sp>
        <p:sp>
          <p:nvSpPr>
            <p:cNvPr id="63" name="テキスト ボックス 62">
              <a:extLst>
                <a:ext uri="{FF2B5EF4-FFF2-40B4-BE49-F238E27FC236}">
                  <a16:creationId xmlns:a16="http://schemas.microsoft.com/office/drawing/2014/main" id="{1C9CA7E2-ADCF-7315-FB2E-3DD7FC188D26}"/>
                </a:ext>
              </a:extLst>
            </p:cNvPr>
            <p:cNvSpPr txBox="1"/>
            <p:nvPr/>
          </p:nvSpPr>
          <p:spPr>
            <a:xfrm>
              <a:off x="4434557" y="1298634"/>
              <a:ext cx="1165411" cy="389354"/>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altLang="ja-JP" sz="800" b="1" i="0" u="none" strike="noStrike" kern="1200" cap="none" spc="0" normalizeH="0" baseline="0" noProof="0" dirty="0">
                  <a:ln>
                    <a:noFill/>
                  </a:ln>
                  <a:solidFill>
                    <a:srgbClr val="0070C0"/>
                  </a:solidFill>
                  <a:effectLst/>
                  <a:uLnTx/>
                  <a:uFillTx/>
                  <a:latin typeface="Calibri" panose="020F0502020204030204"/>
                  <a:ea typeface="游ゴシック" panose="020B0400000000000000" pitchFamily="50" charset="-128"/>
                  <a:cs typeface="+mn-cs"/>
                </a:rPr>
                <a:t>ST7</a:t>
              </a:r>
              <a:endParaRPr kumimoji="0" lang="ja-JP" altLang="en-US" sz="800" b="1" i="0" u="none" strike="noStrike" kern="1200" cap="none" spc="0" normalizeH="0" baseline="0" noProof="0">
                <a:ln>
                  <a:noFill/>
                </a:ln>
                <a:solidFill>
                  <a:srgbClr val="0070C0"/>
                </a:solidFill>
                <a:effectLst/>
                <a:uLnTx/>
                <a:uFillTx/>
                <a:latin typeface="Calibri" panose="020F0502020204030204"/>
                <a:ea typeface="游ゴシック" panose="020B0400000000000000" pitchFamily="50" charset="-128"/>
                <a:cs typeface="+mn-cs"/>
              </a:endParaRPr>
            </a:p>
          </p:txBody>
        </p:sp>
        <p:sp>
          <p:nvSpPr>
            <p:cNvPr id="64" name="テキスト ボックス 63">
              <a:extLst>
                <a:ext uri="{FF2B5EF4-FFF2-40B4-BE49-F238E27FC236}">
                  <a16:creationId xmlns:a16="http://schemas.microsoft.com/office/drawing/2014/main" id="{18B17D04-7525-34CD-CB22-74120224EDAD}"/>
                </a:ext>
              </a:extLst>
            </p:cNvPr>
            <p:cNvSpPr txBox="1"/>
            <p:nvPr/>
          </p:nvSpPr>
          <p:spPr>
            <a:xfrm>
              <a:off x="4822199" y="2051452"/>
              <a:ext cx="1165411" cy="389354"/>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altLang="ja-JP" sz="800" b="1" i="0" u="none" strike="noStrike" kern="1200" cap="none" spc="0" normalizeH="0" baseline="0" noProof="0" dirty="0">
                  <a:ln>
                    <a:noFill/>
                  </a:ln>
                  <a:solidFill>
                    <a:srgbClr val="0070C0"/>
                  </a:solidFill>
                  <a:effectLst/>
                  <a:uLnTx/>
                  <a:uFillTx/>
                  <a:latin typeface="Calibri" panose="020F0502020204030204"/>
                  <a:ea typeface="游ゴシック" panose="020B0400000000000000" pitchFamily="50" charset="-128"/>
                  <a:cs typeface="+mn-cs"/>
                </a:rPr>
                <a:t>ST5</a:t>
              </a:r>
              <a:endParaRPr kumimoji="0" lang="ja-JP" altLang="en-US" sz="800" b="1" i="0" u="none" strike="noStrike" kern="1200" cap="none" spc="0" normalizeH="0" baseline="0" noProof="0">
                <a:ln>
                  <a:noFill/>
                </a:ln>
                <a:solidFill>
                  <a:srgbClr val="0070C0"/>
                </a:solidFill>
                <a:effectLst/>
                <a:uLnTx/>
                <a:uFillTx/>
                <a:latin typeface="Calibri" panose="020F0502020204030204"/>
                <a:ea typeface="游ゴシック" panose="020B0400000000000000" pitchFamily="50" charset="-128"/>
                <a:cs typeface="+mn-cs"/>
              </a:endParaRPr>
            </a:p>
          </p:txBody>
        </p:sp>
        <p:sp>
          <p:nvSpPr>
            <p:cNvPr id="65" name="テキスト ボックス 64">
              <a:extLst>
                <a:ext uri="{FF2B5EF4-FFF2-40B4-BE49-F238E27FC236}">
                  <a16:creationId xmlns:a16="http://schemas.microsoft.com/office/drawing/2014/main" id="{B493B826-F5DB-FA95-A913-4D05BCEB3F06}"/>
                </a:ext>
              </a:extLst>
            </p:cNvPr>
            <p:cNvSpPr txBox="1"/>
            <p:nvPr/>
          </p:nvSpPr>
          <p:spPr>
            <a:xfrm>
              <a:off x="3831964" y="1934857"/>
              <a:ext cx="558166" cy="834329"/>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altLang="ja-JP" sz="800" b="1" i="0" u="none" strike="noStrike" kern="1200" cap="none" spc="0" normalizeH="0" baseline="0" noProof="0" dirty="0">
                  <a:ln>
                    <a:noFill/>
                  </a:ln>
                  <a:solidFill>
                    <a:srgbClr val="0070C0"/>
                  </a:solidFill>
                  <a:effectLst/>
                  <a:uLnTx/>
                  <a:uFillTx/>
                  <a:latin typeface="Calibri" panose="020F0502020204030204"/>
                  <a:ea typeface="游ゴシック" panose="020B0400000000000000" pitchFamily="50" charset="-128"/>
                  <a:cs typeface="+mn-cs"/>
                </a:rPr>
                <a:t>ST10</a:t>
              </a:r>
              <a:endParaRPr kumimoji="0" lang="ja-JP" altLang="en-US" sz="800" b="1" i="0" u="none" strike="noStrike" kern="1200" cap="none" spc="0" normalizeH="0" baseline="0" noProof="0">
                <a:ln>
                  <a:noFill/>
                </a:ln>
                <a:solidFill>
                  <a:srgbClr val="0070C0"/>
                </a:solidFill>
                <a:effectLst/>
                <a:uLnTx/>
                <a:uFillTx/>
                <a:latin typeface="Calibri" panose="020F0502020204030204"/>
                <a:ea typeface="游ゴシック" panose="020B0400000000000000" pitchFamily="50" charset="-128"/>
                <a:cs typeface="+mn-cs"/>
              </a:endParaRPr>
            </a:p>
          </p:txBody>
        </p:sp>
        <p:sp>
          <p:nvSpPr>
            <p:cNvPr id="66" name="テキスト ボックス 65">
              <a:extLst>
                <a:ext uri="{FF2B5EF4-FFF2-40B4-BE49-F238E27FC236}">
                  <a16:creationId xmlns:a16="http://schemas.microsoft.com/office/drawing/2014/main" id="{7B206BEF-D8FD-9F7E-A11B-7897B23DCB0F}"/>
                </a:ext>
              </a:extLst>
            </p:cNvPr>
            <p:cNvSpPr txBox="1"/>
            <p:nvPr/>
          </p:nvSpPr>
          <p:spPr>
            <a:xfrm>
              <a:off x="4127467" y="2498022"/>
              <a:ext cx="1165411" cy="389354"/>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altLang="ja-JP" sz="800" b="1" i="0" u="none" strike="noStrike" kern="1200" cap="none" spc="0" normalizeH="0" baseline="0" noProof="0" dirty="0">
                  <a:ln>
                    <a:noFill/>
                  </a:ln>
                  <a:solidFill>
                    <a:srgbClr val="0070C0"/>
                  </a:solidFill>
                  <a:effectLst/>
                  <a:uLnTx/>
                  <a:uFillTx/>
                  <a:latin typeface="Calibri" panose="020F0502020204030204"/>
                  <a:ea typeface="游ゴシック" panose="020B0400000000000000" pitchFamily="50" charset="-128"/>
                  <a:cs typeface="+mn-cs"/>
                </a:rPr>
                <a:t>ST6</a:t>
              </a:r>
              <a:endParaRPr kumimoji="0" lang="ja-JP" altLang="en-US" sz="800" b="1" i="0" u="none" strike="noStrike" kern="1200" cap="none" spc="0" normalizeH="0" baseline="0" noProof="0">
                <a:ln>
                  <a:noFill/>
                </a:ln>
                <a:solidFill>
                  <a:srgbClr val="0070C0"/>
                </a:solidFill>
                <a:effectLst/>
                <a:uLnTx/>
                <a:uFillTx/>
                <a:latin typeface="Calibri" panose="020F0502020204030204"/>
                <a:ea typeface="游ゴシック" panose="020B0400000000000000" pitchFamily="50" charset="-128"/>
                <a:cs typeface="+mn-cs"/>
              </a:endParaRPr>
            </a:p>
          </p:txBody>
        </p:sp>
        <p:sp>
          <p:nvSpPr>
            <p:cNvPr id="67" name="テキスト ボックス 66">
              <a:extLst>
                <a:ext uri="{FF2B5EF4-FFF2-40B4-BE49-F238E27FC236}">
                  <a16:creationId xmlns:a16="http://schemas.microsoft.com/office/drawing/2014/main" id="{048C3DF3-F123-260A-79D5-C0C5E631C548}"/>
                </a:ext>
              </a:extLst>
            </p:cNvPr>
            <p:cNvSpPr txBox="1"/>
            <p:nvPr/>
          </p:nvSpPr>
          <p:spPr>
            <a:xfrm>
              <a:off x="3405392" y="3304551"/>
              <a:ext cx="1165411" cy="389354"/>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altLang="ja-JP" sz="800" b="1" i="0" u="none" strike="noStrike" kern="1200" cap="none" spc="0" normalizeH="0" baseline="0" noProof="0" dirty="0">
                  <a:ln>
                    <a:noFill/>
                  </a:ln>
                  <a:solidFill>
                    <a:srgbClr val="0070C0"/>
                  </a:solidFill>
                  <a:effectLst/>
                  <a:uLnTx/>
                  <a:uFillTx/>
                  <a:latin typeface="Calibri" panose="020F0502020204030204"/>
                  <a:ea typeface="游ゴシック" panose="020B0400000000000000" pitchFamily="50" charset="-128"/>
                  <a:cs typeface="+mn-cs"/>
                </a:rPr>
                <a:t>ST1</a:t>
              </a:r>
              <a:endParaRPr kumimoji="0" lang="ja-JP" altLang="en-US" sz="800" b="1" i="0" u="none" strike="noStrike" kern="1200" cap="none" spc="0" normalizeH="0" baseline="0" noProof="0">
                <a:ln>
                  <a:noFill/>
                </a:ln>
                <a:solidFill>
                  <a:srgbClr val="0070C0"/>
                </a:solidFill>
                <a:effectLst/>
                <a:uLnTx/>
                <a:uFillTx/>
                <a:latin typeface="Calibri" panose="020F0502020204030204"/>
                <a:ea typeface="游ゴシック" panose="020B0400000000000000" pitchFamily="50" charset="-128"/>
                <a:cs typeface="+mn-cs"/>
              </a:endParaRPr>
            </a:p>
          </p:txBody>
        </p:sp>
        <p:sp>
          <p:nvSpPr>
            <p:cNvPr id="69" name="テキスト ボックス 68">
              <a:extLst>
                <a:ext uri="{FF2B5EF4-FFF2-40B4-BE49-F238E27FC236}">
                  <a16:creationId xmlns:a16="http://schemas.microsoft.com/office/drawing/2014/main" id="{0DAC55F4-AE6F-40B7-4C20-546795A38724}"/>
                </a:ext>
              </a:extLst>
            </p:cNvPr>
            <p:cNvSpPr txBox="1"/>
            <p:nvPr/>
          </p:nvSpPr>
          <p:spPr>
            <a:xfrm>
              <a:off x="3754882" y="2731717"/>
              <a:ext cx="933406" cy="389354"/>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altLang="ja-JP" sz="800" b="0" i="0" u="none" strike="noStrike" kern="1200" cap="none" spc="0" normalizeH="0" baseline="0" noProof="0" dirty="0" err="1">
                  <a:ln>
                    <a:noFill/>
                  </a:ln>
                  <a:solidFill>
                    <a:prstClr val="black"/>
                  </a:solidFill>
                  <a:effectLst/>
                  <a:uLnTx/>
                  <a:uFillTx/>
                  <a:latin typeface="Calibri" panose="020F0502020204030204"/>
                  <a:ea typeface="游ゴシック" panose="020B0400000000000000" pitchFamily="50" charset="-128"/>
                  <a:cs typeface="+mn-cs"/>
                </a:rPr>
                <a:t>Kainan</a:t>
              </a:r>
              <a:endParaRPr kumimoji="0" lang="ja-JP" altLang="en-US" sz="8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p:txBody>
        </p:sp>
        <p:sp>
          <p:nvSpPr>
            <p:cNvPr id="70" name="テキスト ボックス 69">
              <a:extLst>
                <a:ext uri="{FF2B5EF4-FFF2-40B4-BE49-F238E27FC236}">
                  <a16:creationId xmlns:a16="http://schemas.microsoft.com/office/drawing/2014/main" id="{C18B0A9F-1D62-AF52-0BC6-584FD3B1C448}"/>
                </a:ext>
              </a:extLst>
            </p:cNvPr>
            <p:cNvSpPr txBox="1"/>
            <p:nvPr/>
          </p:nvSpPr>
          <p:spPr>
            <a:xfrm>
              <a:off x="3861660" y="2194249"/>
              <a:ext cx="519983" cy="834329"/>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altLang="ja-JP" sz="800" b="0" i="0" u="none" strike="noStrike" kern="1200" cap="none" spc="0" normalizeH="0" baseline="0" noProof="0" dirty="0" err="1">
                  <a:ln>
                    <a:noFill/>
                  </a:ln>
                  <a:solidFill>
                    <a:prstClr val="black"/>
                  </a:solidFill>
                  <a:effectLst/>
                  <a:uLnTx/>
                  <a:uFillTx/>
                  <a:latin typeface="Calibri" panose="020F0502020204030204"/>
                  <a:ea typeface="游ゴシック" panose="020B0400000000000000" pitchFamily="50" charset="-128"/>
                  <a:cs typeface="+mn-cs"/>
                </a:rPr>
                <a:t>Seto</a:t>
              </a:r>
              <a:endParaRPr kumimoji="0" lang="ja-JP" altLang="en-US" sz="8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p:txBody>
        </p:sp>
        <p:sp>
          <p:nvSpPr>
            <p:cNvPr id="71" name="テキスト ボックス 70">
              <a:extLst>
                <a:ext uri="{FF2B5EF4-FFF2-40B4-BE49-F238E27FC236}">
                  <a16:creationId xmlns:a16="http://schemas.microsoft.com/office/drawing/2014/main" id="{2CAD895C-1E61-AC93-25E9-C6A3B99F9B44}"/>
                </a:ext>
              </a:extLst>
            </p:cNvPr>
            <p:cNvSpPr txBox="1"/>
            <p:nvPr/>
          </p:nvSpPr>
          <p:spPr>
            <a:xfrm>
              <a:off x="4792574" y="1532645"/>
              <a:ext cx="788558" cy="389354"/>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altLang="ja-JP" sz="8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Izumi</a:t>
              </a:r>
              <a:endParaRPr kumimoji="0" lang="ja-JP" altLang="en-US" sz="8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p:txBody>
        </p:sp>
        <p:sp>
          <p:nvSpPr>
            <p:cNvPr id="72" name="テキスト ボックス 71">
              <a:extLst>
                <a:ext uri="{FF2B5EF4-FFF2-40B4-BE49-F238E27FC236}">
                  <a16:creationId xmlns:a16="http://schemas.microsoft.com/office/drawing/2014/main" id="{CCDA2979-D0F5-A50E-9467-CC7B7CD6ACDC}"/>
                </a:ext>
              </a:extLst>
            </p:cNvPr>
            <p:cNvSpPr txBox="1"/>
            <p:nvPr/>
          </p:nvSpPr>
          <p:spPr>
            <a:xfrm>
              <a:off x="3470334" y="1772640"/>
              <a:ext cx="872568" cy="389354"/>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altLang="ja-JP" sz="800" b="0" i="0" u="none" strike="noStrike" kern="1200" cap="none" spc="0" normalizeH="0" baseline="0" noProof="0" dirty="0" err="1">
                  <a:ln>
                    <a:noFill/>
                  </a:ln>
                  <a:solidFill>
                    <a:prstClr val="black"/>
                  </a:solidFill>
                  <a:effectLst/>
                  <a:uLnTx/>
                  <a:uFillTx/>
                  <a:latin typeface="Calibri" panose="020F0502020204030204"/>
                  <a:ea typeface="游ゴシック" panose="020B0400000000000000" pitchFamily="50" charset="-128"/>
                  <a:cs typeface="+mn-cs"/>
                </a:rPr>
                <a:t>Tanba</a:t>
              </a:r>
              <a:endParaRPr kumimoji="0" lang="ja-JP" altLang="en-US" sz="8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p:txBody>
        </p:sp>
        <p:sp>
          <p:nvSpPr>
            <p:cNvPr id="73" name="テキスト ボックス 72">
              <a:extLst>
                <a:ext uri="{FF2B5EF4-FFF2-40B4-BE49-F238E27FC236}">
                  <a16:creationId xmlns:a16="http://schemas.microsoft.com/office/drawing/2014/main" id="{9F32A302-E8A7-732C-FD2E-E8EB0C570D9A}"/>
                </a:ext>
              </a:extLst>
            </p:cNvPr>
            <p:cNvSpPr txBox="1"/>
            <p:nvPr/>
          </p:nvSpPr>
          <p:spPr>
            <a:xfrm>
              <a:off x="3066360" y="2425081"/>
              <a:ext cx="979758" cy="389354"/>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altLang="ja-JP" sz="800" b="0" i="0" u="none" strike="noStrike" kern="1200" cap="none" spc="0" normalizeH="0" baseline="0" noProof="0" dirty="0" err="1">
                  <a:ln>
                    <a:noFill/>
                  </a:ln>
                  <a:solidFill>
                    <a:prstClr val="black"/>
                  </a:solidFill>
                  <a:effectLst/>
                  <a:uLnTx/>
                  <a:uFillTx/>
                  <a:latin typeface="Calibri" panose="020F0502020204030204"/>
                  <a:ea typeface="游ゴシック" panose="020B0400000000000000" pitchFamily="50" charset="-128"/>
                  <a:cs typeface="+mn-cs"/>
                </a:rPr>
                <a:t>Tannan</a:t>
              </a:r>
              <a:endParaRPr kumimoji="0" lang="ja-JP" altLang="en-US" sz="8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p:txBody>
        </p:sp>
        <p:sp>
          <p:nvSpPr>
            <p:cNvPr id="74" name="テキスト ボックス 73">
              <a:extLst>
                <a:ext uri="{FF2B5EF4-FFF2-40B4-BE49-F238E27FC236}">
                  <a16:creationId xmlns:a16="http://schemas.microsoft.com/office/drawing/2014/main" id="{9703DC65-DACD-D109-9CFE-FA083B299F3E}"/>
                </a:ext>
              </a:extLst>
            </p:cNvPr>
            <p:cNvSpPr txBox="1"/>
            <p:nvPr/>
          </p:nvSpPr>
          <p:spPr>
            <a:xfrm>
              <a:off x="2930063" y="1943863"/>
              <a:ext cx="1086945" cy="389354"/>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altLang="ja-JP" sz="800" b="0" i="0" u="none" strike="noStrike" kern="1200" cap="none" spc="0" normalizeH="0" baseline="0" noProof="0" dirty="0" err="1">
                  <a:ln>
                    <a:noFill/>
                  </a:ln>
                  <a:solidFill>
                    <a:prstClr val="black"/>
                  </a:solidFill>
                  <a:effectLst/>
                  <a:uLnTx/>
                  <a:uFillTx/>
                  <a:latin typeface="Calibri" panose="020F0502020204030204"/>
                  <a:ea typeface="游ゴシック" panose="020B0400000000000000" pitchFamily="50" charset="-128"/>
                  <a:cs typeface="+mn-cs"/>
                </a:rPr>
                <a:t>Menuma</a:t>
              </a:r>
              <a:endParaRPr kumimoji="0" lang="ja-JP" altLang="en-US" sz="8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p:txBody>
        </p:sp>
        <p:sp>
          <p:nvSpPr>
            <p:cNvPr id="75" name="テキスト ボックス 74">
              <a:extLst>
                <a:ext uri="{FF2B5EF4-FFF2-40B4-BE49-F238E27FC236}">
                  <a16:creationId xmlns:a16="http://schemas.microsoft.com/office/drawing/2014/main" id="{991938E3-E623-3739-5BB6-64FE1013CD67}"/>
                </a:ext>
              </a:extLst>
            </p:cNvPr>
            <p:cNvSpPr txBox="1"/>
            <p:nvPr/>
          </p:nvSpPr>
          <p:spPr>
            <a:xfrm>
              <a:off x="4561376" y="1189270"/>
              <a:ext cx="936303" cy="389354"/>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altLang="ja-JP" sz="800" b="0" i="0" u="none" strike="noStrike" kern="1200" cap="none" spc="0" normalizeH="0" baseline="0" noProof="0" dirty="0" err="1">
                  <a:ln>
                    <a:noFill/>
                  </a:ln>
                  <a:solidFill>
                    <a:prstClr val="black"/>
                  </a:solidFill>
                  <a:effectLst/>
                  <a:uLnTx/>
                  <a:uFillTx/>
                  <a:latin typeface="Calibri" panose="020F0502020204030204"/>
                  <a:ea typeface="游ゴシック" panose="020B0400000000000000" pitchFamily="50" charset="-128"/>
                  <a:cs typeface="+mn-cs"/>
                </a:rPr>
                <a:t>Hikone</a:t>
              </a:r>
              <a:endParaRPr kumimoji="0" lang="ja-JP" altLang="en-US" sz="8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p:txBody>
        </p:sp>
        <p:sp>
          <p:nvSpPr>
            <p:cNvPr id="76" name="テキスト ボックス 75">
              <a:extLst>
                <a:ext uri="{FF2B5EF4-FFF2-40B4-BE49-F238E27FC236}">
                  <a16:creationId xmlns:a16="http://schemas.microsoft.com/office/drawing/2014/main" id="{D3F7A7BF-58A3-C32D-47D0-84E900DB4F1F}"/>
                </a:ext>
              </a:extLst>
            </p:cNvPr>
            <p:cNvSpPr txBox="1"/>
            <p:nvPr/>
          </p:nvSpPr>
          <p:spPr>
            <a:xfrm>
              <a:off x="3988096" y="749419"/>
              <a:ext cx="907333" cy="389354"/>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altLang="ja-JP" sz="800" b="0" i="0" u="none" strike="noStrike" kern="1200" cap="none" spc="0" normalizeH="0" baseline="0" noProof="0" dirty="0" err="1">
                  <a:ln>
                    <a:noFill/>
                  </a:ln>
                  <a:solidFill>
                    <a:prstClr val="black"/>
                  </a:solidFill>
                  <a:effectLst/>
                  <a:uLnTx/>
                  <a:uFillTx/>
                  <a:latin typeface="Calibri" panose="020F0502020204030204"/>
                  <a:ea typeface="游ゴシック" panose="020B0400000000000000" pitchFamily="50" charset="-128"/>
                  <a:cs typeface="+mn-cs"/>
                </a:rPr>
                <a:t>Katata</a:t>
              </a:r>
              <a:endParaRPr kumimoji="0" lang="ja-JP" altLang="en-US" sz="8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p:txBody>
        </p:sp>
        <p:sp>
          <p:nvSpPr>
            <p:cNvPr id="77" name="テキスト ボックス 76">
              <a:extLst>
                <a:ext uri="{FF2B5EF4-FFF2-40B4-BE49-F238E27FC236}">
                  <a16:creationId xmlns:a16="http://schemas.microsoft.com/office/drawing/2014/main" id="{D5D8FBD3-FF45-EB7A-06A1-650F296538E8}"/>
                </a:ext>
              </a:extLst>
            </p:cNvPr>
            <p:cNvSpPr txBox="1"/>
            <p:nvPr/>
          </p:nvSpPr>
          <p:spPr>
            <a:xfrm>
              <a:off x="2952917" y="1413900"/>
              <a:ext cx="1176751" cy="611841"/>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altLang="ja-JP" sz="8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Maebashi</a:t>
              </a: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altLang="ja-JP" sz="8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Yoshimi</a:t>
              </a:r>
              <a:endParaRPr kumimoji="0" lang="ja-JP" altLang="en-US" sz="8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p:txBody>
        </p:sp>
        <p:sp>
          <p:nvSpPr>
            <p:cNvPr id="78" name="テキスト ボックス 77">
              <a:extLst>
                <a:ext uri="{FF2B5EF4-FFF2-40B4-BE49-F238E27FC236}">
                  <a16:creationId xmlns:a16="http://schemas.microsoft.com/office/drawing/2014/main" id="{836808D8-D7E2-8301-BDE4-B39FA2EF0D84}"/>
                </a:ext>
              </a:extLst>
            </p:cNvPr>
            <p:cNvSpPr txBox="1"/>
            <p:nvPr/>
          </p:nvSpPr>
          <p:spPr>
            <a:xfrm>
              <a:off x="3136039" y="1084169"/>
              <a:ext cx="1124606" cy="389354"/>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altLang="ja-JP" sz="800" b="0" i="0" u="none" strike="noStrike" kern="1200" cap="none" spc="0" normalizeH="0" baseline="0" noProof="0" dirty="0" err="1">
                  <a:ln>
                    <a:noFill/>
                  </a:ln>
                  <a:solidFill>
                    <a:prstClr val="black"/>
                  </a:solidFill>
                  <a:effectLst/>
                  <a:uLnTx/>
                  <a:uFillTx/>
                  <a:latin typeface="Calibri" panose="020F0502020204030204"/>
                  <a:ea typeface="游ゴシック" panose="020B0400000000000000" pitchFamily="50" charset="-128"/>
                  <a:cs typeface="+mn-cs"/>
                </a:rPr>
                <a:t>Hikigawa</a:t>
              </a:r>
              <a:endParaRPr kumimoji="0" lang="ja-JP" altLang="en-US" sz="8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p:txBody>
        </p:sp>
        <p:sp>
          <p:nvSpPr>
            <p:cNvPr id="79" name="テキスト ボックス 78">
              <a:extLst>
                <a:ext uri="{FF2B5EF4-FFF2-40B4-BE49-F238E27FC236}">
                  <a16:creationId xmlns:a16="http://schemas.microsoft.com/office/drawing/2014/main" id="{09681204-4410-431E-4D97-C2BD0D2C2E92}"/>
                </a:ext>
              </a:extLst>
            </p:cNvPr>
            <p:cNvSpPr txBox="1"/>
            <p:nvPr/>
          </p:nvSpPr>
          <p:spPr>
            <a:xfrm>
              <a:off x="3975095" y="3592728"/>
              <a:ext cx="852291" cy="389354"/>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altLang="ja-JP" sz="800" b="0" i="0" u="none" strike="noStrike" kern="1200" cap="none" spc="0" normalizeH="0" baseline="0" noProof="0" dirty="0" err="1">
                  <a:ln>
                    <a:noFill/>
                  </a:ln>
                  <a:solidFill>
                    <a:prstClr val="black"/>
                  </a:solidFill>
                  <a:effectLst/>
                  <a:uLnTx/>
                  <a:uFillTx/>
                  <a:latin typeface="Calibri" panose="020F0502020204030204"/>
                  <a:ea typeface="游ゴシック" panose="020B0400000000000000" pitchFamily="50" charset="-128"/>
                  <a:cs typeface="+mn-cs"/>
                </a:rPr>
                <a:t>Hd-rR</a:t>
              </a:r>
              <a:endParaRPr kumimoji="0" lang="ja-JP" altLang="en-US" sz="8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p:txBody>
        </p:sp>
        <p:sp>
          <p:nvSpPr>
            <p:cNvPr id="80" name="テキスト ボックス 79">
              <a:extLst>
                <a:ext uri="{FF2B5EF4-FFF2-40B4-BE49-F238E27FC236}">
                  <a16:creationId xmlns:a16="http://schemas.microsoft.com/office/drawing/2014/main" id="{8791A390-8495-0EE1-E750-D48DBD611D1D}"/>
                </a:ext>
              </a:extLst>
            </p:cNvPr>
            <p:cNvSpPr txBox="1"/>
            <p:nvPr/>
          </p:nvSpPr>
          <p:spPr>
            <a:xfrm>
              <a:off x="4023644" y="3970638"/>
              <a:ext cx="794351" cy="389354"/>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altLang="ja-JP" sz="800" b="0" i="0" u="none" strike="noStrike" kern="1200" cap="none" spc="0" normalizeH="0" baseline="0" noProof="0" dirty="0" err="1">
                  <a:ln>
                    <a:noFill/>
                  </a:ln>
                  <a:solidFill>
                    <a:prstClr val="black"/>
                  </a:solidFill>
                  <a:effectLst/>
                  <a:uLnTx/>
                  <a:uFillTx/>
                  <a:latin typeface="Calibri" panose="020F0502020204030204"/>
                  <a:ea typeface="游ゴシック" panose="020B0400000000000000" pitchFamily="50" charset="-128"/>
                  <a:cs typeface="+mn-cs"/>
                </a:rPr>
                <a:t>Futtu</a:t>
              </a:r>
              <a:endParaRPr kumimoji="0" lang="ja-JP" altLang="en-US" sz="8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p:txBody>
        </p:sp>
        <p:sp>
          <p:nvSpPr>
            <p:cNvPr id="81" name="テキスト ボックス 80">
              <a:extLst>
                <a:ext uri="{FF2B5EF4-FFF2-40B4-BE49-F238E27FC236}">
                  <a16:creationId xmlns:a16="http://schemas.microsoft.com/office/drawing/2014/main" id="{BC0A0BB7-94A7-6961-8E3F-0A5A17C8F3C4}"/>
                </a:ext>
              </a:extLst>
            </p:cNvPr>
            <p:cNvSpPr txBox="1"/>
            <p:nvPr/>
          </p:nvSpPr>
          <p:spPr>
            <a:xfrm>
              <a:off x="3379048" y="3610350"/>
              <a:ext cx="398181" cy="834329"/>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altLang="ja-JP" sz="800" b="0" i="0" u="none" strike="noStrike" kern="1200" cap="none" spc="0" normalizeH="0" baseline="0" noProof="0" dirty="0" err="1">
                  <a:ln>
                    <a:noFill/>
                  </a:ln>
                  <a:solidFill>
                    <a:prstClr val="black"/>
                  </a:solidFill>
                  <a:effectLst/>
                  <a:uLnTx/>
                  <a:uFillTx/>
                  <a:latin typeface="Calibri" panose="020F0502020204030204"/>
                  <a:ea typeface="游ゴシック" panose="020B0400000000000000" pitchFamily="50" charset="-128"/>
                  <a:cs typeface="+mn-cs"/>
                </a:rPr>
                <a:t>Tsu</a:t>
              </a:r>
              <a:endParaRPr kumimoji="0" lang="ja-JP" altLang="en-US" sz="8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p:txBody>
        </p:sp>
        <p:sp>
          <p:nvSpPr>
            <p:cNvPr id="82" name="テキスト ボックス 81">
              <a:extLst>
                <a:ext uri="{FF2B5EF4-FFF2-40B4-BE49-F238E27FC236}">
                  <a16:creationId xmlns:a16="http://schemas.microsoft.com/office/drawing/2014/main" id="{9060689C-B059-C233-0BAF-0D71CA103287}"/>
                </a:ext>
              </a:extLst>
            </p:cNvPr>
            <p:cNvSpPr txBox="1"/>
            <p:nvPr/>
          </p:nvSpPr>
          <p:spPr>
            <a:xfrm>
              <a:off x="2183144" y="3946254"/>
              <a:ext cx="1521491" cy="389354"/>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altLang="ja-JP" sz="800" b="0" i="0" u="none" strike="noStrike" kern="1200" cap="none" spc="0" normalizeH="0" baseline="0" noProof="0" dirty="0" err="1">
                  <a:ln>
                    <a:noFill/>
                  </a:ln>
                  <a:solidFill>
                    <a:prstClr val="black"/>
                  </a:solidFill>
                  <a:effectLst/>
                  <a:uLnTx/>
                  <a:uFillTx/>
                  <a:latin typeface="Calibri" panose="020F0502020204030204"/>
                  <a:ea typeface="游ゴシック" panose="020B0400000000000000" pitchFamily="50" charset="-128"/>
                  <a:cs typeface="+mn-cs"/>
                </a:rPr>
                <a:t>Nagareyanma</a:t>
              </a:r>
              <a:endParaRPr kumimoji="0" lang="ja-JP" altLang="en-US" sz="8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p:txBody>
        </p:sp>
        <p:sp>
          <p:nvSpPr>
            <p:cNvPr id="83" name="テキスト ボックス 82">
              <a:extLst>
                <a:ext uri="{FF2B5EF4-FFF2-40B4-BE49-F238E27FC236}">
                  <a16:creationId xmlns:a16="http://schemas.microsoft.com/office/drawing/2014/main" id="{45CB666B-82AB-2B78-1F1E-0EF890BCF3A1}"/>
                </a:ext>
              </a:extLst>
            </p:cNvPr>
            <p:cNvSpPr txBox="1"/>
            <p:nvPr/>
          </p:nvSpPr>
          <p:spPr>
            <a:xfrm>
              <a:off x="2642563" y="5128206"/>
              <a:ext cx="724824" cy="389354"/>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altLang="ja-JP" sz="8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Mito</a:t>
              </a:r>
              <a:endParaRPr kumimoji="0" lang="ja-JP" altLang="en-US" sz="8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p:txBody>
        </p:sp>
        <p:sp>
          <p:nvSpPr>
            <p:cNvPr id="84" name="テキスト ボックス 83">
              <a:extLst>
                <a:ext uri="{FF2B5EF4-FFF2-40B4-BE49-F238E27FC236}">
                  <a16:creationId xmlns:a16="http://schemas.microsoft.com/office/drawing/2014/main" id="{94FD9149-F3AA-1AE6-D362-440ABF2FE567}"/>
                </a:ext>
              </a:extLst>
            </p:cNvPr>
            <p:cNvSpPr txBox="1"/>
            <p:nvPr/>
          </p:nvSpPr>
          <p:spPr>
            <a:xfrm>
              <a:off x="2575756" y="5420207"/>
              <a:ext cx="892848" cy="389354"/>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altLang="ja-JP" sz="800" b="0" i="0" u="none" strike="noStrike" kern="1200" cap="none" spc="0" normalizeH="0" baseline="0" noProof="0" dirty="0" err="1">
                  <a:ln>
                    <a:noFill/>
                  </a:ln>
                  <a:solidFill>
                    <a:prstClr val="black"/>
                  </a:solidFill>
                  <a:effectLst/>
                  <a:uLnTx/>
                  <a:uFillTx/>
                  <a:latin typeface="Calibri" panose="020F0502020204030204"/>
                  <a:ea typeface="游ゴシック" panose="020B0400000000000000" pitchFamily="50" charset="-128"/>
                  <a:cs typeface="+mn-cs"/>
                </a:rPr>
                <a:t>Hongu</a:t>
              </a:r>
              <a:endParaRPr kumimoji="0" lang="ja-JP" altLang="en-US" sz="8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p:txBody>
        </p:sp>
        <p:sp>
          <p:nvSpPr>
            <p:cNvPr id="85" name="テキスト ボックス 84">
              <a:extLst>
                <a:ext uri="{FF2B5EF4-FFF2-40B4-BE49-F238E27FC236}">
                  <a16:creationId xmlns:a16="http://schemas.microsoft.com/office/drawing/2014/main" id="{AB0F8E64-7C13-6837-519D-28DD3439B26B}"/>
                </a:ext>
              </a:extLst>
            </p:cNvPr>
            <p:cNvSpPr txBox="1"/>
            <p:nvPr/>
          </p:nvSpPr>
          <p:spPr>
            <a:xfrm>
              <a:off x="2620915" y="5916928"/>
              <a:ext cx="1092739" cy="389354"/>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altLang="ja-JP" sz="800" b="0" i="0" u="none" strike="noStrike" kern="1200" cap="none" spc="0" normalizeH="0" baseline="0" noProof="0" dirty="0" err="1">
                  <a:ln>
                    <a:noFill/>
                  </a:ln>
                  <a:solidFill>
                    <a:prstClr val="black"/>
                  </a:solidFill>
                  <a:effectLst/>
                  <a:uLnTx/>
                  <a:uFillTx/>
                  <a:latin typeface="Calibri" panose="020F0502020204030204"/>
                  <a:ea typeface="游ゴシック" panose="020B0400000000000000" pitchFamily="50" charset="-128"/>
                  <a:cs typeface="+mn-cs"/>
                </a:rPr>
                <a:t>Hashima</a:t>
              </a:r>
              <a:endParaRPr kumimoji="0" lang="ja-JP" altLang="en-US" sz="8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p:txBody>
        </p:sp>
        <p:sp>
          <p:nvSpPr>
            <p:cNvPr id="86" name="テキスト ボックス 85">
              <a:extLst>
                <a:ext uri="{FF2B5EF4-FFF2-40B4-BE49-F238E27FC236}">
                  <a16:creationId xmlns:a16="http://schemas.microsoft.com/office/drawing/2014/main" id="{059E9B7B-D8B3-9AD7-B15C-4AF8224B3DCA}"/>
                </a:ext>
              </a:extLst>
            </p:cNvPr>
            <p:cNvSpPr txBox="1"/>
            <p:nvPr/>
          </p:nvSpPr>
          <p:spPr>
            <a:xfrm>
              <a:off x="3297707" y="5667863"/>
              <a:ext cx="774071" cy="389354"/>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altLang="ja-JP" sz="8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Saori</a:t>
              </a:r>
              <a:endParaRPr kumimoji="0" lang="ja-JP" altLang="en-US" sz="8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p:txBody>
        </p:sp>
        <p:sp>
          <p:nvSpPr>
            <p:cNvPr id="87" name="テキスト ボックス 86">
              <a:extLst>
                <a:ext uri="{FF2B5EF4-FFF2-40B4-BE49-F238E27FC236}">
                  <a16:creationId xmlns:a16="http://schemas.microsoft.com/office/drawing/2014/main" id="{1E228617-B633-1CE4-9302-87E660107961}"/>
                </a:ext>
              </a:extLst>
            </p:cNvPr>
            <p:cNvSpPr txBox="1"/>
            <p:nvPr/>
          </p:nvSpPr>
          <p:spPr>
            <a:xfrm>
              <a:off x="3447715" y="6093920"/>
              <a:ext cx="1437480" cy="389354"/>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altLang="ja-JP" sz="8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Setagayaku2</a:t>
              </a:r>
              <a:endParaRPr kumimoji="0" lang="ja-JP" altLang="en-US" sz="8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p:txBody>
        </p:sp>
        <p:sp>
          <p:nvSpPr>
            <p:cNvPr id="88" name="テキスト ボックス 87">
              <a:extLst>
                <a:ext uri="{FF2B5EF4-FFF2-40B4-BE49-F238E27FC236}">
                  <a16:creationId xmlns:a16="http://schemas.microsoft.com/office/drawing/2014/main" id="{27A73004-8874-CBFC-0536-0EB33706B6E2}"/>
                </a:ext>
              </a:extLst>
            </p:cNvPr>
            <p:cNvSpPr txBox="1"/>
            <p:nvPr/>
          </p:nvSpPr>
          <p:spPr>
            <a:xfrm>
              <a:off x="3227108" y="5287867"/>
              <a:ext cx="921818" cy="389354"/>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altLang="ja-JP" sz="800" b="0" i="0" u="none" strike="noStrike" kern="1200" cap="none" spc="0" normalizeH="0" baseline="0" noProof="0" dirty="0" err="1">
                  <a:ln>
                    <a:noFill/>
                  </a:ln>
                  <a:solidFill>
                    <a:prstClr val="black"/>
                  </a:solidFill>
                  <a:effectLst/>
                  <a:uLnTx/>
                  <a:uFillTx/>
                  <a:latin typeface="Calibri" panose="020F0502020204030204"/>
                  <a:ea typeface="游ゴシック" panose="020B0400000000000000" pitchFamily="50" charset="-128"/>
                  <a:cs typeface="+mn-cs"/>
                </a:rPr>
                <a:t>Shingu</a:t>
              </a:r>
              <a:endParaRPr kumimoji="0" lang="ja-JP" altLang="en-US" sz="8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p:txBody>
        </p:sp>
        <p:sp>
          <p:nvSpPr>
            <p:cNvPr id="89" name="テキスト ボックス 88">
              <a:extLst>
                <a:ext uri="{FF2B5EF4-FFF2-40B4-BE49-F238E27FC236}">
                  <a16:creationId xmlns:a16="http://schemas.microsoft.com/office/drawing/2014/main" id="{9C49FD4B-28E7-176D-C5D5-C86022FDB09C}"/>
                </a:ext>
              </a:extLst>
            </p:cNvPr>
            <p:cNvSpPr txBox="1"/>
            <p:nvPr/>
          </p:nvSpPr>
          <p:spPr>
            <a:xfrm>
              <a:off x="3858992" y="4736541"/>
              <a:ext cx="808835" cy="611841"/>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altLang="ja-JP" sz="800" b="0" i="0" u="none" strike="noStrike" kern="1200" cap="none" spc="0" normalizeH="0" baseline="0" noProof="0" dirty="0" err="1">
                  <a:ln>
                    <a:noFill/>
                  </a:ln>
                  <a:solidFill>
                    <a:prstClr val="black"/>
                  </a:solidFill>
                  <a:effectLst/>
                  <a:uLnTx/>
                  <a:uFillTx/>
                  <a:latin typeface="Calibri" panose="020F0502020204030204"/>
                  <a:ea typeface="游ゴシック" panose="020B0400000000000000" pitchFamily="50" charset="-128"/>
                  <a:cs typeface="+mn-cs"/>
                </a:rPr>
                <a:t>Kumi</a:t>
              </a:r>
              <a:endParaRPr kumimoji="0" lang="en-GB" altLang="ja-JP" sz="8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altLang="ja-JP" sz="800" b="0" i="0" u="none" strike="noStrike" kern="1200" cap="none" spc="0" normalizeH="0" baseline="0" noProof="0" dirty="0" err="1">
                  <a:ln>
                    <a:noFill/>
                  </a:ln>
                  <a:solidFill>
                    <a:prstClr val="black"/>
                  </a:solidFill>
                  <a:effectLst/>
                  <a:uLnTx/>
                  <a:uFillTx/>
                  <a:latin typeface="Calibri" panose="020F0502020204030204"/>
                  <a:ea typeface="游ゴシック" panose="020B0400000000000000" pitchFamily="50" charset="-128"/>
                  <a:cs typeface="+mn-cs"/>
                </a:rPr>
                <a:t>hama</a:t>
              </a:r>
              <a:endParaRPr kumimoji="0" lang="ja-JP" altLang="en-US" sz="8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p:txBody>
        </p:sp>
        <p:sp>
          <p:nvSpPr>
            <p:cNvPr id="90" name="テキスト ボックス 89">
              <a:extLst>
                <a:ext uri="{FF2B5EF4-FFF2-40B4-BE49-F238E27FC236}">
                  <a16:creationId xmlns:a16="http://schemas.microsoft.com/office/drawing/2014/main" id="{85E3F63B-4ADA-C216-A50B-787E660F13BF}"/>
                </a:ext>
              </a:extLst>
            </p:cNvPr>
            <p:cNvSpPr txBox="1"/>
            <p:nvPr/>
          </p:nvSpPr>
          <p:spPr>
            <a:xfrm>
              <a:off x="4652925" y="6147760"/>
              <a:ext cx="1069564" cy="389354"/>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altLang="ja-JP" sz="8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Mishima</a:t>
              </a:r>
              <a:endParaRPr kumimoji="0" lang="ja-JP" altLang="en-US" sz="8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p:txBody>
        </p:sp>
        <p:sp>
          <p:nvSpPr>
            <p:cNvPr id="91" name="テキスト ボックス 90">
              <a:extLst>
                <a:ext uri="{FF2B5EF4-FFF2-40B4-BE49-F238E27FC236}">
                  <a16:creationId xmlns:a16="http://schemas.microsoft.com/office/drawing/2014/main" id="{69498D1E-958C-8C8D-4453-C2F39A813EED}"/>
                </a:ext>
              </a:extLst>
            </p:cNvPr>
            <p:cNvSpPr txBox="1"/>
            <p:nvPr/>
          </p:nvSpPr>
          <p:spPr>
            <a:xfrm>
              <a:off x="5076927" y="6342407"/>
              <a:ext cx="658192" cy="389354"/>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altLang="ja-JP" sz="8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Fuji</a:t>
              </a:r>
              <a:endParaRPr kumimoji="0" lang="ja-JP" altLang="en-US" sz="8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p:txBody>
        </p:sp>
        <p:sp>
          <p:nvSpPr>
            <p:cNvPr id="92" name="テキスト ボックス 91">
              <a:extLst>
                <a:ext uri="{FF2B5EF4-FFF2-40B4-BE49-F238E27FC236}">
                  <a16:creationId xmlns:a16="http://schemas.microsoft.com/office/drawing/2014/main" id="{DE02F32C-A8FE-6453-845D-333437D1BAFD}"/>
                </a:ext>
              </a:extLst>
            </p:cNvPr>
            <p:cNvSpPr txBox="1"/>
            <p:nvPr/>
          </p:nvSpPr>
          <p:spPr>
            <a:xfrm>
              <a:off x="5461719" y="6102367"/>
              <a:ext cx="1104327" cy="389354"/>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altLang="ja-JP" sz="8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Shizuoka</a:t>
              </a:r>
              <a:endParaRPr kumimoji="0" lang="ja-JP" altLang="en-US" sz="8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p:txBody>
        </p:sp>
        <p:sp>
          <p:nvSpPr>
            <p:cNvPr id="93" name="テキスト ボックス 92">
              <a:extLst>
                <a:ext uri="{FF2B5EF4-FFF2-40B4-BE49-F238E27FC236}">
                  <a16:creationId xmlns:a16="http://schemas.microsoft.com/office/drawing/2014/main" id="{5AEA19FC-10CD-E301-96C5-D46184D6A5A9}"/>
                </a:ext>
              </a:extLst>
            </p:cNvPr>
            <p:cNvSpPr txBox="1"/>
            <p:nvPr/>
          </p:nvSpPr>
          <p:spPr>
            <a:xfrm>
              <a:off x="5974927" y="5612338"/>
              <a:ext cx="1217309" cy="389354"/>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altLang="ja-JP" sz="8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Nakamura</a:t>
              </a:r>
              <a:endParaRPr kumimoji="0" lang="ja-JP" altLang="en-US" sz="8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p:txBody>
        </p:sp>
        <p:sp>
          <p:nvSpPr>
            <p:cNvPr id="94" name="テキスト ボックス 93">
              <a:extLst>
                <a:ext uri="{FF2B5EF4-FFF2-40B4-BE49-F238E27FC236}">
                  <a16:creationId xmlns:a16="http://schemas.microsoft.com/office/drawing/2014/main" id="{029E8E1E-B389-7586-C70C-5B3EAE9641DA}"/>
                </a:ext>
              </a:extLst>
            </p:cNvPr>
            <p:cNvSpPr txBox="1"/>
            <p:nvPr/>
          </p:nvSpPr>
          <p:spPr>
            <a:xfrm>
              <a:off x="6606628" y="5356071"/>
              <a:ext cx="904436" cy="389354"/>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altLang="ja-JP" sz="800" b="0" i="0" u="none" strike="noStrike" kern="1200" cap="none" spc="0" normalizeH="0" baseline="0" noProof="0" dirty="0" err="1">
                  <a:ln>
                    <a:noFill/>
                  </a:ln>
                  <a:solidFill>
                    <a:prstClr val="black"/>
                  </a:solidFill>
                  <a:effectLst/>
                  <a:uLnTx/>
                  <a:uFillTx/>
                  <a:latin typeface="Calibri" panose="020F0502020204030204"/>
                  <a:ea typeface="游ゴシック" panose="020B0400000000000000" pitchFamily="50" charset="-128"/>
                  <a:cs typeface="+mn-cs"/>
                </a:rPr>
                <a:t>Susaki</a:t>
              </a:r>
              <a:endParaRPr kumimoji="0" lang="ja-JP" altLang="en-US" sz="8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p:txBody>
        </p:sp>
        <p:sp>
          <p:nvSpPr>
            <p:cNvPr id="95" name="テキスト ボックス 94">
              <a:extLst>
                <a:ext uri="{FF2B5EF4-FFF2-40B4-BE49-F238E27FC236}">
                  <a16:creationId xmlns:a16="http://schemas.microsoft.com/office/drawing/2014/main" id="{4F2693F5-7896-6C38-10DF-EDE0D4ACE07C}"/>
                </a:ext>
              </a:extLst>
            </p:cNvPr>
            <p:cNvSpPr txBox="1"/>
            <p:nvPr/>
          </p:nvSpPr>
          <p:spPr>
            <a:xfrm>
              <a:off x="5241853" y="3027815"/>
              <a:ext cx="1086945" cy="389354"/>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altLang="ja-JP" sz="8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Miyazaki</a:t>
              </a:r>
              <a:endParaRPr kumimoji="0" lang="ja-JP" altLang="en-US" sz="8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p:txBody>
        </p:sp>
        <p:sp>
          <p:nvSpPr>
            <p:cNvPr id="96" name="テキスト ボックス 95">
              <a:extLst>
                <a:ext uri="{FF2B5EF4-FFF2-40B4-BE49-F238E27FC236}">
                  <a16:creationId xmlns:a16="http://schemas.microsoft.com/office/drawing/2014/main" id="{9179E70C-EA83-202A-5802-0BACA70CEE81}"/>
                </a:ext>
              </a:extLst>
            </p:cNvPr>
            <p:cNvSpPr txBox="1"/>
            <p:nvPr/>
          </p:nvSpPr>
          <p:spPr>
            <a:xfrm>
              <a:off x="5251956" y="2364257"/>
              <a:ext cx="1162267" cy="389354"/>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altLang="ja-JP" sz="800" b="0" i="0" u="none" strike="noStrike" kern="1200" cap="none" spc="0" normalizeH="0" baseline="0" noProof="0" dirty="0" err="1">
                  <a:ln>
                    <a:noFill/>
                  </a:ln>
                  <a:solidFill>
                    <a:prstClr val="black"/>
                  </a:solidFill>
                  <a:effectLst/>
                  <a:uLnTx/>
                  <a:uFillTx/>
                  <a:latin typeface="Calibri" panose="020F0502020204030204"/>
                  <a:ea typeface="游ゴシック" panose="020B0400000000000000" pitchFamily="50" charset="-128"/>
                  <a:cs typeface="+mn-cs"/>
                </a:rPr>
                <a:t>Nakatane</a:t>
              </a:r>
              <a:endParaRPr kumimoji="0" lang="ja-JP" altLang="en-US" sz="8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p:txBody>
        </p:sp>
        <p:sp>
          <p:nvSpPr>
            <p:cNvPr id="97" name="テキスト ボックス 96">
              <a:extLst>
                <a:ext uri="{FF2B5EF4-FFF2-40B4-BE49-F238E27FC236}">
                  <a16:creationId xmlns:a16="http://schemas.microsoft.com/office/drawing/2014/main" id="{236D1D4B-9026-C13F-7EA6-E3808724487F}"/>
                </a:ext>
              </a:extLst>
            </p:cNvPr>
            <p:cNvSpPr txBox="1"/>
            <p:nvPr/>
          </p:nvSpPr>
          <p:spPr>
            <a:xfrm>
              <a:off x="5566229" y="1863550"/>
              <a:ext cx="823321" cy="611841"/>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altLang="ja-JP" sz="800" b="0" i="0" u="none" strike="noStrike" kern="1200" cap="none" spc="0" normalizeH="0" baseline="0" noProof="0" dirty="0" err="1">
                  <a:ln>
                    <a:noFill/>
                  </a:ln>
                  <a:solidFill>
                    <a:prstClr val="black"/>
                  </a:solidFill>
                  <a:effectLst/>
                  <a:uLnTx/>
                  <a:uFillTx/>
                  <a:latin typeface="Calibri" panose="020F0502020204030204"/>
                  <a:ea typeface="游ゴシック" panose="020B0400000000000000" pitchFamily="50" charset="-128"/>
                  <a:cs typeface="+mn-cs"/>
                </a:rPr>
                <a:t>Muna</a:t>
              </a:r>
              <a:endParaRPr kumimoji="0" lang="en-GB" altLang="ja-JP" sz="8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altLang="ja-JP" sz="8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kata</a:t>
              </a:r>
              <a:endParaRPr kumimoji="0" lang="ja-JP" altLang="en-US" sz="8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p:txBody>
        </p:sp>
        <p:sp>
          <p:nvSpPr>
            <p:cNvPr id="98" name="テキスト ボックス 97">
              <a:extLst>
                <a:ext uri="{FF2B5EF4-FFF2-40B4-BE49-F238E27FC236}">
                  <a16:creationId xmlns:a16="http://schemas.microsoft.com/office/drawing/2014/main" id="{BD1C57F8-F369-60D9-8936-3E77655E9DF4}"/>
                </a:ext>
              </a:extLst>
            </p:cNvPr>
            <p:cNvSpPr txBox="1"/>
            <p:nvPr/>
          </p:nvSpPr>
          <p:spPr>
            <a:xfrm>
              <a:off x="5328777" y="1490732"/>
              <a:ext cx="892848" cy="611841"/>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altLang="ja-JP" sz="800" b="0" i="0" u="none" strike="noStrike" kern="1200" cap="none" spc="0" normalizeH="0" baseline="0" noProof="0" dirty="0" err="1">
                  <a:ln>
                    <a:noFill/>
                  </a:ln>
                  <a:solidFill>
                    <a:prstClr val="black"/>
                  </a:solidFill>
                  <a:effectLst/>
                  <a:uLnTx/>
                  <a:uFillTx/>
                  <a:latin typeface="Calibri" panose="020F0502020204030204"/>
                  <a:ea typeface="游ゴシック" panose="020B0400000000000000" pitchFamily="50" charset="-128"/>
                  <a:cs typeface="+mn-cs"/>
                </a:rPr>
                <a:t>Shimo</a:t>
              </a:r>
              <a:endParaRPr kumimoji="0" lang="en-GB" altLang="ja-JP" sz="8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altLang="ja-JP" sz="800" b="0" i="0" u="none" strike="noStrike" kern="1200" cap="none" spc="0" normalizeH="0" baseline="0" noProof="0" dirty="0" err="1">
                  <a:ln>
                    <a:noFill/>
                  </a:ln>
                  <a:solidFill>
                    <a:prstClr val="black"/>
                  </a:solidFill>
                  <a:effectLst/>
                  <a:uLnTx/>
                  <a:uFillTx/>
                  <a:latin typeface="Calibri" panose="020F0502020204030204"/>
                  <a:ea typeface="游ゴシック" panose="020B0400000000000000" pitchFamily="50" charset="-128"/>
                  <a:cs typeface="+mn-cs"/>
                </a:rPr>
                <a:t>noseki</a:t>
              </a:r>
              <a:endParaRPr kumimoji="0" lang="ja-JP" altLang="en-US" sz="8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p:txBody>
        </p:sp>
        <p:sp>
          <p:nvSpPr>
            <p:cNvPr id="99" name="テキスト ボックス 98">
              <a:extLst>
                <a:ext uri="{FF2B5EF4-FFF2-40B4-BE49-F238E27FC236}">
                  <a16:creationId xmlns:a16="http://schemas.microsoft.com/office/drawing/2014/main" id="{F8BFFE39-9A09-13EF-1845-6DCDBFAE2D76}"/>
                </a:ext>
              </a:extLst>
            </p:cNvPr>
            <p:cNvSpPr txBox="1"/>
            <p:nvPr/>
          </p:nvSpPr>
          <p:spPr>
            <a:xfrm>
              <a:off x="5356127" y="941405"/>
              <a:ext cx="918921" cy="389354"/>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altLang="ja-JP" sz="800" b="0" i="0" u="none" strike="noStrike" kern="1200" cap="none" spc="0" normalizeH="0" baseline="0" noProof="0" dirty="0" err="1">
                  <a:ln>
                    <a:noFill/>
                  </a:ln>
                  <a:solidFill>
                    <a:prstClr val="black"/>
                  </a:solidFill>
                  <a:effectLst/>
                  <a:uLnTx/>
                  <a:uFillTx/>
                  <a:latin typeface="Calibri" panose="020F0502020204030204"/>
                  <a:ea typeface="游ゴシック" panose="020B0400000000000000" pitchFamily="50" charset="-128"/>
                  <a:cs typeface="+mn-cs"/>
                </a:rPr>
                <a:t>Ashibe</a:t>
              </a:r>
              <a:endParaRPr kumimoji="0" lang="ja-JP" altLang="en-US" sz="8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p:txBody>
        </p:sp>
        <p:sp>
          <p:nvSpPr>
            <p:cNvPr id="100" name="テキスト ボックス 99">
              <a:extLst>
                <a:ext uri="{FF2B5EF4-FFF2-40B4-BE49-F238E27FC236}">
                  <a16:creationId xmlns:a16="http://schemas.microsoft.com/office/drawing/2014/main" id="{66B1F1F8-61E1-D594-8C29-480D6B4C39CB}"/>
                </a:ext>
              </a:extLst>
            </p:cNvPr>
            <p:cNvSpPr txBox="1"/>
            <p:nvPr/>
          </p:nvSpPr>
          <p:spPr>
            <a:xfrm>
              <a:off x="5854905" y="946010"/>
              <a:ext cx="1243382" cy="389354"/>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altLang="ja-JP" sz="800" b="0" i="0" u="none" strike="noStrike" kern="1200" cap="none" spc="0" normalizeH="0" baseline="0" noProof="0" dirty="0" err="1">
                  <a:ln>
                    <a:noFill/>
                  </a:ln>
                  <a:solidFill>
                    <a:prstClr val="black"/>
                  </a:solidFill>
                  <a:effectLst/>
                  <a:uLnTx/>
                  <a:uFillTx/>
                  <a:latin typeface="Calibri" panose="020F0502020204030204"/>
                  <a:ea typeface="游ゴシック" panose="020B0400000000000000" pitchFamily="50" charset="-128"/>
                  <a:cs typeface="+mn-cs"/>
                </a:rPr>
                <a:t>Hamasaka</a:t>
              </a:r>
              <a:endParaRPr kumimoji="0" lang="ja-JP" altLang="en-US" sz="8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p:txBody>
        </p:sp>
        <p:sp>
          <p:nvSpPr>
            <p:cNvPr id="101" name="テキスト ボックス 100">
              <a:extLst>
                <a:ext uri="{FF2B5EF4-FFF2-40B4-BE49-F238E27FC236}">
                  <a16:creationId xmlns:a16="http://schemas.microsoft.com/office/drawing/2014/main" id="{416C1F7E-59E3-5F5C-0A62-C73284CF1E4D}"/>
                </a:ext>
              </a:extLst>
            </p:cNvPr>
            <p:cNvSpPr txBox="1"/>
            <p:nvPr/>
          </p:nvSpPr>
          <p:spPr>
            <a:xfrm>
              <a:off x="6158971" y="1244202"/>
              <a:ext cx="916024" cy="611841"/>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altLang="ja-JP" sz="800" b="0" i="0" u="none" strike="noStrike" kern="1200" cap="none" spc="0" normalizeH="0" baseline="0" noProof="0" dirty="0" err="1">
                  <a:ln>
                    <a:noFill/>
                  </a:ln>
                  <a:solidFill>
                    <a:prstClr val="black"/>
                  </a:solidFill>
                  <a:effectLst/>
                  <a:uLnTx/>
                  <a:uFillTx/>
                  <a:latin typeface="Calibri" panose="020F0502020204030204"/>
                  <a:ea typeface="游ゴシック" panose="020B0400000000000000" pitchFamily="50" charset="-128"/>
                  <a:cs typeface="+mn-cs"/>
                </a:rPr>
                <a:t>Kitaku</a:t>
              </a:r>
              <a:endParaRPr kumimoji="0" lang="en-GB" altLang="ja-JP" sz="8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altLang="ja-JP" sz="800" b="0" i="0" u="none" strike="noStrike" kern="1200" cap="none" spc="0" normalizeH="0" baseline="0" noProof="0" dirty="0" err="1">
                  <a:ln>
                    <a:noFill/>
                  </a:ln>
                  <a:solidFill>
                    <a:prstClr val="black"/>
                  </a:solidFill>
                  <a:effectLst/>
                  <a:uLnTx/>
                  <a:uFillTx/>
                  <a:latin typeface="Calibri" panose="020F0502020204030204"/>
                  <a:ea typeface="游ゴシック" panose="020B0400000000000000" pitchFamily="50" charset="-128"/>
                  <a:cs typeface="+mn-cs"/>
                </a:rPr>
                <a:t>Mooka</a:t>
              </a:r>
              <a:endParaRPr kumimoji="0" lang="ja-JP" altLang="en-US" sz="8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p:txBody>
        </p:sp>
        <p:sp>
          <p:nvSpPr>
            <p:cNvPr id="102" name="テキスト ボックス 101">
              <a:extLst>
                <a:ext uri="{FF2B5EF4-FFF2-40B4-BE49-F238E27FC236}">
                  <a16:creationId xmlns:a16="http://schemas.microsoft.com/office/drawing/2014/main" id="{2A2F7074-1B58-ADF3-6FE1-36D1E8C8CC49}"/>
                </a:ext>
              </a:extLst>
            </p:cNvPr>
            <p:cNvSpPr txBox="1"/>
            <p:nvPr/>
          </p:nvSpPr>
          <p:spPr>
            <a:xfrm>
              <a:off x="6987209" y="1431502"/>
              <a:ext cx="860980" cy="389354"/>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altLang="ja-JP" sz="800" b="0" i="0" u="none" strike="noStrike" kern="1200" cap="none" spc="0" normalizeH="0" baseline="0" noProof="0" dirty="0" err="1">
                  <a:ln>
                    <a:noFill/>
                  </a:ln>
                  <a:solidFill>
                    <a:prstClr val="black"/>
                  </a:solidFill>
                  <a:effectLst/>
                  <a:uLnTx/>
                  <a:uFillTx/>
                  <a:latin typeface="Calibri" panose="020F0502020204030204"/>
                  <a:ea typeface="游ゴシック" panose="020B0400000000000000" pitchFamily="50" charset="-128"/>
                  <a:cs typeface="+mn-cs"/>
                </a:rPr>
                <a:t>Buzen</a:t>
              </a:r>
              <a:endParaRPr kumimoji="0" lang="ja-JP" altLang="en-US" sz="8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p:txBody>
        </p:sp>
        <p:sp>
          <p:nvSpPr>
            <p:cNvPr id="103" name="テキスト ボックス 102">
              <a:extLst>
                <a:ext uri="{FF2B5EF4-FFF2-40B4-BE49-F238E27FC236}">
                  <a16:creationId xmlns:a16="http://schemas.microsoft.com/office/drawing/2014/main" id="{FABE56DA-F8DC-348E-F319-80F73DDB8E1B}"/>
                </a:ext>
              </a:extLst>
            </p:cNvPr>
            <p:cNvSpPr txBox="1"/>
            <p:nvPr/>
          </p:nvSpPr>
          <p:spPr>
            <a:xfrm>
              <a:off x="6462701" y="1989377"/>
              <a:ext cx="748000" cy="389354"/>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altLang="ja-JP" sz="8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Hofu</a:t>
              </a:r>
              <a:endParaRPr kumimoji="0" lang="ja-JP" altLang="en-US" sz="8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p:txBody>
        </p:sp>
        <p:sp>
          <p:nvSpPr>
            <p:cNvPr id="104" name="テキスト ボックス 103">
              <a:extLst>
                <a:ext uri="{FF2B5EF4-FFF2-40B4-BE49-F238E27FC236}">
                  <a16:creationId xmlns:a16="http://schemas.microsoft.com/office/drawing/2014/main" id="{77FA4B39-B456-2D00-E091-2B33BF3A5895}"/>
                </a:ext>
              </a:extLst>
            </p:cNvPr>
            <p:cNvSpPr txBox="1"/>
            <p:nvPr/>
          </p:nvSpPr>
          <p:spPr>
            <a:xfrm>
              <a:off x="6520973" y="4101385"/>
              <a:ext cx="1043491" cy="389354"/>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altLang="ja-JP" sz="8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Kumano</a:t>
              </a:r>
              <a:endParaRPr kumimoji="0" lang="ja-JP" altLang="en-US" sz="8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p:txBody>
        </p:sp>
        <p:sp>
          <p:nvSpPr>
            <p:cNvPr id="105" name="テキスト ボックス 104">
              <a:extLst>
                <a:ext uri="{FF2B5EF4-FFF2-40B4-BE49-F238E27FC236}">
                  <a16:creationId xmlns:a16="http://schemas.microsoft.com/office/drawing/2014/main" id="{1159D318-96D9-F9C7-A622-3EE7A27B022D}"/>
                </a:ext>
              </a:extLst>
            </p:cNvPr>
            <p:cNvSpPr txBox="1"/>
            <p:nvPr/>
          </p:nvSpPr>
          <p:spPr>
            <a:xfrm>
              <a:off x="7251782" y="4493083"/>
              <a:ext cx="921818" cy="389354"/>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altLang="ja-JP" sz="800" b="0" i="0" u="none" strike="noStrike" kern="1200" cap="none" spc="0" normalizeH="0" baseline="0" noProof="0" dirty="0" err="1">
                  <a:ln>
                    <a:noFill/>
                  </a:ln>
                  <a:solidFill>
                    <a:prstClr val="black"/>
                  </a:solidFill>
                  <a:effectLst/>
                  <a:uLnTx/>
                  <a:uFillTx/>
                  <a:latin typeface="Calibri" panose="020F0502020204030204"/>
                  <a:ea typeface="游ゴシック" panose="020B0400000000000000" pitchFamily="50" charset="-128"/>
                  <a:cs typeface="+mn-cs"/>
                </a:rPr>
                <a:t>Shingu</a:t>
              </a:r>
              <a:endParaRPr kumimoji="0" lang="ja-JP" altLang="en-US" sz="8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p:txBody>
        </p:sp>
        <p:sp>
          <p:nvSpPr>
            <p:cNvPr id="107" name="テキスト ボックス 106">
              <a:extLst>
                <a:ext uri="{FF2B5EF4-FFF2-40B4-BE49-F238E27FC236}">
                  <a16:creationId xmlns:a16="http://schemas.microsoft.com/office/drawing/2014/main" id="{D07733ED-B5F0-33C1-D09A-E6C30BD7BB8B}"/>
                </a:ext>
              </a:extLst>
            </p:cNvPr>
            <p:cNvSpPr txBox="1"/>
            <p:nvPr/>
          </p:nvSpPr>
          <p:spPr>
            <a:xfrm>
              <a:off x="6643934" y="4911689"/>
              <a:ext cx="921818" cy="389354"/>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altLang="ja-JP" sz="800" b="0" i="0" u="none" strike="noStrike" kern="1200" cap="none" spc="0" normalizeH="0" baseline="0" noProof="0" dirty="0" err="1">
                  <a:ln>
                    <a:noFill/>
                  </a:ln>
                  <a:solidFill>
                    <a:prstClr val="black"/>
                  </a:solidFill>
                  <a:effectLst/>
                  <a:uLnTx/>
                  <a:uFillTx/>
                  <a:latin typeface="Calibri" panose="020F0502020204030204"/>
                  <a:ea typeface="游ゴシック" panose="020B0400000000000000" pitchFamily="50" charset="-128"/>
                  <a:cs typeface="+mn-cs"/>
                </a:rPr>
                <a:t>Shingu</a:t>
              </a:r>
              <a:endParaRPr kumimoji="0" lang="ja-JP" altLang="en-US" sz="8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p:txBody>
        </p:sp>
        <p:sp>
          <p:nvSpPr>
            <p:cNvPr id="108" name="テキスト ボックス 107">
              <a:extLst>
                <a:ext uri="{FF2B5EF4-FFF2-40B4-BE49-F238E27FC236}">
                  <a16:creationId xmlns:a16="http://schemas.microsoft.com/office/drawing/2014/main" id="{3A096A45-AE21-3A99-6566-74B0A70EFBFA}"/>
                </a:ext>
              </a:extLst>
            </p:cNvPr>
            <p:cNvSpPr txBox="1"/>
            <p:nvPr/>
          </p:nvSpPr>
          <p:spPr>
            <a:xfrm>
              <a:off x="8974380" y="5190029"/>
              <a:ext cx="956582" cy="389354"/>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altLang="ja-JP" sz="800" b="0" i="0" u="none" strike="noStrike" kern="1200" cap="none" spc="0" normalizeH="0" baseline="0" noProof="0" dirty="0" err="1">
                  <a:ln>
                    <a:noFill/>
                  </a:ln>
                  <a:solidFill>
                    <a:prstClr val="black"/>
                  </a:solidFill>
                  <a:effectLst/>
                  <a:uLnTx/>
                  <a:uFillTx/>
                  <a:latin typeface="Calibri" panose="020F0502020204030204"/>
                  <a:ea typeface="游ゴシック" panose="020B0400000000000000" pitchFamily="50" charset="-128"/>
                  <a:cs typeface="+mn-cs"/>
                </a:rPr>
                <a:t>Kazusa</a:t>
              </a:r>
              <a:endParaRPr kumimoji="0" lang="ja-JP" altLang="en-US" sz="8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p:txBody>
        </p:sp>
        <p:sp>
          <p:nvSpPr>
            <p:cNvPr id="109" name="テキスト ボックス 108">
              <a:extLst>
                <a:ext uri="{FF2B5EF4-FFF2-40B4-BE49-F238E27FC236}">
                  <a16:creationId xmlns:a16="http://schemas.microsoft.com/office/drawing/2014/main" id="{55AB9A71-4AA9-19C7-0655-5A002318B31D}"/>
                </a:ext>
              </a:extLst>
            </p:cNvPr>
            <p:cNvSpPr txBox="1"/>
            <p:nvPr/>
          </p:nvSpPr>
          <p:spPr>
            <a:xfrm>
              <a:off x="9643159" y="5156426"/>
              <a:ext cx="921818" cy="389354"/>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altLang="ja-JP" sz="8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Sendai</a:t>
              </a:r>
              <a:endParaRPr kumimoji="0" lang="ja-JP" altLang="en-US" sz="8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p:txBody>
        </p:sp>
        <p:sp>
          <p:nvSpPr>
            <p:cNvPr id="110" name="テキスト ボックス 109">
              <a:extLst>
                <a:ext uri="{FF2B5EF4-FFF2-40B4-BE49-F238E27FC236}">
                  <a16:creationId xmlns:a16="http://schemas.microsoft.com/office/drawing/2014/main" id="{A4BE4C50-DE5D-BF8B-A156-AE607D16200E}"/>
                </a:ext>
              </a:extLst>
            </p:cNvPr>
            <p:cNvSpPr txBox="1"/>
            <p:nvPr/>
          </p:nvSpPr>
          <p:spPr>
            <a:xfrm>
              <a:off x="9854876" y="4691901"/>
              <a:ext cx="936303" cy="611841"/>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altLang="ja-JP" sz="8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Kami</a:t>
              </a: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altLang="ja-JP" sz="800" b="0" i="0" u="none" strike="noStrike" kern="1200" cap="none" spc="0" normalizeH="0" baseline="0" noProof="0" dirty="0" err="1">
                  <a:ln>
                    <a:noFill/>
                  </a:ln>
                  <a:solidFill>
                    <a:prstClr val="black"/>
                  </a:solidFill>
                  <a:effectLst/>
                  <a:uLnTx/>
                  <a:uFillTx/>
                  <a:latin typeface="Calibri" panose="020F0502020204030204"/>
                  <a:ea typeface="游ゴシック" panose="020B0400000000000000" pitchFamily="50" charset="-128"/>
                  <a:cs typeface="+mn-cs"/>
                </a:rPr>
                <a:t>koshiki</a:t>
              </a:r>
              <a:endParaRPr kumimoji="0" lang="ja-JP" altLang="en-US" sz="8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p:txBody>
        </p:sp>
        <p:sp>
          <p:nvSpPr>
            <p:cNvPr id="111" name="テキスト ボックス 110">
              <a:extLst>
                <a:ext uri="{FF2B5EF4-FFF2-40B4-BE49-F238E27FC236}">
                  <a16:creationId xmlns:a16="http://schemas.microsoft.com/office/drawing/2014/main" id="{A2C49B1A-134A-2466-3D81-F389B4399AAF}"/>
                </a:ext>
              </a:extLst>
            </p:cNvPr>
            <p:cNvSpPr txBox="1"/>
            <p:nvPr/>
          </p:nvSpPr>
          <p:spPr>
            <a:xfrm>
              <a:off x="9537728" y="3986793"/>
              <a:ext cx="1330291" cy="834329"/>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altLang="ja-JP" sz="800" b="0" i="0" u="none" strike="noStrike" kern="1200" cap="none" spc="0" normalizeH="0" baseline="0" noProof="0" dirty="0" err="1">
                  <a:ln>
                    <a:noFill/>
                  </a:ln>
                  <a:solidFill>
                    <a:prstClr val="black"/>
                  </a:solidFill>
                  <a:effectLst/>
                  <a:uLnTx/>
                  <a:uFillTx/>
                  <a:latin typeface="Calibri" panose="020F0502020204030204"/>
                  <a:ea typeface="游ゴシック" panose="020B0400000000000000" pitchFamily="50" charset="-128"/>
                  <a:cs typeface="+mn-cs"/>
                </a:rPr>
                <a:t>Nago</a:t>
              </a:r>
              <a:endParaRPr kumimoji="0" lang="en-GB" altLang="ja-JP" sz="8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altLang="ja-JP" sz="800" b="0" i="0" u="none" strike="noStrike" kern="1200" cap="none" spc="0" normalizeH="0" baseline="0" noProof="0" dirty="0" err="1">
                  <a:ln>
                    <a:noFill/>
                  </a:ln>
                  <a:solidFill>
                    <a:prstClr val="black"/>
                  </a:solidFill>
                  <a:effectLst/>
                  <a:uLnTx/>
                  <a:uFillTx/>
                  <a:latin typeface="Calibri" panose="020F0502020204030204"/>
                  <a:ea typeface="游ゴシック" panose="020B0400000000000000" pitchFamily="50" charset="-128"/>
                  <a:cs typeface="+mn-cs"/>
                </a:rPr>
                <a:t>Gushikami</a:t>
              </a:r>
              <a:endParaRPr kumimoji="0" lang="en-GB" altLang="ja-JP" sz="8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altLang="ja-JP" sz="800" b="0" i="0" u="none" strike="noStrike" kern="1200" cap="none" spc="0" normalizeH="0" baseline="0" noProof="0" dirty="0" err="1">
                  <a:ln>
                    <a:noFill/>
                  </a:ln>
                  <a:solidFill>
                    <a:prstClr val="black"/>
                  </a:solidFill>
                  <a:effectLst/>
                  <a:uLnTx/>
                  <a:uFillTx/>
                  <a:latin typeface="Calibri" panose="020F0502020204030204"/>
                  <a:ea typeface="游ゴシック" panose="020B0400000000000000" pitchFamily="50" charset="-128"/>
                  <a:cs typeface="+mn-cs"/>
                </a:rPr>
                <a:t>Mageshima</a:t>
              </a:r>
              <a:endParaRPr kumimoji="0" lang="ja-JP" altLang="en-US" sz="8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p:txBody>
        </p:sp>
        <p:sp>
          <p:nvSpPr>
            <p:cNvPr id="112" name="テキスト ボックス 111">
              <a:extLst>
                <a:ext uri="{FF2B5EF4-FFF2-40B4-BE49-F238E27FC236}">
                  <a16:creationId xmlns:a16="http://schemas.microsoft.com/office/drawing/2014/main" id="{B21C5E07-F142-60F0-39B2-44DA9A6EBC0E}"/>
                </a:ext>
              </a:extLst>
            </p:cNvPr>
            <p:cNvSpPr txBox="1"/>
            <p:nvPr/>
          </p:nvSpPr>
          <p:spPr>
            <a:xfrm>
              <a:off x="10242835" y="4424371"/>
              <a:ext cx="762483" cy="389354"/>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altLang="ja-JP" sz="8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Kikai</a:t>
              </a:r>
              <a:endParaRPr kumimoji="0" lang="ja-JP" altLang="en-US" sz="8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p:txBody>
        </p:sp>
        <p:sp>
          <p:nvSpPr>
            <p:cNvPr id="113" name="テキスト ボックス 112">
              <a:extLst>
                <a:ext uri="{FF2B5EF4-FFF2-40B4-BE49-F238E27FC236}">
                  <a16:creationId xmlns:a16="http://schemas.microsoft.com/office/drawing/2014/main" id="{7611F4E6-B694-461A-7083-3472EAAFAF04}"/>
                </a:ext>
              </a:extLst>
            </p:cNvPr>
            <p:cNvSpPr txBox="1"/>
            <p:nvPr/>
          </p:nvSpPr>
          <p:spPr>
            <a:xfrm>
              <a:off x="9823626" y="3690473"/>
              <a:ext cx="965273" cy="389354"/>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altLang="ja-JP" sz="8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Sasebo</a:t>
              </a:r>
              <a:endParaRPr kumimoji="0" lang="ja-JP" altLang="en-US" sz="8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p:txBody>
        </p:sp>
        <p:sp>
          <p:nvSpPr>
            <p:cNvPr id="114" name="テキスト ボックス 113">
              <a:extLst>
                <a:ext uri="{FF2B5EF4-FFF2-40B4-BE49-F238E27FC236}">
                  <a16:creationId xmlns:a16="http://schemas.microsoft.com/office/drawing/2014/main" id="{9EDA14D8-5458-3789-9698-A28388D267D4}"/>
                </a:ext>
              </a:extLst>
            </p:cNvPr>
            <p:cNvSpPr txBox="1"/>
            <p:nvPr/>
          </p:nvSpPr>
          <p:spPr>
            <a:xfrm>
              <a:off x="7182025" y="3441267"/>
              <a:ext cx="976861" cy="389354"/>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altLang="ja-JP" sz="800" b="0" i="0" u="none" strike="noStrike" kern="1200" cap="none" spc="0" normalizeH="0" baseline="0" noProof="0" dirty="0" err="1">
                  <a:ln>
                    <a:noFill/>
                  </a:ln>
                  <a:solidFill>
                    <a:prstClr val="black"/>
                  </a:solidFill>
                  <a:effectLst/>
                  <a:uLnTx/>
                  <a:uFillTx/>
                  <a:latin typeface="Calibri" panose="020F0502020204030204"/>
                  <a:ea typeface="游ゴシック" panose="020B0400000000000000" pitchFamily="50" charset="-128"/>
                  <a:cs typeface="+mn-cs"/>
                </a:rPr>
                <a:t>Yonago</a:t>
              </a:r>
              <a:endParaRPr kumimoji="0" lang="ja-JP" altLang="en-US" sz="8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p:txBody>
        </p:sp>
        <p:sp>
          <p:nvSpPr>
            <p:cNvPr id="115" name="テキスト ボックス 114">
              <a:extLst>
                <a:ext uri="{FF2B5EF4-FFF2-40B4-BE49-F238E27FC236}">
                  <a16:creationId xmlns:a16="http://schemas.microsoft.com/office/drawing/2014/main" id="{369B7B63-3551-6219-EB82-CE3892189DEE}"/>
                </a:ext>
              </a:extLst>
            </p:cNvPr>
            <p:cNvSpPr txBox="1"/>
            <p:nvPr/>
          </p:nvSpPr>
          <p:spPr>
            <a:xfrm>
              <a:off x="7194869" y="2786508"/>
              <a:ext cx="1272351" cy="389354"/>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altLang="ja-JP" sz="800" b="0" i="0" u="none" strike="noStrike" kern="1200" cap="none" spc="0" normalizeH="0" baseline="0" noProof="0" dirty="0" err="1">
                  <a:ln>
                    <a:noFill/>
                  </a:ln>
                  <a:solidFill>
                    <a:prstClr val="black"/>
                  </a:solidFill>
                  <a:effectLst/>
                  <a:uLnTx/>
                  <a:uFillTx/>
                  <a:latin typeface="Calibri" panose="020F0502020204030204"/>
                  <a:ea typeface="游ゴシック" panose="020B0400000000000000" pitchFamily="50" charset="-128"/>
                  <a:cs typeface="+mn-cs"/>
                </a:rPr>
                <a:t>Tamagawa</a:t>
              </a:r>
              <a:endParaRPr kumimoji="0" lang="ja-JP" altLang="en-US" sz="8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p:txBody>
        </p:sp>
        <p:sp>
          <p:nvSpPr>
            <p:cNvPr id="116" name="テキスト ボックス 115">
              <a:extLst>
                <a:ext uri="{FF2B5EF4-FFF2-40B4-BE49-F238E27FC236}">
                  <a16:creationId xmlns:a16="http://schemas.microsoft.com/office/drawing/2014/main" id="{3D88425D-8869-2948-868E-6C8BA10C6CDA}"/>
                </a:ext>
              </a:extLst>
            </p:cNvPr>
            <p:cNvSpPr txBox="1"/>
            <p:nvPr/>
          </p:nvSpPr>
          <p:spPr>
            <a:xfrm>
              <a:off x="8124753" y="3071241"/>
              <a:ext cx="875467" cy="389354"/>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altLang="ja-JP" sz="8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Omiya</a:t>
              </a:r>
              <a:endParaRPr kumimoji="0" lang="ja-JP" altLang="en-US" sz="8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p:txBody>
        </p:sp>
        <p:sp>
          <p:nvSpPr>
            <p:cNvPr id="117" name="テキスト ボックス 116">
              <a:extLst>
                <a:ext uri="{FF2B5EF4-FFF2-40B4-BE49-F238E27FC236}">
                  <a16:creationId xmlns:a16="http://schemas.microsoft.com/office/drawing/2014/main" id="{4FC66A6F-DFB0-93C6-57AE-1F4AECE5F69E}"/>
                </a:ext>
              </a:extLst>
            </p:cNvPr>
            <p:cNvSpPr txBox="1"/>
            <p:nvPr/>
          </p:nvSpPr>
          <p:spPr>
            <a:xfrm>
              <a:off x="8560486" y="2751501"/>
              <a:ext cx="1069564" cy="389354"/>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altLang="ja-JP" sz="8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Mishima</a:t>
              </a:r>
              <a:endParaRPr kumimoji="0" lang="ja-JP" altLang="en-US" sz="8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p:txBody>
        </p:sp>
        <p:sp>
          <p:nvSpPr>
            <p:cNvPr id="118" name="テキスト ボックス 117">
              <a:extLst>
                <a:ext uri="{FF2B5EF4-FFF2-40B4-BE49-F238E27FC236}">
                  <a16:creationId xmlns:a16="http://schemas.microsoft.com/office/drawing/2014/main" id="{4ECE55B2-A7E1-8C5F-BBBD-453A19C1CD0A}"/>
                </a:ext>
              </a:extLst>
            </p:cNvPr>
            <p:cNvSpPr txBox="1"/>
            <p:nvPr/>
          </p:nvSpPr>
          <p:spPr>
            <a:xfrm>
              <a:off x="7647910" y="2371586"/>
              <a:ext cx="968170" cy="389354"/>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altLang="ja-JP" sz="8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Takeno</a:t>
              </a:r>
              <a:endParaRPr kumimoji="0" lang="ja-JP" altLang="en-US" sz="8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p:txBody>
        </p:sp>
        <p:sp>
          <p:nvSpPr>
            <p:cNvPr id="119" name="テキスト ボックス 118">
              <a:extLst>
                <a:ext uri="{FF2B5EF4-FFF2-40B4-BE49-F238E27FC236}">
                  <a16:creationId xmlns:a16="http://schemas.microsoft.com/office/drawing/2014/main" id="{8A385D3C-2072-6D1D-24F3-58EDAAC083E8}"/>
                </a:ext>
              </a:extLst>
            </p:cNvPr>
            <p:cNvSpPr txBox="1"/>
            <p:nvPr/>
          </p:nvSpPr>
          <p:spPr>
            <a:xfrm>
              <a:off x="8444891" y="2366560"/>
              <a:ext cx="1081151" cy="389354"/>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altLang="ja-JP" sz="8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Kasumi1</a:t>
              </a:r>
              <a:endParaRPr kumimoji="0" lang="ja-JP" altLang="en-US" sz="8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p:txBody>
        </p:sp>
        <p:sp>
          <p:nvSpPr>
            <p:cNvPr id="120" name="テキスト ボックス 119">
              <a:extLst>
                <a:ext uri="{FF2B5EF4-FFF2-40B4-BE49-F238E27FC236}">
                  <a16:creationId xmlns:a16="http://schemas.microsoft.com/office/drawing/2014/main" id="{8921E167-232A-8119-9F49-3757DFB16B3F}"/>
                </a:ext>
              </a:extLst>
            </p:cNvPr>
            <p:cNvSpPr txBox="1"/>
            <p:nvPr/>
          </p:nvSpPr>
          <p:spPr>
            <a:xfrm>
              <a:off x="6977848" y="2291311"/>
              <a:ext cx="913127" cy="611841"/>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altLang="ja-JP" sz="800" b="0" i="0" u="none" strike="noStrike" kern="1200" cap="none" spc="0" normalizeH="0" baseline="0" noProof="0" dirty="0" err="1">
                  <a:ln>
                    <a:noFill/>
                  </a:ln>
                  <a:solidFill>
                    <a:prstClr val="black"/>
                  </a:solidFill>
                  <a:effectLst/>
                  <a:uLnTx/>
                  <a:uFillTx/>
                  <a:latin typeface="Calibri" panose="020F0502020204030204"/>
                  <a:ea typeface="游ゴシック" panose="020B0400000000000000" pitchFamily="50" charset="-128"/>
                  <a:cs typeface="+mn-cs"/>
                </a:rPr>
                <a:t>Kumi</a:t>
              </a:r>
              <a:endParaRPr kumimoji="0" lang="en-GB" altLang="ja-JP" sz="8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altLang="ja-JP" sz="8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hama1</a:t>
              </a:r>
              <a:endParaRPr kumimoji="0" lang="ja-JP" altLang="en-US" sz="8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p:txBody>
        </p:sp>
        <p:sp>
          <p:nvSpPr>
            <p:cNvPr id="121" name="テキスト ボックス 120">
              <a:extLst>
                <a:ext uri="{FF2B5EF4-FFF2-40B4-BE49-F238E27FC236}">
                  <a16:creationId xmlns:a16="http://schemas.microsoft.com/office/drawing/2014/main" id="{CAE94EAD-B6C6-594F-2AC8-17C0734494F9}"/>
                </a:ext>
              </a:extLst>
            </p:cNvPr>
            <p:cNvSpPr txBox="1"/>
            <p:nvPr/>
          </p:nvSpPr>
          <p:spPr>
            <a:xfrm>
              <a:off x="3978937" y="5215921"/>
              <a:ext cx="808834" cy="389354"/>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altLang="ja-JP" sz="8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Iwata</a:t>
              </a:r>
              <a:endParaRPr kumimoji="0" lang="ja-JP" altLang="en-US" sz="8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p:txBody>
        </p:sp>
        <p:sp>
          <p:nvSpPr>
            <p:cNvPr id="122" name="テキスト ボックス 121">
              <a:extLst>
                <a:ext uri="{FF2B5EF4-FFF2-40B4-BE49-F238E27FC236}">
                  <a16:creationId xmlns:a16="http://schemas.microsoft.com/office/drawing/2014/main" id="{57D8A1DD-E7B0-EC2D-AFCD-102633B607BD}"/>
                </a:ext>
              </a:extLst>
            </p:cNvPr>
            <p:cNvSpPr txBox="1"/>
            <p:nvPr/>
          </p:nvSpPr>
          <p:spPr>
            <a:xfrm>
              <a:off x="7755708" y="2050675"/>
              <a:ext cx="558661" cy="1501792"/>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altLang="ja-JP" sz="800" b="0" i="0" u="none" strike="noStrike" kern="1200" cap="none" spc="0" normalizeH="0" baseline="0" noProof="0" dirty="0" err="1">
                  <a:ln>
                    <a:noFill/>
                  </a:ln>
                  <a:solidFill>
                    <a:prstClr val="black"/>
                  </a:solidFill>
                  <a:effectLst/>
                  <a:uLnTx/>
                  <a:uFillTx/>
                  <a:latin typeface="Calibri" panose="020F0502020204030204"/>
                  <a:ea typeface="游ゴシック" panose="020B0400000000000000" pitchFamily="50" charset="-128"/>
                  <a:cs typeface="+mn-cs"/>
                </a:rPr>
                <a:t>Kumi</a:t>
              </a:r>
              <a:endParaRPr kumimoji="0" lang="en-GB" altLang="ja-JP" sz="8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altLang="ja-JP" sz="8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hama2</a:t>
              </a:r>
              <a:endParaRPr kumimoji="0" lang="ja-JP" altLang="en-US" sz="8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p:txBody>
        </p:sp>
        <p:sp>
          <p:nvSpPr>
            <p:cNvPr id="123" name="テキスト ボックス 122">
              <a:extLst>
                <a:ext uri="{FF2B5EF4-FFF2-40B4-BE49-F238E27FC236}">
                  <a16:creationId xmlns:a16="http://schemas.microsoft.com/office/drawing/2014/main" id="{0D95A97B-FA76-B358-DB57-C58EF13D88F2}"/>
                </a:ext>
              </a:extLst>
            </p:cNvPr>
            <p:cNvSpPr txBox="1"/>
            <p:nvPr/>
          </p:nvSpPr>
          <p:spPr>
            <a:xfrm>
              <a:off x="2765608" y="2955825"/>
              <a:ext cx="1020315" cy="389354"/>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altLang="ja-JP" sz="8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Mooka1</a:t>
              </a:r>
              <a:endParaRPr kumimoji="0" lang="ja-JP" altLang="en-US" sz="8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p:txBody>
        </p:sp>
        <p:sp>
          <p:nvSpPr>
            <p:cNvPr id="124" name="テキスト ボックス 123">
              <a:extLst>
                <a:ext uri="{FF2B5EF4-FFF2-40B4-BE49-F238E27FC236}">
                  <a16:creationId xmlns:a16="http://schemas.microsoft.com/office/drawing/2014/main" id="{EE74EB3E-5DF0-F5A0-06AD-A26C11E0B892}"/>
                </a:ext>
              </a:extLst>
            </p:cNvPr>
            <p:cNvSpPr txBox="1"/>
            <p:nvPr/>
          </p:nvSpPr>
          <p:spPr>
            <a:xfrm>
              <a:off x="2173620" y="3397512"/>
              <a:ext cx="794351" cy="389354"/>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altLang="ja-JP" sz="800" b="0" i="0" u="none" strike="noStrike" kern="1200" cap="none" spc="0" normalizeH="0" baseline="0" noProof="0" dirty="0" err="1">
                  <a:ln>
                    <a:noFill/>
                  </a:ln>
                  <a:solidFill>
                    <a:prstClr val="black"/>
                  </a:solidFill>
                  <a:effectLst/>
                  <a:uLnTx/>
                  <a:uFillTx/>
                  <a:latin typeface="Calibri" panose="020F0502020204030204"/>
                  <a:ea typeface="游ゴシック" panose="020B0400000000000000" pitchFamily="50" charset="-128"/>
                  <a:cs typeface="+mn-cs"/>
                </a:rPr>
                <a:t>Futtu</a:t>
              </a:r>
              <a:endParaRPr kumimoji="0" lang="ja-JP" altLang="en-US" sz="8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p:txBody>
        </p:sp>
      </p:grpSp>
      <p:grpSp>
        <p:nvGrpSpPr>
          <p:cNvPr id="240" name="グループ化 239">
            <a:extLst>
              <a:ext uri="{FF2B5EF4-FFF2-40B4-BE49-F238E27FC236}">
                <a16:creationId xmlns:a16="http://schemas.microsoft.com/office/drawing/2014/main" id="{806732C2-9E05-1038-67AB-750A8350B776}"/>
              </a:ext>
            </a:extLst>
          </p:cNvPr>
          <p:cNvGrpSpPr>
            <a:grpSpLocks noChangeAspect="1"/>
          </p:cNvGrpSpPr>
          <p:nvPr/>
        </p:nvGrpSpPr>
        <p:grpSpPr>
          <a:xfrm>
            <a:off x="7045100" y="1599"/>
            <a:ext cx="2227555" cy="2880000"/>
            <a:chOff x="7505241" y="651681"/>
            <a:chExt cx="1392222" cy="1800000"/>
          </a:xfrm>
        </p:grpSpPr>
        <p:grpSp>
          <p:nvGrpSpPr>
            <p:cNvPr id="187" name="グループ化 186">
              <a:extLst>
                <a:ext uri="{FF2B5EF4-FFF2-40B4-BE49-F238E27FC236}">
                  <a16:creationId xmlns:a16="http://schemas.microsoft.com/office/drawing/2014/main" id="{4F6D1888-6A23-4962-8362-C3275A8CACF2}"/>
                </a:ext>
              </a:extLst>
            </p:cNvPr>
            <p:cNvGrpSpPr>
              <a:grpSpLocks noChangeAspect="1"/>
            </p:cNvGrpSpPr>
            <p:nvPr/>
          </p:nvGrpSpPr>
          <p:grpSpPr>
            <a:xfrm>
              <a:off x="7505241" y="651681"/>
              <a:ext cx="1392222" cy="1800000"/>
              <a:chOff x="2484438" y="620713"/>
              <a:chExt cx="3978275" cy="5143500"/>
            </a:xfrm>
          </p:grpSpPr>
          <p:pic>
            <p:nvPicPr>
              <p:cNvPr id="188" name="Picture 2" descr="tayousei3">
                <a:extLst>
                  <a:ext uri="{FF2B5EF4-FFF2-40B4-BE49-F238E27FC236}">
                    <a16:creationId xmlns:a16="http://schemas.microsoft.com/office/drawing/2014/main" id="{F668D378-F624-CBAB-D03D-5748FAB2AF29}"/>
                  </a:ext>
                </a:extLst>
              </p:cNvPr>
              <p:cNvPicPr>
                <a:picLocks noChangeAspect="1" noChangeArrowheads="1"/>
              </p:cNvPicPr>
              <p:nvPr/>
            </p:nvPicPr>
            <p:blipFill>
              <a:blip r:embed="rId2" cstate="print"/>
              <a:srcRect/>
              <a:stretch>
                <a:fillRect/>
              </a:stretch>
            </p:blipFill>
            <p:spPr bwMode="auto">
              <a:xfrm>
                <a:off x="2484438" y="620713"/>
                <a:ext cx="3978275" cy="5143500"/>
              </a:xfrm>
              <a:prstGeom prst="rect">
                <a:avLst/>
              </a:prstGeom>
              <a:noFill/>
              <a:ln w="9525">
                <a:noFill/>
                <a:miter lim="800000"/>
                <a:headEnd/>
                <a:tailEnd/>
              </a:ln>
            </p:spPr>
          </p:pic>
          <p:sp>
            <p:nvSpPr>
              <p:cNvPr id="189" name="Rectangle 4">
                <a:extLst>
                  <a:ext uri="{FF2B5EF4-FFF2-40B4-BE49-F238E27FC236}">
                    <a16:creationId xmlns:a16="http://schemas.microsoft.com/office/drawing/2014/main" id="{E5855C70-C831-A905-E6CE-4859ACF12C5E}"/>
                  </a:ext>
                </a:extLst>
              </p:cNvPr>
              <p:cNvSpPr>
                <a:spLocks noChangeArrowheads="1"/>
              </p:cNvSpPr>
              <p:nvPr/>
            </p:nvSpPr>
            <p:spPr bwMode="auto">
              <a:xfrm>
                <a:off x="3203575" y="4075113"/>
                <a:ext cx="73025" cy="71437"/>
              </a:xfrm>
              <a:prstGeom prst="rect">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190" name="Rectangle 5">
                <a:extLst>
                  <a:ext uri="{FF2B5EF4-FFF2-40B4-BE49-F238E27FC236}">
                    <a16:creationId xmlns:a16="http://schemas.microsoft.com/office/drawing/2014/main" id="{9DB84AE5-81B0-9D60-6063-2B71EC100FD1}"/>
                  </a:ext>
                </a:extLst>
              </p:cNvPr>
              <p:cNvSpPr>
                <a:spLocks noChangeArrowheads="1"/>
              </p:cNvSpPr>
              <p:nvPr/>
            </p:nvSpPr>
            <p:spPr bwMode="auto">
              <a:xfrm>
                <a:off x="3349625" y="4017963"/>
                <a:ext cx="73025" cy="71437"/>
              </a:xfrm>
              <a:prstGeom prst="rect">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191" name="Rectangle 6">
                <a:extLst>
                  <a:ext uri="{FF2B5EF4-FFF2-40B4-BE49-F238E27FC236}">
                    <a16:creationId xmlns:a16="http://schemas.microsoft.com/office/drawing/2014/main" id="{D1491CE6-3BC1-171A-6A58-885BF9E17914}"/>
                  </a:ext>
                </a:extLst>
              </p:cNvPr>
              <p:cNvSpPr>
                <a:spLocks noChangeArrowheads="1"/>
              </p:cNvSpPr>
              <p:nvPr/>
            </p:nvSpPr>
            <p:spPr bwMode="auto">
              <a:xfrm>
                <a:off x="3419475" y="3995738"/>
                <a:ext cx="73025" cy="71437"/>
              </a:xfrm>
              <a:prstGeom prst="rect">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192" name="Rectangle 7">
                <a:extLst>
                  <a:ext uri="{FF2B5EF4-FFF2-40B4-BE49-F238E27FC236}">
                    <a16:creationId xmlns:a16="http://schemas.microsoft.com/office/drawing/2014/main" id="{A2BBD267-7B62-AD68-3B8B-70FEEEC755A2}"/>
                  </a:ext>
                </a:extLst>
              </p:cNvPr>
              <p:cNvSpPr>
                <a:spLocks noChangeArrowheads="1"/>
              </p:cNvSpPr>
              <p:nvPr/>
            </p:nvSpPr>
            <p:spPr bwMode="auto">
              <a:xfrm>
                <a:off x="3448050" y="3933825"/>
                <a:ext cx="73025" cy="71438"/>
              </a:xfrm>
              <a:prstGeom prst="rect">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193" name="Rectangle 8">
                <a:extLst>
                  <a:ext uri="{FF2B5EF4-FFF2-40B4-BE49-F238E27FC236}">
                    <a16:creationId xmlns:a16="http://schemas.microsoft.com/office/drawing/2014/main" id="{4B5FFED4-2272-E25B-030B-4F4007648FCB}"/>
                  </a:ext>
                </a:extLst>
              </p:cNvPr>
              <p:cNvSpPr>
                <a:spLocks noChangeArrowheads="1"/>
              </p:cNvSpPr>
              <p:nvPr/>
            </p:nvSpPr>
            <p:spPr bwMode="auto">
              <a:xfrm>
                <a:off x="3321050" y="3983038"/>
                <a:ext cx="73025" cy="71437"/>
              </a:xfrm>
              <a:prstGeom prst="rect">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194" name="Rectangle 9">
                <a:extLst>
                  <a:ext uri="{FF2B5EF4-FFF2-40B4-BE49-F238E27FC236}">
                    <a16:creationId xmlns:a16="http://schemas.microsoft.com/office/drawing/2014/main" id="{75F3071B-672D-41D8-AE90-49D6F9469598}"/>
                  </a:ext>
                </a:extLst>
              </p:cNvPr>
              <p:cNvSpPr>
                <a:spLocks noChangeArrowheads="1"/>
              </p:cNvSpPr>
              <p:nvPr/>
            </p:nvSpPr>
            <p:spPr bwMode="auto">
              <a:xfrm>
                <a:off x="3576638" y="3851275"/>
                <a:ext cx="73025" cy="71438"/>
              </a:xfrm>
              <a:prstGeom prst="rect">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195" name="Rectangle 10">
                <a:extLst>
                  <a:ext uri="{FF2B5EF4-FFF2-40B4-BE49-F238E27FC236}">
                    <a16:creationId xmlns:a16="http://schemas.microsoft.com/office/drawing/2014/main" id="{42D3A95F-C351-662B-E929-5E3CF0A5E3DB}"/>
                  </a:ext>
                </a:extLst>
              </p:cNvPr>
              <p:cNvSpPr>
                <a:spLocks noChangeArrowheads="1"/>
              </p:cNvSpPr>
              <p:nvPr/>
            </p:nvSpPr>
            <p:spPr bwMode="auto">
              <a:xfrm>
                <a:off x="3660775" y="3854450"/>
                <a:ext cx="73025" cy="71438"/>
              </a:xfrm>
              <a:prstGeom prst="rect">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196" name="Rectangle 11">
                <a:extLst>
                  <a:ext uri="{FF2B5EF4-FFF2-40B4-BE49-F238E27FC236}">
                    <a16:creationId xmlns:a16="http://schemas.microsoft.com/office/drawing/2014/main" id="{8913E2A8-EB85-8D40-8578-3FB0E65C3716}"/>
                  </a:ext>
                </a:extLst>
              </p:cNvPr>
              <p:cNvSpPr>
                <a:spLocks noChangeArrowheads="1"/>
              </p:cNvSpPr>
              <p:nvPr/>
            </p:nvSpPr>
            <p:spPr bwMode="auto">
              <a:xfrm>
                <a:off x="3609975" y="3629025"/>
                <a:ext cx="73025" cy="71438"/>
              </a:xfrm>
              <a:prstGeom prst="rect">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197" name="Rectangle 12">
                <a:extLst>
                  <a:ext uri="{FF2B5EF4-FFF2-40B4-BE49-F238E27FC236}">
                    <a16:creationId xmlns:a16="http://schemas.microsoft.com/office/drawing/2014/main" id="{7C783988-B62A-90CE-EFEA-66815973CC86}"/>
                  </a:ext>
                </a:extLst>
              </p:cNvPr>
              <p:cNvSpPr>
                <a:spLocks noChangeArrowheads="1"/>
              </p:cNvSpPr>
              <p:nvPr/>
            </p:nvSpPr>
            <p:spPr bwMode="auto">
              <a:xfrm>
                <a:off x="3678238" y="3644900"/>
                <a:ext cx="73025" cy="71438"/>
              </a:xfrm>
              <a:prstGeom prst="rect">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198" name="Rectangle 13">
                <a:extLst>
                  <a:ext uri="{FF2B5EF4-FFF2-40B4-BE49-F238E27FC236}">
                    <a16:creationId xmlns:a16="http://schemas.microsoft.com/office/drawing/2014/main" id="{8DCD3338-A888-0DF0-D2CC-B5DF33C91ECF}"/>
                  </a:ext>
                </a:extLst>
              </p:cNvPr>
              <p:cNvSpPr>
                <a:spLocks noChangeArrowheads="1"/>
              </p:cNvSpPr>
              <p:nvPr/>
            </p:nvSpPr>
            <p:spPr bwMode="auto">
              <a:xfrm>
                <a:off x="3822700" y="3860800"/>
                <a:ext cx="73025" cy="71438"/>
              </a:xfrm>
              <a:prstGeom prst="rect">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199" name="Rectangle 14">
                <a:extLst>
                  <a:ext uri="{FF2B5EF4-FFF2-40B4-BE49-F238E27FC236}">
                    <a16:creationId xmlns:a16="http://schemas.microsoft.com/office/drawing/2014/main" id="{26A70BBD-2C26-EC00-95CF-30129AF373A1}"/>
                  </a:ext>
                </a:extLst>
              </p:cNvPr>
              <p:cNvSpPr>
                <a:spLocks noChangeArrowheads="1"/>
              </p:cNvSpPr>
              <p:nvPr/>
            </p:nvSpPr>
            <p:spPr bwMode="auto">
              <a:xfrm>
                <a:off x="3876675" y="3827463"/>
                <a:ext cx="73025" cy="71437"/>
              </a:xfrm>
              <a:prstGeom prst="rect">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200" name="Rectangle 15">
                <a:extLst>
                  <a:ext uri="{FF2B5EF4-FFF2-40B4-BE49-F238E27FC236}">
                    <a16:creationId xmlns:a16="http://schemas.microsoft.com/office/drawing/2014/main" id="{14AE08F3-AA58-321F-8075-615DCFDFDA9B}"/>
                  </a:ext>
                </a:extLst>
              </p:cNvPr>
              <p:cNvSpPr>
                <a:spLocks noChangeArrowheads="1"/>
              </p:cNvSpPr>
              <p:nvPr/>
            </p:nvSpPr>
            <p:spPr bwMode="auto">
              <a:xfrm>
                <a:off x="3929063" y="3798888"/>
                <a:ext cx="73025" cy="71437"/>
              </a:xfrm>
              <a:prstGeom prst="rect">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201" name="Rectangle 16">
                <a:extLst>
                  <a:ext uri="{FF2B5EF4-FFF2-40B4-BE49-F238E27FC236}">
                    <a16:creationId xmlns:a16="http://schemas.microsoft.com/office/drawing/2014/main" id="{68CA519F-F192-2829-82E8-68F6AF6D4732}"/>
                  </a:ext>
                </a:extLst>
              </p:cNvPr>
              <p:cNvSpPr>
                <a:spLocks noChangeArrowheads="1"/>
              </p:cNvSpPr>
              <p:nvPr/>
            </p:nvSpPr>
            <p:spPr bwMode="auto">
              <a:xfrm>
                <a:off x="3956050" y="3789363"/>
                <a:ext cx="73025" cy="71437"/>
              </a:xfrm>
              <a:prstGeom prst="rect">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202" name="Rectangle 17">
                <a:extLst>
                  <a:ext uri="{FF2B5EF4-FFF2-40B4-BE49-F238E27FC236}">
                    <a16:creationId xmlns:a16="http://schemas.microsoft.com/office/drawing/2014/main" id="{0DEBC5B1-8C28-6CDA-31F2-DB8917F3336C}"/>
                  </a:ext>
                </a:extLst>
              </p:cNvPr>
              <p:cNvSpPr>
                <a:spLocks noChangeArrowheads="1"/>
              </p:cNvSpPr>
              <p:nvPr/>
            </p:nvSpPr>
            <p:spPr bwMode="auto">
              <a:xfrm>
                <a:off x="3984625" y="3786188"/>
                <a:ext cx="73025" cy="71437"/>
              </a:xfrm>
              <a:prstGeom prst="rect">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203" name="Rectangle 18">
                <a:extLst>
                  <a:ext uri="{FF2B5EF4-FFF2-40B4-BE49-F238E27FC236}">
                    <a16:creationId xmlns:a16="http://schemas.microsoft.com/office/drawing/2014/main" id="{2D097AF9-5FAE-533E-1D42-395558E443EF}"/>
                  </a:ext>
                </a:extLst>
              </p:cNvPr>
              <p:cNvSpPr>
                <a:spLocks noChangeArrowheads="1"/>
              </p:cNvSpPr>
              <p:nvPr/>
            </p:nvSpPr>
            <p:spPr bwMode="auto">
              <a:xfrm>
                <a:off x="4010025" y="3789363"/>
                <a:ext cx="73025" cy="71437"/>
              </a:xfrm>
              <a:prstGeom prst="rect">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204" name="Rectangle 19">
                <a:extLst>
                  <a:ext uri="{FF2B5EF4-FFF2-40B4-BE49-F238E27FC236}">
                    <a16:creationId xmlns:a16="http://schemas.microsoft.com/office/drawing/2014/main" id="{A05381CF-1EE1-B3AB-9933-ECD0C53374E5}"/>
                  </a:ext>
                </a:extLst>
              </p:cNvPr>
              <p:cNvSpPr>
                <a:spLocks noChangeArrowheads="1"/>
              </p:cNvSpPr>
              <p:nvPr/>
            </p:nvSpPr>
            <p:spPr bwMode="auto">
              <a:xfrm>
                <a:off x="4044950" y="3773488"/>
                <a:ext cx="73025" cy="71437"/>
              </a:xfrm>
              <a:prstGeom prst="rect">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205" name="Rectangle 20">
                <a:extLst>
                  <a:ext uri="{FF2B5EF4-FFF2-40B4-BE49-F238E27FC236}">
                    <a16:creationId xmlns:a16="http://schemas.microsoft.com/office/drawing/2014/main" id="{34D70629-B6F4-AADE-3695-259AF2215EB9}"/>
                  </a:ext>
                </a:extLst>
              </p:cNvPr>
              <p:cNvSpPr>
                <a:spLocks noChangeArrowheads="1"/>
              </p:cNvSpPr>
              <p:nvPr/>
            </p:nvSpPr>
            <p:spPr bwMode="auto">
              <a:xfrm>
                <a:off x="4032250" y="3816350"/>
                <a:ext cx="73025" cy="71438"/>
              </a:xfrm>
              <a:prstGeom prst="rect">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206" name="Rectangle 21">
                <a:extLst>
                  <a:ext uri="{FF2B5EF4-FFF2-40B4-BE49-F238E27FC236}">
                    <a16:creationId xmlns:a16="http://schemas.microsoft.com/office/drawing/2014/main" id="{0A6FB9AF-EB4D-5585-A58E-0D4E57217A02}"/>
                  </a:ext>
                </a:extLst>
              </p:cNvPr>
              <p:cNvSpPr>
                <a:spLocks noChangeArrowheads="1"/>
              </p:cNvSpPr>
              <p:nvPr/>
            </p:nvSpPr>
            <p:spPr bwMode="auto">
              <a:xfrm>
                <a:off x="4016375" y="3844925"/>
                <a:ext cx="73025" cy="71438"/>
              </a:xfrm>
              <a:prstGeom prst="rect">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207" name="Rectangle 22">
                <a:extLst>
                  <a:ext uri="{FF2B5EF4-FFF2-40B4-BE49-F238E27FC236}">
                    <a16:creationId xmlns:a16="http://schemas.microsoft.com/office/drawing/2014/main" id="{81CE1023-1CC7-12CE-C72F-3191B5ED650E}"/>
                  </a:ext>
                </a:extLst>
              </p:cNvPr>
              <p:cNvSpPr>
                <a:spLocks noChangeArrowheads="1"/>
              </p:cNvSpPr>
              <p:nvPr/>
            </p:nvSpPr>
            <p:spPr bwMode="auto">
              <a:xfrm>
                <a:off x="4038600" y="3862388"/>
                <a:ext cx="73025" cy="71437"/>
              </a:xfrm>
              <a:prstGeom prst="rect">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grpSp>
        <p:sp>
          <p:nvSpPr>
            <p:cNvPr id="208" name="テキスト ボックス 207">
              <a:extLst>
                <a:ext uri="{FF2B5EF4-FFF2-40B4-BE49-F238E27FC236}">
                  <a16:creationId xmlns:a16="http://schemas.microsoft.com/office/drawing/2014/main" id="{58BA5D35-7BD5-E61D-3AA4-AA70BEB92924}"/>
                </a:ext>
              </a:extLst>
            </p:cNvPr>
            <p:cNvSpPr txBox="1"/>
            <p:nvPr/>
          </p:nvSpPr>
          <p:spPr>
            <a:xfrm flipH="1">
              <a:off x="7851183" y="2052951"/>
              <a:ext cx="551454" cy="276999"/>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altLang="ja-JP" sz="12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B-X</a:t>
              </a:r>
              <a:endParaRPr kumimoji="0" lang="ja-JP" altLang="en-US" sz="12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endParaRPr>
            </a:p>
          </p:txBody>
        </p:sp>
      </p:grpSp>
      <p:grpSp>
        <p:nvGrpSpPr>
          <p:cNvPr id="370" name="グループ化 369">
            <a:extLst>
              <a:ext uri="{FF2B5EF4-FFF2-40B4-BE49-F238E27FC236}">
                <a16:creationId xmlns:a16="http://schemas.microsoft.com/office/drawing/2014/main" id="{524B0DF1-43AC-69B4-A58E-825370A4F5C9}"/>
              </a:ext>
            </a:extLst>
          </p:cNvPr>
          <p:cNvGrpSpPr>
            <a:grpSpLocks noChangeAspect="1"/>
          </p:cNvGrpSpPr>
          <p:nvPr/>
        </p:nvGrpSpPr>
        <p:grpSpPr>
          <a:xfrm>
            <a:off x="939922" y="3531453"/>
            <a:ext cx="2227555" cy="2880000"/>
            <a:chOff x="1854581" y="2401696"/>
            <a:chExt cx="1392222" cy="1800000"/>
          </a:xfrm>
        </p:grpSpPr>
        <p:grpSp>
          <p:nvGrpSpPr>
            <p:cNvPr id="344" name="グループ化 343">
              <a:extLst>
                <a:ext uri="{FF2B5EF4-FFF2-40B4-BE49-F238E27FC236}">
                  <a16:creationId xmlns:a16="http://schemas.microsoft.com/office/drawing/2014/main" id="{3FC4AA66-7A89-BA63-0940-D9A941A72669}"/>
                </a:ext>
              </a:extLst>
            </p:cNvPr>
            <p:cNvGrpSpPr>
              <a:grpSpLocks noChangeAspect="1"/>
            </p:cNvGrpSpPr>
            <p:nvPr/>
          </p:nvGrpSpPr>
          <p:grpSpPr>
            <a:xfrm>
              <a:off x="1854581" y="2401696"/>
              <a:ext cx="1392222" cy="1800000"/>
              <a:chOff x="2484438" y="620713"/>
              <a:chExt cx="3978275" cy="5143500"/>
            </a:xfrm>
          </p:grpSpPr>
          <p:pic>
            <p:nvPicPr>
              <p:cNvPr id="345" name="Picture 2" descr="tayousei3">
                <a:extLst>
                  <a:ext uri="{FF2B5EF4-FFF2-40B4-BE49-F238E27FC236}">
                    <a16:creationId xmlns:a16="http://schemas.microsoft.com/office/drawing/2014/main" id="{E0CD3318-3FAB-0FAF-09AA-0CD627DF2568}"/>
                  </a:ext>
                </a:extLst>
              </p:cNvPr>
              <p:cNvPicPr>
                <a:picLocks noChangeAspect="1" noChangeArrowheads="1"/>
              </p:cNvPicPr>
              <p:nvPr/>
            </p:nvPicPr>
            <p:blipFill>
              <a:blip r:embed="rId2" cstate="print"/>
              <a:srcRect/>
              <a:stretch>
                <a:fillRect/>
              </a:stretch>
            </p:blipFill>
            <p:spPr bwMode="auto">
              <a:xfrm>
                <a:off x="2484438" y="620713"/>
                <a:ext cx="3978275" cy="5143500"/>
              </a:xfrm>
              <a:prstGeom prst="rect">
                <a:avLst/>
              </a:prstGeom>
              <a:noFill/>
              <a:ln w="9525">
                <a:noFill/>
                <a:miter lim="800000"/>
                <a:headEnd/>
                <a:tailEnd/>
              </a:ln>
            </p:spPr>
          </p:pic>
          <p:sp>
            <p:nvSpPr>
              <p:cNvPr id="346" name="Oval 3">
                <a:extLst>
                  <a:ext uri="{FF2B5EF4-FFF2-40B4-BE49-F238E27FC236}">
                    <a16:creationId xmlns:a16="http://schemas.microsoft.com/office/drawing/2014/main" id="{44740FAE-EB30-84FE-98CC-ACC2D25384BB}"/>
                  </a:ext>
                </a:extLst>
              </p:cNvPr>
              <p:cNvSpPr>
                <a:spLocks noChangeArrowheads="1"/>
              </p:cNvSpPr>
              <p:nvPr/>
            </p:nvSpPr>
            <p:spPr bwMode="auto">
              <a:xfrm>
                <a:off x="4437063" y="3944938"/>
                <a:ext cx="73025" cy="73025"/>
              </a:xfrm>
              <a:prstGeom prst="ellipse">
                <a:avLst/>
              </a:prstGeom>
              <a:solidFill>
                <a:srgbClr val="FF0000"/>
              </a:solidFill>
              <a:ln w="9525">
                <a:solidFill>
                  <a:schemeClr val="tx1"/>
                </a:solidFill>
                <a:round/>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347" name="Oval 4">
                <a:extLst>
                  <a:ext uri="{FF2B5EF4-FFF2-40B4-BE49-F238E27FC236}">
                    <a16:creationId xmlns:a16="http://schemas.microsoft.com/office/drawing/2014/main" id="{9058A40F-7643-0E0A-23E2-365A895024A1}"/>
                  </a:ext>
                </a:extLst>
              </p:cNvPr>
              <p:cNvSpPr>
                <a:spLocks noChangeArrowheads="1"/>
              </p:cNvSpPr>
              <p:nvPr/>
            </p:nvSpPr>
            <p:spPr bwMode="auto">
              <a:xfrm>
                <a:off x="4405313" y="4073525"/>
                <a:ext cx="73025" cy="73025"/>
              </a:xfrm>
              <a:prstGeom prst="ellipse">
                <a:avLst/>
              </a:prstGeom>
              <a:solidFill>
                <a:srgbClr val="FF0000"/>
              </a:solidFill>
              <a:ln w="9525">
                <a:solidFill>
                  <a:schemeClr val="tx1"/>
                </a:solidFill>
                <a:round/>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348" name="Oval 5">
                <a:extLst>
                  <a:ext uri="{FF2B5EF4-FFF2-40B4-BE49-F238E27FC236}">
                    <a16:creationId xmlns:a16="http://schemas.microsoft.com/office/drawing/2014/main" id="{ED06D9BC-BF88-EF18-BC03-4D1102E3119E}"/>
                  </a:ext>
                </a:extLst>
              </p:cNvPr>
              <p:cNvSpPr>
                <a:spLocks noChangeArrowheads="1"/>
              </p:cNvSpPr>
              <p:nvPr/>
            </p:nvSpPr>
            <p:spPr bwMode="auto">
              <a:xfrm>
                <a:off x="4559300" y="4021138"/>
                <a:ext cx="73025" cy="73025"/>
              </a:xfrm>
              <a:prstGeom prst="ellipse">
                <a:avLst/>
              </a:prstGeom>
              <a:solidFill>
                <a:srgbClr val="FF0000"/>
              </a:solidFill>
              <a:ln w="9525">
                <a:solidFill>
                  <a:schemeClr val="tx1"/>
                </a:solidFill>
                <a:round/>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349" name="Oval 6">
                <a:extLst>
                  <a:ext uri="{FF2B5EF4-FFF2-40B4-BE49-F238E27FC236}">
                    <a16:creationId xmlns:a16="http://schemas.microsoft.com/office/drawing/2014/main" id="{30D0E628-B15E-B1FD-284E-94F374C84994}"/>
                  </a:ext>
                </a:extLst>
              </p:cNvPr>
              <p:cNvSpPr>
                <a:spLocks noChangeArrowheads="1"/>
              </p:cNvSpPr>
              <p:nvPr/>
            </p:nvSpPr>
            <p:spPr bwMode="auto">
              <a:xfrm>
                <a:off x="4600575" y="4054475"/>
                <a:ext cx="73025" cy="73025"/>
              </a:xfrm>
              <a:prstGeom prst="ellipse">
                <a:avLst/>
              </a:prstGeom>
              <a:solidFill>
                <a:srgbClr val="FF0000"/>
              </a:solidFill>
              <a:ln w="9525">
                <a:solidFill>
                  <a:schemeClr val="tx1"/>
                </a:solidFill>
                <a:round/>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350" name="Oval 7">
                <a:extLst>
                  <a:ext uri="{FF2B5EF4-FFF2-40B4-BE49-F238E27FC236}">
                    <a16:creationId xmlns:a16="http://schemas.microsoft.com/office/drawing/2014/main" id="{0A669FEB-679E-5D66-8D70-0E6247E9A639}"/>
                  </a:ext>
                </a:extLst>
              </p:cNvPr>
              <p:cNvSpPr>
                <a:spLocks noChangeArrowheads="1"/>
              </p:cNvSpPr>
              <p:nvPr/>
            </p:nvSpPr>
            <p:spPr bwMode="auto">
              <a:xfrm>
                <a:off x="4811713" y="4040188"/>
                <a:ext cx="73025" cy="73025"/>
              </a:xfrm>
              <a:prstGeom prst="ellipse">
                <a:avLst/>
              </a:prstGeom>
              <a:solidFill>
                <a:srgbClr val="FF0000"/>
              </a:solidFill>
              <a:ln w="9525">
                <a:solidFill>
                  <a:schemeClr val="tx1"/>
                </a:solidFill>
                <a:round/>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351" name="Oval 8">
                <a:extLst>
                  <a:ext uri="{FF2B5EF4-FFF2-40B4-BE49-F238E27FC236}">
                    <a16:creationId xmlns:a16="http://schemas.microsoft.com/office/drawing/2014/main" id="{E90EB43E-4E54-C867-FC86-8F12ACDC735B}"/>
                  </a:ext>
                </a:extLst>
              </p:cNvPr>
              <p:cNvSpPr>
                <a:spLocks noChangeArrowheads="1"/>
              </p:cNvSpPr>
              <p:nvPr/>
            </p:nvSpPr>
            <p:spPr bwMode="auto">
              <a:xfrm>
                <a:off x="4518025" y="4160838"/>
                <a:ext cx="73025" cy="73025"/>
              </a:xfrm>
              <a:prstGeom prst="ellipse">
                <a:avLst/>
              </a:prstGeom>
              <a:solidFill>
                <a:srgbClr val="FF0000"/>
              </a:solidFill>
              <a:ln w="9525">
                <a:solidFill>
                  <a:schemeClr val="tx1"/>
                </a:solidFill>
                <a:round/>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352" name="Oval 9">
                <a:extLst>
                  <a:ext uri="{FF2B5EF4-FFF2-40B4-BE49-F238E27FC236}">
                    <a16:creationId xmlns:a16="http://schemas.microsoft.com/office/drawing/2014/main" id="{71686D48-AB33-9E1A-628B-7ECC31F4D673}"/>
                  </a:ext>
                </a:extLst>
              </p:cNvPr>
              <p:cNvSpPr>
                <a:spLocks noChangeArrowheads="1"/>
              </p:cNvSpPr>
              <p:nvPr/>
            </p:nvSpPr>
            <p:spPr bwMode="auto">
              <a:xfrm>
                <a:off x="4478338" y="4183063"/>
                <a:ext cx="73025" cy="73025"/>
              </a:xfrm>
              <a:prstGeom prst="ellipse">
                <a:avLst/>
              </a:prstGeom>
              <a:solidFill>
                <a:srgbClr val="FF0000"/>
              </a:solidFill>
              <a:ln w="9525">
                <a:solidFill>
                  <a:schemeClr val="tx1"/>
                </a:solidFill>
                <a:round/>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353" name="Oval 10">
                <a:extLst>
                  <a:ext uri="{FF2B5EF4-FFF2-40B4-BE49-F238E27FC236}">
                    <a16:creationId xmlns:a16="http://schemas.microsoft.com/office/drawing/2014/main" id="{0A9466A1-234B-1940-2651-E27857B1BE95}"/>
                  </a:ext>
                </a:extLst>
              </p:cNvPr>
              <p:cNvSpPr>
                <a:spLocks noChangeArrowheads="1"/>
              </p:cNvSpPr>
              <p:nvPr/>
            </p:nvSpPr>
            <p:spPr bwMode="auto">
              <a:xfrm>
                <a:off x="4494213" y="4105275"/>
                <a:ext cx="73025" cy="73025"/>
              </a:xfrm>
              <a:prstGeom prst="ellipse">
                <a:avLst/>
              </a:prstGeom>
              <a:solidFill>
                <a:srgbClr val="FF0000"/>
              </a:solidFill>
              <a:ln w="9525">
                <a:solidFill>
                  <a:schemeClr val="tx1"/>
                </a:solidFill>
                <a:round/>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354" name="Oval 11">
                <a:extLst>
                  <a:ext uri="{FF2B5EF4-FFF2-40B4-BE49-F238E27FC236}">
                    <a16:creationId xmlns:a16="http://schemas.microsoft.com/office/drawing/2014/main" id="{0BC228D2-CF78-0A5E-C30D-89F4DF3B01C6}"/>
                  </a:ext>
                </a:extLst>
              </p:cNvPr>
              <p:cNvSpPr>
                <a:spLocks noChangeArrowheads="1"/>
              </p:cNvSpPr>
              <p:nvPr/>
            </p:nvSpPr>
            <p:spPr bwMode="auto">
              <a:xfrm>
                <a:off x="4067175" y="3940175"/>
                <a:ext cx="73025" cy="73025"/>
              </a:xfrm>
              <a:prstGeom prst="ellipse">
                <a:avLst/>
              </a:prstGeom>
              <a:solidFill>
                <a:srgbClr val="FF0000"/>
              </a:solidFill>
              <a:ln w="9525">
                <a:solidFill>
                  <a:schemeClr val="tx1"/>
                </a:solidFill>
                <a:round/>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355" name="Oval 12">
                <a:extLst>
                  <a:ext uri="{FF2B5EF4-FFF2-40B4-BE49-F238E27FC236}">
                    <a16:creationId xmlns:a16="http://schemas.microsoft.com/office/drawing/2014/main" id="{4BDD5CEC-50FF-6A44-4C24-C0FAA21B8750}"/>
                  </a:ext>
                </a:extLst>
              </p:cNvPr>
              <p:cNvSpPr>
                <a:spLocks noChangeArrowheads="1"/>
              </p:cNvSpPr>
              <p:nvPr/>
            </p:nvSpPr>
            <p:spPr bwMode="auto">
              <a:xfrm>
                <a:off x="4289425" y="4435475"/>
                <a:ext cx="73025" cy="73025"/>
              </a:xfrm>
              <a:prstGeom prst="ellipse">
                <a:avLst/>
              </a:prstGeom>
              <a:solidFill>
                <a:srgbClr val="FF0000"/>
              </a:solidFill>
              <a:ln w="9525">
                <a:solidFill>
                  <a:schemeClr val="tx1"/>
                </a:solidFill>
                <a:round/>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356" name="Oval 13">
                <a:extLst>
                  <a:ext uri="{FF2B5EF4-FFF2-40B4-BE49-F238E27FC236}">
                    <a16:creationId xmlns:a16="http://schemas.microsoft.com/office/drawing/2014/main" id="{BF247EC8-1C2D-CBDA-F0E2-859D7469E02A}"/>
                  </a:ext>
                </a:extLst>
              </p:cNvPr>
              <p:cNvSpPr>
                <a:spLocks noChangeArrowheads="1"/>
              </p:cNvSpPr>
              <p:nvPr/>
            </p:nvSpPr>
            <p:spPr bwMode="auto">
              <a:xfrm>
                <a:off x="4868863" y="3376613"/>
                <a:ext cx="73025" cy="73025"/>
              </a:xfrm>
              <a:prstGeom prst="ellipse">
                <a:avLst/>
              </a:prstGeom>
              <a:solidFill>
                <a:srgbClr val="FF0000"/>
              </a:solidFill>
              <a:ln w="9525">
                <a:solidFill>
                  <a:schemeClr val="tx1"/>
                </a:solidFill>
                <a:round/>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357" name="Oval 14">
                <a:extLst>
                  <a:ext uri="{FF2B5EF4-FFF2-40B4-BE49-F238E27FC236}">
                    <a16:creationId xmlns:a16="http://schemas.microsoft.com/office/drawing/2014/main" id="{3D970062-62F3-25B7-231B-B6DB462414D3}"/>
                  </a:ext>
                </a:extLst>
              </p:cNvPr>
              <p:cNvSpPr>
                <a:spLocks noChangeArrowheads="1"/>
              </p:cNvSpPr>
              <p:nvPr/>
            </p:nvSpPr>
            <p:spPr bwMode="auto">
              <a:xfrm>
                <a:off x="4945063" y="3284538"/>
                <a:ext cx="73025" cy="73025"/>
              </a:xfrm>
              <a:prstGeom prst="ellipse">
                <a:avLst/>
              </a:prstGeom>
              <a:solidFill>
                <a:srgbClr val="FF0000"/>
              </a:solidFill>
              <a:ln w="9525">
                <a:solidFill>
                  <a:schemeClr val="tx1"/>
                </a:solidFill>
                <a:round/>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358" name="Oval 15">
                <a:extLst>
                  <a:ext uri="{FF2B5EF4-FFF2-40B4-BE49-F238E27FC236}">
                    <a16:creationId xmlns:a16="http://schemas.microsoft.com/office/drawing/2014/main" id="{3CB20929-DAC7-9B7D-F7E8-DBB086DF540F}"/>
                  </a:ext>
                </a:extLst>
              </p:cNvPr>
              <p:cNvSpPr>
                <a:spLocks noChangeArrowheads="1"/>
              </p:cNvSpPr>
              <p:nvPr/>
            </p:nvSpPr>
            <p:spPr bwMode="auto">
              <a:xfrm>
                <a:off x="5100638" y="3059113"/>
                <a:ext cx="73025" cy="73025"/>
              </a:xfrm>
              <a:prstGeom prst="ellipse">
                <a:avLst/>
              </a:prstGeom>
              <a:solidFill>
                <a:srgbClr val="FF0000"/>
              </a:solidFill>
              <a:ln w="9525">
                <a:solidFill>
                  <a:schemeClr val="tx1"/>
                </a:solidFill>
                <a:round/>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359" name="Oval 16">
                <a:extLst>
                  <a:ext uri="{FF2B5EF4-FFF2-40B4-BE49-F238E27FC236}">
                    <a16:creationId xmlns:a16="http://schemas.microsoft.com/office/drawing/2014/main" id="{CB24C4BA-BC46-FB4C-81E8-B008E07DCF82}"/>
                  </a:ext>
                </a:extLst>
              </p:cNvPr>
              <p:cNvSpPr>
                <a:spLocks noChangeArrowheads="1"/>
              </p:cNvSpPr>
              <p:nvPr/>
            </p:nvSpPr>
            <p:spPr bwMode="auto">
              <a:xfrm>
                <a:off x="5238750" y="3444875"/>
                <a:ext cx="73025" cy="73025"/>
              </a:xfrm>
              <a:prstGeom prst="ellipse">
                <a:avLst/>
              </a:prstGeom>
              <a:solidFill>
                <a:srgbClr val="FF0000"/>
              </a:solidFill>
              <a:ln w="9525">
                <a:solidFill>
                  <a:schemeClr val="tx1"/>
                </a:solidFill>
                <a:round/>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360" name="Oval 17">
                <a:extLst>
                  <a:ext uri="{FF2B5EF4-FFF2-40B4-BE49-F238E27FC236}">
                    <a16:creationId xmlns:a16="http://schemas.microsoft.com/office/drawing/2014/main" id="{39130075-1841-7868-A824-3F29A47D3F9F}"/>
                  </a:ext>
                </a:extLst>
              </p:cNvPr>
              <p:cNvSpPr>
                <a:spLocks noChangeArrowheads="1"/>
              </p:cNvSpPr>
              <p:nvPr/>
            </p:nvSpPr>
            <p:spPr bwMode="auto">
              <a:xfrm>
                <a:off x="5302250" y="3513138"/>
                <a:ext cx="73025" cy="73025"/>
              </a:xfrm>
              <a:prstGeom prst="ellipse">
                <a:avLst/>
              </a:prstGeom>
              <a:solidFill>
                <a:srgbClr val="FF0000"/>
              </a:solidFill>
              <a:ln w="9525">
                <a:solidFill>
                  <a:schemeClr val="tx1"/>
                </a:solidFill>
                <a:round/>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361" name="Oval 18">
                <a:extLst>
                  <a:ext uri="{FF2B5EF4-FFF2-40B4-BE49-F238E27FC236}">
                    <a16:creationId xmlns:a16="http://schemas.microsoft.com/office/drawing/2014/main" id="{03CD5262-B2CB-B088-795A-604B7C8578CF}"/>
                  </a:ext>
                </a:extLst>
              </p:cNvPr>
              <p:cNvSpPr>
                <a:spLocks noChangeArrowheads="1"/>
              </p:cNvSpPr>
              <p:nvPr/>
            </p:nvSpPr>
            <p:spPr bwMode="auto">
              <a:xfrm>
                <a:off x="5256213" y="3694113"/>
                <a:ext cx="73025" cy="73025"/>
              </a:xfrm>
              <a:prstGeom prst="ellipse">
                <a:avLst/>
              </a:prstGeom>
              <a:solidFill>
                <a:srgbClr val="FF0000"/>
              </a:solidFill>
              <a:ln w="9525">
                <a:solidFill>
                  <a:schemeClr val="tx1"/>
                </a:solidFill>
                <a:round/>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362" name="Oval 19">
                <a:extLst>
                  <a:ext uri="{FF2B5EF4-FFF2-40B4-BE49-F238E27FC236}">
                    <a16:creationId xmlns:a16="http://schemas.microsoft.com/office/drawing/2014/main" id="{641D7886-D6BD-278B-B7B5-D0C3AE490A33}"/>
                  </a:ext>
                </a:extLst>
              </p:cNvPr>
              <p:cNvSpPr>
                <a:spLocks noChangeArrowheads="1"/>
              </p:cNvSpPr>
              <p:nvPr/>
            </p:nvSpPr>
            <p:spPr bwMode="auto">
              <a:xfrm>
                <a:off x="5207000" y="3875088"/>
                <a:ext cx="73025" cy="73025"/>
              </a:xfrm>
              <a:prstGeom prst="ellipse">
                <a:avLst/>
              </a:prstGeom>
              <a:solidFill>
                <a:srgbClr val="FF0000"/>
              </a:solidFill>
              <a:ln w="9525">
                <a:solidFill>
                  <a:schemeClr val="tx1"/>
                </a:solidFill>
                <a:round/>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363" name="Oval 20">
                <a:extLst>
                  <a:ext uri="{FF2B5EF4-FFF2-40B4-BE49-F238E27FC236}">
                    <a16:creationId xmlns:a16="http://schemas.microsoft.com/office/drawing/2014/main" id="{B87D0349-AE79-4380-E258-B4DB0BC634A2}"/>
                  </a:ext>
                </a:extLst>
              </p:cNvPr>
              <p:cNvSpPr>
                <a:spLocks noChangeArrowheads="1"/>
              </p:cNvSpPr>
              <p:nvPr/>
            </p:nvSpPr>
            <p:spPr bwMode="auto">
              <a:xfrm>
                <a:off x="5124450" y="3821113"/>
                <a:ext cx="73025" cy="73025"/>
              </a:xfrm>
              <a:prstGeom prst="ellipse">
                <a:avLst/>
              </a:prstGeom>
              <a:solidFill>
                <a:srgbClr val="FF0000"/>
              </a:solidFill>
              <a:ln w="9525">
                <a:solidFill>
                  <a:schemeClr val="tx1"/>
                </a:solidFill>
                <a:round/>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364" name="Oval 21">
                <a:extLst>
                  <a:ext uri="{FF2B5EF4-FFF2-40B4-BE49-F238E27FC236}">
                    <a16:creationId xmlns:a16="http://schemas.microsoft.com/office/drawing/2014/main" id="{0C094F3A-7464-A49F-0731-6C740FF9A70B}"/>
                  </a:ext>
                </a:extLst>
              </p:cNvPr>
              <p:cNvSpPr>
                <a:spLocks noChangeArrowheads="1"/>
              </p:cNvSpPr>
              <p:nvPr/>
            </p:nvSpPr>
            <p:spPr bwMode="auto">
              <a:xfrm>
                <a:off x="5346700" y="3814763"/>
                <a:ext cx="73025" cy="73025"/>
              </a:xfrm>
              <a:prstGeom prst="ellipse">
                <a:avLst/>
              </a:prstGeom>
              <a:solidFill>
                <a:srgbClr val="FF0000"/>
              </a:solidFill>
              <a:ln w="9525">
                <a:solidFill>
                  <a:schemeClr val="tx1"/>
                </a:solidFill>
                <a:round/>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365" name="Oval 22">
                <a:extLst>
                  <a:ext uri="{FF2B5EF4-FFF2-40B4-BE49-F238E27FC236}">
                    <a16:creationId xmlns:a16="http://schemas.microsoft.com/office/drawing/2014/main" id="{4D06387C-DE67-D87F-3CFF-D324089052FE}"/>
                  </a:ext>
                </a:extLst>
              </p:cNvPr>
              <p:cNvSpPr>
                <a:spLocks noChangeArrowheads="1"/>
              </p:cNvSpPr>
              <p:nvPr/>
            </p:nvSpPr>
            <p:spPr bwMode="auto">
              <a:xfrm>
                <a:off x="5065713" y="3770313"/>
                <a:ext cx="73025" cy="73025"/>
              </a:xfrm>
              <a:prstGeom prst="ellipse">
                <a:avLst/>
              </a:prstGeom>
              <a:solidFill>
                <a:srgbClr val="FF0000"/>
              </a:solidFill>
              <a:ln w="9525">
                <a:solidFill>
                  <a:schemeClr val="tx1"/>
                </a:solidFill>
                <a:round/>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366" name="Oval 23">
                <a:extLst>
                  <a:ext uri="{FF2B5EF4-FFF2-40B4-BE49-F238E27FC236}">
                    <a16:creationId xmlns:a16="http://schemas.microsoft.com/office/drawing/2014/main" id="{BDAB8D6D-BB20-D126-953A-B93753629055}"/>
                  </a:ext>
                </a:extLst>
              </p:cNvPr>
              <p:cNvSpPr>
                <a:spLocks noChangeArrowheads="1"/>
              </p:cNvSpPr>
              <p:nvPr/>
            </p:nvSpPr>
            <p:spPr bwMode="auto">
              <a:xfrm>
                <a:off x="5075238" y="3713163"/>
                <a:ext cx="73025" cy="73025"/>
              </a:xfrm>
              <a:prstGeom prst="ellipse">
                <a:avLst/>
              </a:prstGeom>
              <a:solidFill>
                <a:srgbClr val="FF0000"/>
              </a:solidFill>
              <a:ln w="9525">
                <a:solidFill>
                  <a:schemeClr val="tx1"/>
                </a:solidFill>
                <a:round/>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367" name="Oval 24">
                <a:extLst>
                  <a:ext uri="{FF2B5EF4-FFF2-40B4-BE49-F238E27FC236}">
                    <a16:creationId xmlns:a16="http://schemas.microsoft.com/office/drawing/2014/main" id="{35E66B5B-E480-D147-7637-5D2D81C5002A}"/>
                  </a:ext>
                </a:extLst>
              </p:cNvPr>
              <p:cNvSpPr>
                <a:spLocks noChangeArrowheads="1"/>
              </p:cNvSpPr>
              <p:nvPr/>
            </p:nvSpPr>
            <p:spPr bwMode="auto">
              <a:xfrm>
                <a:off x="4479925" y="3924300"/>
                <a:ext cx="73025" cy="73025"/>
              </a:xfrm>
              <a:prstGeom prst="ellipse">
                <a:avLst/>
              </a:prstGeom>
              <a:solidFill>
                <a:srgbClr val="FF0000"/>
              </a:solidFill>
              <a:ln w="9525">
                <a:solidFill>
                  <a:schemeClr val="tx1"/>
                </a:solidFill>
                <a:round/>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368" name="Oval 25">
                <a:extLst>
                  <a:ext uri="{FF2B5EF4-FFF2-40B4-BE49-F238E27FC236}">
                    <a16:creationId xmlns:a16="http://schemas.microsoft.com/office/drawing/2014/main" id="{40075161-ADE2-7445-81B4-5921B31FB062}"/>
                  </a:ext>
                </a:extLst>
              </p:cNvPr>
              <p:cNvSpPr>
                <a:spLocks noChangeArrowheads="1"/>
              </p:cNvSpPr>
              <p:nvPr/>
            </p:nvSpPr>
            <p:spPr bwMode="auto">
              <a:xfrm>
                <a:off x="4827588" y="3487738"/>
                <a:ext cx="73025" cy="73025"/>
              </a:xfrm>
              <a:prstGeom prst="ellipse">
                <a:avLst/>
              </a:prstGeom>
              <a:solidFill>
                <a:srgbClr val="FF0000"/>
              </a:solidFill>
              <a:ln w="9525">
                <a:solidFill>
                  <a:schemeClr val="tx1"/>
                </a:solidFill>
                <a:round/>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369" name="Oval 26">
                <a:extLst>
                  <a:ext uri="{FF2B5EF4-FFF2-40B4-BE49-F238E27FC236}">
                    <a16:creationId xmlns:a16="http://schemas.microsoft.com/office/drawing/2014/main" id="{E7F5B7E6-6927-301D-5921-370841384EF9}"/>
                  </a:ext>
                </a:extLst>
              </p:cNvPr>
              <p:cNvSpPr>
                <a:spLocks noChangeArrowheads="1"/>
              </p:cNvSpPr>
              <p:nvPr/>
            </p:nvSpPr>
            <p:spPr bwMode="auto">
              <a:xfrm>
                <a:off x="5429250" y="2682875"/>
                <a:ext cx="73025" cy="73025"/>
              </a:xfrm>
              <a:prstGeom prst="ellipse">
                <a:avLst/>
              </a:prstGeom>
              <a:solidFill>
                <a:srgbClr val="0066FF"/>
              </a:solidFill>
              <a:ln w="9525">
                <a:solidFill>
                  <a:schemeClr val="tx1"/>
                </a:solidFill>
                <a:round/>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grpSp>
        <p:sp>
          <p:nvSpPr>
            <p:cNvPr id="314" name="テキスト ボックス 313">
              <a:extLst>
                <a:ext uri="{FF2B5EF4-FFF2-40B4-BE49-F238E27FC236}">
                  <a16:creationId xmlns:a16="http://schemas.microsoft.com/office/drawing/2014/main" id="{0FC92D3D-696A-51AC-CCBD-D1D2FE3F7CB8}"/>
                </a:ext>
              </a:extLst>
            </p:cNvPr>
            <p:cNvSpPr txBox="1"/>
            <p:nvPr/>
          </p:nvSpPr>
          <p:spPr>
            <a:xfrm flipH="1">
              <a:off x="2263246" y="3850158"/>
              <a:ext cx="490328" cy="276999"/>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altLang="ja-JP" sz="12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B-II</a:t>
              </a:r>
              <a:endParaRPr kumimoji="0" lang="ja-JP" altLang="en-US" sz="12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endParaRPr>
            </a:p>
          </p:txBody>
        </p:sp>
      </p:grpSp>
      <p:sp>
        <p:nvSpPr>
          <p:cNvPr id="8" name="テキスト ボックス 7">
            <a:extLst>
              <a:ext uri="{FF2B5EF4-FFF2-40B4-BE49-F238E27FC236}">
                <a16:creationId xmlns:a16="http://schemas.microsoft.com/office/drawing/2014/main" id="{F863FE09-C24E-AB6E-C0B7-5B9F976F574B}"/>
              </a:ext>
            </a:extLst>
          </p:cNvPr>
          <p:cNvSpPr txBox="1"/>
          <p:nvPr/>
        </p:nvSpPr>
        <p:spPr>
          <a:xfrm>
            <a:off x="4431228" y="5542633"/>
            <a:ext cx="2713281" cy="1169551"/>
          </a:xfrm>
          <a:prstGeom prst="rect">
            <a:avLst/>
          </a:prstGeom>
          <a:solidFill>
            <a:schemeClr val="bg1"/>
          </a:solidFill>
        </p:spPr>
        <p:txBody>
          <a:bodyPr wrap="square" rtlCol="0">
            <a:spAutoFit/>
          </a:bodyPr>
          <a:lstStyle/>
          <a:p>
            <a:r>
              <a:rPr kumimoji="1" lang="en-US" altLang="ja-JP" sz="1400" dirty="0" err="1"/>
              <a:t>ST2</a:t>
            </a:r>
            <a:r>
              <a:rPr kumimoji="1" lang="en-US" altLang="ja-JP" sz="1400" dirty="0"/>
              <a:t>, 3  (B-XI) </a:t>
            </a:r>
            <a:r>
              <a:rPr kumimoji="1" lang="ja-JP" altLang="en-US" sz="1400" dirty="0"/>
              <a:t>のメダカは朝来市より遠く離れた南九州・沖縄の群に近しい遺伝型であり、人為的に移入された個体群である可能性がある。</a:t>
            </a:r>
          </a:p>
        </p:txBody>
      </p:sp>
      <p:sp>
        <p:nvSpPr>
          <p:cNvPr id="29" name="テキスト ボックス 28">
            <a:extLst>
              <a:ext uri="{FF2B5EF4-FFF2-40B4-BE49-F238E27FC236}">
                <a16:creationId xmlns:a16="http://schemas.microsoft.com/office/drawing/2014/main" id="{6D61685B-71E8-E23B-6483-ADA6D5AE43AB}"/>
              </a:ext>
            </a:extLst>
          </p:cNvPr>
          <p:cNvSpPr txBox="1"/>
          <p:nvPr/>
        </p:nvSpPr>
        <p:spPr>
          <a:xfrm>
            <a:off x="223117" y="3732135"/>
            <a:ext cx="1808270" cy="1169551"/>
          </a:xfrm>
          <a:prstGeom prst="rect">
            <a:avLst/>
          </a:prstGeom>
          <a:solidFill>
            <a:schemeClr val="bg1"/>
          </a:solidFill>
        </p:spPr>
        <p:txBody>
          <a:bodyPr wrap="square" rtlCol="0">
            <a:spAutoFit/>
          </a:bodyPr>
          <a:lstStyle/>
          <a:p>
            <a:r>
              <a:rPr kumimoji="1" lang="en-US" altLang="ja-JP" sz="1400" dirty="0" err="1"/>
              <a:t>ST1</a:t>
            </a:r>
            <a:r>
              <a:rPr kumimoji="1" lang="en-US" altLang="ja-JP" sz="1400" dirty="0"/>
              <a:t>  (B-II) </a:t>
            </a:r>
            <a:r>
              <a:rPr kumimoji="1" lang="ja-JP" altLang="en-US" sz="1400" dirty="0"/>
              <a:t>のメダカはヒメダカと同じ遺伝型であり、人為的に移入された個体群である可能性が高い。</a:t>
            </a:r>
          </a:p>
        </p:txBody>
      </p:sp>
      <p:sp>
        <p:nvSpPr>
          <p:cNvPr id="496" name="テキスト ボックス 495">
            <a:extLst>
              <a:ext uri="{FF2B5EF4-FFF2-40B4-BE49-F238E27FC236}">
                <a16:creationId xmlns:a16="http://schemas.microsoft.com/office/drawing/2014/main" id="{9CEA5E82-254D-D4E7-15C6-EBBACC40F8AD}"/>
              </a:ext>
            </a:extLst>
          </p:cNvPr>
          <p:cNvSpPr txBox="1"/>
          <p:nvPr/>
        </p:nvSpPr>
        <p:spPr>
          <a:xfrm>
            <a:off x="117345" y="281921"/>
            <a:ext cx="2713281" cy="1169551"/>
          </a:xfrm>
          <a:prstGeom prst="rect">
            <a:avLst/>
          </a:prstGeom>
          <a:solidFill>
            <a:schemeClr val="bg1"/>
          </a:solidFill>
        </p:spPr>
        <p:txBody>
          <a:bodyPr wrap="square" rtlCol="0">
            <a:spAutoFit/>
          </a:bodyPr>
          <a:lstStyle/>
          <a:p>
            <a:r>
              <a:rPr kumimoji="1" lang="en-US" altLang="ja-JP" sz="1400" dirty="0" err="1"/>
              <a:t>ST4</a:t>
            </a:r>
            <a:r>
              <a:rPr kumimoji="1" lang="en-US" altLang="ja-JP" sz="1400" dirty="0"/>
              <a:t>,</a:t>
            </a:r>
            <a:r>
              <a:rPr kumimoji="1" lang="ja-JP" altLang="en-US" sz="1400" dirty="0"/>
              <a:t> </a:t>
            </a:r>
            <a:r>
              <a:rPr kumimoji="1" lang="en-US" altLang="ja-JP" sz="1400" dirty="0"/>
              <a:t>5,</a:t>
            </a:r>
            <a:r>
              <a:rPr kumimoji="1" lang="ja-JP" altLang="en-US" sz="1400" dirty="0"/>
              <a:t> </a:t>
            </a:r>
            <a:r>
              <a:rPr kumimoji="1" lang="en-US" altLang="ja-JP" sz="1400" dirty="0"/>
              <a:t>6,</a:t>
            </a:r>
            <a:r>
              <a:rPr kumimoji="1" lang="ja-JP" altLang="en-US" sz="1400" dirty="0"/>
              <a:t> </a:t>
            </a:r>
            <a:r>
              <a:rPr kumimoji="1" lang="en-US" altLang="ja-JP" sz="1400" dirty="0"/>
              <a:t>7,</a:t>
            </a:r>
            <a:r>
              <a:rPr kumimoji="1" lang="ja-JP" altLang="en-US" sz="1400" dirty="0"/>
              <a:t> </a:t>
            </a:r>
            <a:r>
              <a:rPr kumimoji="1" lang="en-US" altLang="ja-JP" sz="1400" dirty="0"/>
              <a:t>10  (B-VII) </a:t>
            </a:r>
            <a:r>
              <a:rPr kumimoji="1" lang="ja-JP" altLang="en-US" sz="1400" dirty="0"/>
              <a:t>のメダカは近畿・瀬戸内を中心に生息する群であり、これらが朝来市域の自然な野生個体群であると考えられる。</a:t>
            </a:r>
          </a:p>
        </p:txBody>
      </p:sp>
      <p:sp>
        <p:nvSpPr>
          <p:cNvPr id="497" name="テキスト ボックス 496">
            <a:extLst>
              <a:ext uri="{FF2B5EF4-FFF2-40B4-BE49-F238E27FC236}">
                <a16:creationId xmlns:a16="http://schemas.microsoft.com/office/drawing/2014/main" id="{EC36AFBE-E8E9-43C8-B38A-03387A24CCEA}"/>
              </a:ext>
            </a:extLst>
          </p:cNvPr>
          <p:cNvSpPr txBox="1"/>
          <p:nvPr/>
        </p:nvSpPr>
        <p:spPr>
          <a:xfrm>
            <a:off x="4802672" y="324178"/>
            <a:ext cx="3311353" cy="1169551"/>
          </a:xfrm>
          <a:prstGeom prst="rect">
            <a:avLst/>
          </a:prstGeom>
          <a:solidFill>
            <a:schemeClr val="bg1"/>
          </a:solidFill>
        </p:spPr>
        <p:txBody>
          <a:bodyPr wrap="square" rtlCol="0">
            <a:spAutoFit/>
          </a:bodyPr>
          <a:lstStyle/>
          <a:p>
            <a:r>
              <a:rPr kumimoji="1" lang="en-US" altLang="ja-JP" sz="1400" dirty="0" err="1"/>
              <a:t>ST8</a:t>
            </a:r>
            <a:r>
              <a:rPr kumimoji="1" lang="en-US" altLang="ja-JP" sz="1400" dirty="0"/>
              <a:t>, 9  (B-IX) </a:t>
            </a:r>
            <a:r>
              <a:rPr kumimoji="1" lang="ja-JP" altLang="en-US" sz="1400" dirty="0"/>
              <a:t>のメダカは島根・鳥取に生息する群であり、採取されたのが出石町のみであったことから、円山川流域に海岸経由で侵入し根付いたマイナーな個体群と考えられる。</a:t>
            </a:r>
          </a:p>
        </p:txBody>
      </p:sp>
      <p:sp>
        <p:nvSpPr>
          <p:cNvPr id="4" name="テキスト ボックス 3">
            <a:extLst>
              <a:ext uri="{FF2B5EF4-FFF2-40B4-BE49-F238E27FC236}">
                <a16:creationId xmlns:a16="http://schemas.microsoft.com/office/drawing/2014/main" id="{3614E122-264D-67DA-5270-D338E0804B84}"/>
              </a:ext>
            </a:extLst>
          </p:cNvPr>
          <p:cNvSpPr txBox="1"/>
          <p:nvPr/>
        </p:nvSpPr>
        <p:spPr>
          <a:xfrm>
            <a:off x="2270065" y="3777849"/>
            <a:ext cx="1127232" cy="253916"/>
          </a:xfrm>
          <a:prstGeom prst="rect">
            <a:avLst/>
          </a:prstGeom>
          <a:solidFill>
            <a:schemeClr val="bg1"/>
          </a:solidFill>
          <a:ln>
            <a:solidFill>
              <a:srgbClr val="4472C4"/>
            </a:solidFill>
          </a:ln>
        </p:spPr>
        <p:txBody>
          <a:bodyPr wrap="none" rtlCol="0">
            <a:spAutoFit/>
          </a:bodyPr>
          <a:lstStyle/>
          <a:p>
            <a:r>
              <a:rPr kumimoji="1" lang="ja-JP" altLang="en-US" sz="1050" dirty="0"/>
              <a:t>ヒメダカタイプ</a:t>
            </a:r>
          </a:p>
        </p:txBody>
      </p:sp>
      <p:sp>
        <p:nvSpPr>
          <p:cNvPr id="5" name="テキスト ボックス 4">
            <a:extLst>
              <a:ext uri="{FF2B5EF4-FFF2-40B4-BE49-F238E27FC236}">
                <a16:creationId xmlns:a16="http://schemas.microsoft.com/office/drawing/2014/main" id="{E14AA85A-4744-6B74-D868-B3259E9EAF7E}"/>
              </a:ext>
            </a:extLst>
          </p:cNvPr>
          <p:cNvSpPr txBox="1"/>
          <p:nvPr/>
        </p:nvSpPr>
        <p:spPr>
          <a:xfrm>
            <a:off x="6185882" y="1598840"/>
            <a:ext cx="1261884" cy="253916"/>
          </a:xfrm>
          <a:prstGeom prst="rect">
            <a:avLst/>
          </a:prstGeom>
          <a:solidFill>
            <a:schemeClr val="bg1"/>
          </a:solidFill>
          <a:ln>
            <a:solidFill>
              <a:srgbClr val="993300"/>
            </a:solidFill>
          </a:ln>
        </p:spPr>
        <p:txBody>
          <a:bodyPr wrap="none" rtlCol="0">
            <a:spAutoFit/>
          </a:bodyPr>
          <a:lstStyle/>
          <a:p>
            <a:r>
              <a:rPr kumimoji="1" lang="ja-JP" altLang="en-US" sz="1050" dirty="0"/>
              <a:t>島根・鳥取タイプ</a:t>
            </a:r>
          </a:p>
        </p:txBody>
      </p:sp>
      <p:sp>
        <p:nvSpPr>
          <p:cNvPr id="6" name="テキスト ボックス 5">
            <a:extLst>
              <a:ext uri="{FF2B5EF4-FFF2-40B4-BE49-F238E27FC236}">
                <a16:creationId xmlns:a16="http://schemas.microsoft.com/office/drawing/2014/main" id="{641DE504-DFF1-8CCA-063B-7D5D620CA3FA}"/>
              </a:ext>
            </a:extLst>
          </p:cNvPr>
          <p:cNvSpPr txBox="1"/>
          <p:nvPr/>
        </p:nvSpPr>
        <p:spPr>
          <a:xfrm>
            <a:off x="2089514" y="2725941"/>
            <a:ext cx="992579" cy="253916"/>
          </a:xfrm>
          <a:prstGeom prst="rect">
            <a:avLst/>
          </a:prstGeom>
          <a:solidFill>
            <a:schemeClr val="bg1"/>
          </a:solidFill>
          <a:ln>
            <a:solidFill>
              <a:srgbClr val="FF0000"/>
            </a:solidFill>
          </a:ln>
        </p:spPr>
        <p:txBody>
          <a:bodyPr wrap="none" rtlCol="0">
            <a:spAutoFit/>
          </a:bodyPr>
          <a:lstStyle/>
          <a:p>
            <a:r>
              <a:rPr kumimoji="1" lang="ja-JP" altLang="en-US" sz="1050" dirty="0"/>
              <a:t>瀬戸内タイプ</a:t>
            </a:r>
          </a:p>
        </p:txBody>
      </p:sp>
      <p:sp>
        <p:nvSpPr>
          <p:cNvPr id="9" name="テキスト ボックス 8">
            <a:extLst>
              <a:ext uri="{FF2B5EF4-FFF2-40B4-BE49-F238E27FC236}">
                <a16:creationId xmlns:a16="http://schemas.microsoft.com/office/drawing/2014/main" id="{6BA55EB6-7128-489D-DCA1-A21C0FD43F19}"/>
              </a:ext>
            </a:extLst>
          </p:cNvPr>
          <p:cNvSpPr txBox="1"/>
          <p:nvPr/>
        </p:nvSpPr>
        <p:spPr>
          <a:xfrm>
            <a:off x="6802637" y="4808881"/>
            <a:ext cx="1531188" cy="253916"/>
          </a:xfrm>
          <a:prstGeom prst="rect">
            <a:avLst/>
          </a:prstGeom>
          <a:solidFill>
            <a:schemeClr val="bg1"/>
          </a:solidFill>
          <a:ln>
            <a:solidFill>
              <a:srgbClr val="00B050"/>
            </a:solidFill>
          </a:ln>
        </p:spPr>
        <p:txBody>
          <a:bodyPr wrap="none" rtlCol="0">
            <a:spAutoFit/>
          </a:bodyPr>
          <a:lstStyle/>
          <a:p>
            <a:r>
              <a:rPr kumimoji="1" lang="ja-JP" altLang="en-US" sz="1050" dirty="0"/>
              <a:t>南部九州＆沖縄タイプ</a:t>
            </a:r>
          </a:p>
        </p:txBody>
      </p:sp>
      <p:sp>
        <p:nvSpPr>
          <p:cNvPr id="3" name="スライド番号プレースホルダー 2">
            <a:extLst>
              <a:ext uri="{FF2B5EF4-FFF2-40B4-BE49-F238E27FC236}">
                <a16:creationId xmlns:a16="http://schemas.microsoft.com/office/drawing/2014/main" id="{2EC34E35-1C16-7E87-8B5B-B411776B2504}"/>
              </a:ext>
            </a:extLst>
          </p:cNvPr>
          <p:cNvSpPr>
            <a:spLocks noGrp="1"/>
          </p:cNvSpPr>
          <p:nvPr>
            <p:ph type="sldNum" sz="quarter" idx="12"/>
          </p:nvPr>
        </p:nvSpPr>
        <p:spPr/>
        <p:txBody>
          <a:bodyPr/>
          <a:lstStyle/>
          <a:p>
            <a:fld id="{F5E0FFD8-1193-47FE-97CA-8B356EED0836}" type="slidenum">
              <a:rPr kumimoji="1" lang="ja-JP" altLang="en-US" sz="2000" smtClean="0"/>
              <a:t>17</a:t>
            </a:fld>
            <a:endParaRPr kumimoji="1" lang="ja-JP" altLang="en-US" sz="2000"/>
          </a:p>
        </p:txBody>
      </p:sp>
    </p:spTree>
    <p:extLst>
      <p:ext uri="{BB962C8B-B14F-4D97-AF65-F5344CB8AC3E}">
        <p14:creationId xmlns:p14="http://schemas.microsoft.com/office/powerpoint/2010/main" val="132700930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ボックス 2">
            <a:extLst>
              <a:ext uri="{FF2B5EF4-FFF2-40B4-BE49-F238E27FC236}">
                <a16:creationId xmlns:a16="http://schemas.microsoft.com/office/drawing/2014/main" id="{B53C59D8-78B6-06DB-F092-B0A861BF5703}"/>
              </a:ext>
            </a:extLst>
          </p:cNvPr>
          <p:cNvSpPr txBox="1"/>
          <p:nvPr/>
        </p:nvSpPr>
        <p:spPr>
          <a:xfrm>
            <a:off x="3606263" y="312555"/>
            <a:ext cx="2031325" cy="461665"/>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2400" b="1"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結果のまとめ</a:t>
            </a:r>
          </a:p>
        </p:txBody>
      </p:sp>
      <p:sp>
        <p:nvSpPr>
          <p:cNvPr id="4" name="テキスト ボックス 3">
            <a:extLst>
              <a:ext uri="{FF2B5EF4-FFF2-40B4-BE49-F238E27FC236}">
                <a16:creationId xmlns:a16="http://schemas.microsoft.com/office/drawing/2014/main" id="{057E5952-F8C1-DA15-693A-1A77EA1552AA}"/>
              </a:ext>
            </a:extLst>
          </p:cNvPr>
          <p:cNvSpPr txBox="1"/>
          <p:nvPr/>
        </p:nvSpPr>
        <p:spPr>
          <a:xfrm>
            <a:off x="603572" y="907621"/>
            <a:ext cx="9009504" cy="3170099"/>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20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　今回解析した</a:t>
            </a:r>
            <a:r>
              <a:rPr kumimoji="1" lang="en-US" altLang="ja-JP" sz="20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15</a:t>
            </a:r>
            <a:r>
              <a:rPr kumimoji="1" lang="ja-JP" altLang="en-US" sz="20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ヵ所の朝来メダカは全てミナミメダカであり、瀬戸内地方に分布するタイプ（</a:t>
            </a:r>
            <a:r>
              <a:rPr kumimoji="1" lang="en-US" altLang="ja-JP" sz="20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B-VII</a:t>
            </a:r>
            <a:r>
              <a:rPr kumimoji="1" lang="ja-JP" altLang="en-US" sz="20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a:t>
            </a:r>
            <a:r>
              <a:rPr kumimoji="1" lang="ja-JP" altLang="en-US" sz="2000" dirty="0">
                <a:solidFill>
                  <a:prstClr val="black"/>
                </a:solidFill>
                <a:latin typeface="游ゴシック" panose="020F0502020204030204"/>
                <a:ea typeface="游ゴシック" panose="020B0400000000000000" pitchFamily="50" charset="-128"/>
              </a:rPr>
              <a:t>、</a:t>
            </a:r>
            <a:r>
              <a:rPr kumimoji="1" lang="ja-JP" altLang="en-US" sz="2000" dirty="0"/>
              <a:t>島根・鳥取地域に分布するタイプ（</a:t>
            </a:r>
            <a:r>
              <a:rPr kumimoji="1" lang="en-US" altLang="ja-JP" sz="2000" dirty="0"/>
              <a:t>B-X</a:t>
            </a:r>
            <a:r>
              <a:rPr kumimoji="1" lang="ja-JP" altLang="en-US" sz="2000" dirty="0"/>
              <a:t>）、</a:t>
            </a:r>
            <a:r>
              <a:rPr kumimoji="1" lang="ja-JP" altLang="en-US" sz="20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南部九州に分布するタイプ（</a:t>
            </a:r>
            <a:r>
              <a:rPr kumimoji="1" lang="en-US" altLang="ja-JP" sz="20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B-XI</a:t>
            </a:r>
            <a:r>
              <a:rPr kumimoji="1" lang="ja-JP" altLang="en-US" sz="20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 、関東地方をはじめ日本列島に広く分布しヒメダカと同じタイプ（</a:t>
            </a:r>
            <a:r>
              <a:rPr kumimoji="1" lang="en-US" altLang="ja-JP" sz="20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B-II</a:t>
            </a:r>
            <a:r>
              <a:rPr kumimoji="1" lang="ja-JP" altLang="en-US" sz="20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）の</a:t>
            </a:r>
            <a:r>
              <a:rPr kumimoji="1" lang="ja-JP" altLang="en-US" sz="2000" dirty="0">
                <a:solidFill>
                  <a:prstClr val="black"/>
                </a:solidFill>
                <a:latin typeface="游ゴシック" panose="020F0502020204030204"/>
                <a:ea typeface="游ゴシック" panose="020B0400000000000000" pitchFamily="50" charset="-128"/>
              </a:rPr>
              <a:t>４</a:t>
            </a:r>
            <a:r>
              <a:rPr kumimoji="1" lang="ja-JP" altLang="en-US" sz="20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つに分類できた。これらのうち、瀬戸内地方に分布するタイプ（</a:t>
            </a:r>
            <a:r>
              <a:rPr kumimoji="1" lang="en-US" altLang="ja-JP" sz="20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B-VII</a:t>
            </a:r>
            <a:r>
              <a:rPr kumimoji="1" lang="ja-JP" altLang="en-US" sz="20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）が朝来市内に古くより生息する自然の個体群であると考えられる。また、出石町で採取された</a:t>
            </a:r>
            <a:r>
              <a:rPr kumimoji="1" lang="ja-JP" altLang="en-US" sz="2000" dirty="0"/>
              <a:t>島根・鳥取地域に分布するタイプ（</a:t>
            </a:r>
            <a:r>
              <a:rPr kumimoji="1" lang="en-US" altLang="ja-JP" sz="2000" dirty="0"/>
              <a:t>B-X</a:t>
            </a:r>
            <a:r>
              <a:rPr kumimoji="1" lang="ja-JP" altLang="en-US" sz="2000" dirty="0"/>
              <a:t>）のメダカは海岸経由で円山川を遡上し根付いたマイナーな個体群と考えられる。一方、</a:t>
            </a:r>
            <a:r>
              <a:rPr kumimoji="1" lang="ja-JP" altLang="en-US" sz="20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南部九州に分布するタイプ（</a:t>
            </a:r>
            <a:r>
              <a:rPr kumimoji="1" lang="en-US" altLang="ja-JP" sz="20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B-XI</a:t>
            </a:r>
            <a:r>
              <a:rPr kumimoji="1" lang="ja-JP" altLang="en-US" sz="20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 と関東地方をはじめ日本列島に広く分布しヒメダカと同じタイプ（</a:t>
            </a:r>
            <a:r>
              <a:rPr kumimoji="1" lang="en-US" altLang="ja-JP" sz="20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B-II</a:t>
            </a:r>
            <a:r>
              <a:rPr kumimoji="1" lang="ja-JP" altLang="en-US" sz="20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）は人為的に放流された個体群に由来する可能性がある。</a:t>
            </a:r>
            <a:endParaRPr kumimoji="1" lang="en-US" altLang="ja-JP" sz="20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endParaRPr>
          </a:p>
        </p:txBody>
      </p:sp>
      <p:sp>
        <p:nvSpPr>
          <p:cNvPr id="7" name="テキスト ボックス 6">
            <a:extLst>
              <a:ext uri="{FF2B5EF4-FFF2-40B4-BE49-F238E27FC236}">
                <a16:creationId xmlns:a16="http://schemas.microsoft.com/office/drawing/2014/main" id="{CFA34317-B767-BFA4-6035-B36E1B2A9F04}"/>
              </a:ext>
            </a:extLst>
          </p:cNvPr>
          <p:cNvSpPr txBox="1"/>
          <p:nvPr/>
        </p:nvSpPr>
        <p:spPr>
          <a:xfrm>
            <a:off x="603572" y="4211121"/>
            <a:ext cx="8935283" cy="1015663"/>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20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　集団サイズの縮小、分集団から構成されていることは、朝来市内のように平野部が狭くて生息するメダカの集団のサイズ（個体数）が小さい場合に予想される性質であり、予想通りの結果である。</a:t>
            </a:r>
            <a:endParaRPr kumimoji="1" lang="en-US" altLang="ja-JP" sz="20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endParaRPr>
          </a:p>
        </p:txBody>
      </p:sp>
      <p:sp>
        <p:nvSpPr>
          <p:cNvPr id="8" name="テキスト ボックス 7">
            <a:extLst>
              <a:ext uri="{FF2B5EF4-FFF2-40B4-BE49-F238E27FC236}">
                <a16:creationId xmlns:a16="http://schemas.microsoft.com/office/drawing/2014/main" id="{5EB8A0C9-BE34-CDEE-1938-05B388181B98}"/>
              </a:ext>
            </a:extLst>
          </p:cNvPr>
          <p:cNvSpPr txBox="1"/>
          <p:nvPr/>
        </p:nvSpPr>
        <p:spPr>
          <a:xfrm>
            <a:off x="603572" y="5360185"/>
            <a:ext cx="8935283" cy="1015663"/>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20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　円山川の下流域である豊岡市内にはキタノメダカが生息しているので、上流域である朝来市内もキタノメダカが生息していると予想していたが、その予想と異なる結果であった。</a:t>
            </a:r>
          </a:p>
        </p:txBody>
      </p:sp>
      <p:sp>
        <p:nvSpPr>
          <p:cNvPr id="2" name="スライド番号プレースホルダー 1">
            <a:extLst>
              <a:ext uri="{FF2B5EF4-FFF2-40B4-BE49-F238E27FC236}">
                <a16:creationId xmlns:a16="http://schemas.microsoft.com/office/drawing/2014/main" id="{2C5FA695-C292-8028-5C9E-C6229F7707F6}"/>
              </a:ext>
            </a:extLst>
          </p:cNvPr>
          <p:cNvSpPr>
            <a:spLocks noGrp="1"/>
          </p:cNvSpPr>
          <p:nvPr>
            <p:ph type="sldNum" sz="quarter" idx="12"/>
          </p:nvPr>
        </p:nvSpPr>
        <p:spPr/>
        <p:txBody>
          <a:bodyPr/>
          <a:lstStyle/>
          <a:p>
            <a:fld id="{F5E0FFD8-1193-47FE-97CA-8B356EED0836}" type="slidenum">
              <a:rPr kumimoji="1" lang="ja-JP" altLang="en-US" sz="2000" smtClean="0"/>
              <a:t>18</a:t>
            </a:fld>
            <a:endParaRPr kumimoji="1" lang="ja-JP" altLang="en-US" sz="2000"/>
          </a:p>
        </p:txBody>
      </p:sp>
    </p:spTree>
    <p:extLst>
      <p:ext uri="{BB962C8B-B14F-4D97-AF65-F5344CB8AC3E}">
        <p14:creationId xmlns:p14="http://schemas.microsoft.com/office/powerpoint/2010/main" val="22060914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9523AB7-9800-83A9-8A05-F0E80D16E57F}"/>
            </a:ext>
          </a:extLst>
        </p:cNvPr>
        <p:cNvGrpSpPr/>
        <p:nvPr/>
      </p:nvGrpSpPr>
      <p:grpSpPr>
        <a:xfrm>
          <a:off x="0" y="0"/>
          <a:ext cx="0" cy="0"/>
          <a:chOff x="0" y="0"/>
          <a:chExt cx="0" cy="0"/>
        </a:xfrm>
      </p:grpSpPr>
      <p:sp>
        <p:nvSpPr>
          <p:cNvPr id="67" name="テキスト ボックス 66">
            <a:extLst>
              <a:ext uri="{FF2B5EF4-FFF2-40B4-BE49-F238E27FC236}">
                <a16:creationId xmlns:a16="http://schemas.microsoft.com/office/drawing/2014/main" id="{5803F849-068B-407F-D5C0-DD41B0695D45}"/>
              </a:ext>
            </a:extLst>
          </p:cNvPr>
          <p:cNvSpPr txBox="1"/>
          <p:nvPr/>
        </p:nvSpPr>
        <p:spPr>
          <a:xfrm>
            <a:off x="1775884" y="276357"/>
            <a:ext cx="8038957" cy="707886"/>
          </a:xfrm>
          <a:prstGeom prst="rect">
            <a:avLst/>
          </a:prstGeom>
          <a:noFill/>
        </p:spPr>
        <p:txBody>
          <a:bodyPr wrap="square" rtlCol="0">
            <a:spAutoFit/>
          </a:bodyPr>
          <a:lstStyle/>
          <a:p>
            <a:pPr marL="0" marR="0" lvl="0" indent="0" algn="ctr" defTabSz="742950" rtl="0" eaLnBrk="1" fontAlgn="auto" latinLnBrk="0" hangingPunct="1">
              <a:lnSpc>
                <a:spcPct val="100000"/>
              </a:lnSpc>
              <a:spcBef>
                <a:spcPts val="0"/>
              </a:spcBef>
              <a:spcAft>
                <a:spcPts val="0"/>
              </a:spcAft>
              <a:buClrTx/>
              <a:buSzTx/>
              <a:buFontTx/>
              <a:buNone/>
              <a:tabLst/>
              <a:defRPr/>
            </a:pPr>
            <a:r>
              <a:rPr kumimoji="1" lang="ja-JP" altLang="en-US" sz="2000" b="1"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円山川の上流から下流にかけての４ヵ所（</a:t>
            </a:r>
            <a:r>
              <a:rPr kumimoji="1" lang="en-US" altLang="ja-JP" sz="2000" b="1"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1</a:t>
            </a:r>
            <a:r>
              <a:rPr kumimoji="1" lang="ja-JP" altLang="en-US" sz="2000" b="1"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a:t>
            </a:r>
            <a:r>
              <a:rPr kumimoji="1" lang="en-US" altLang="ja-JP" sz="2000" b="1"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4</a:t>
            </a:r>
            <a:r>
              <a:rPr kumimoji="1" lang="ja-JP" altLang="en-US" sz="2000" b="1"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）のメダカの</a:t>
            </a:r>
            <a:endParaRPr kumimoji="1" lang="en-US" altLang="ja-JP" sz="2000" b="1"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endParaRPr>
          </a:p>
          <a:p>
            <a:pPr marL="0" marR="0" lvl="0" indent="0" algn="ctr" defTabSz="742950" rtl="0" eaLnBrk="1" fontAlgn="auto" latinLnBrk="0" hangingPunct="1">
              <a:lnSpc>
                <a:spcPct val="100000"/>
              </a:lnSpc>
              <a:spcBef>
                <a:spcPts val="0"/>
              </a:spcBef>
              <a:spcAft>
                <a:spcPts val="0"/>
              </a:spcAft>
              <a:buClrTx/>
              <a:buSzTx/>
              <a:buFontTx/>
              <a:buNone/>
              <a:tabLst/>
              <a:defRPr/>
            </a:pPr>
            <a:r>
              <a:rPr kumimoji="1" lang="ja-JP" altLang="en-US" sz="2000" b="1"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ミトコンドリア</a:t>
            </a:r>
            <a:r>
              <a:rPr kumimoji="1" lang="en-US" altLang="ja-JP" sz="2000" b="1"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D-loop</a:t>
            </a:r>
            <a:r>
              <a:rPr kumimoji="1" lang="ja-JP" altLang="en-US" sz="2000" b="1"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の系統ネットワーク</a:t>
            </a:r>
            <a:endParaRPr kumimoji="1" lang="ja-JP" altLang="en" sz="2000" b="1"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endParaRPr>
          </a:p>
        </p:txBody>
      </p:sp>
      <p:grpSp>
        <p:nvGrpSpPr>
          <p:cNvPr id="78" name="グループ化 77">
            <a:extLst>
              <a:ext uri="{FF2B5EF4-FFF2-40B4-BE49-F238E27FC236}">
                <a16:creationId xmlns:a16="http://schemas.microsoft.com/office/drawing/2014/main" id="{8ACFAB3E-06E9-733A-91F0-B68B09522B1E}"/>
              </a:ext>
            </a:extLst>
          </p:cNvPr>
          <p:cNvGrpSpPr>
            <a:grpSpLocks noChangeAspect="1"/>
          </p:cNvGrpSpPr>
          <p:nvPr/>
        </p:nvGrpSpPr>
        <p:grpSpPr>
          <a:xfrm>
            <a:off x="3192083" y="1196342"/>
            <a:ext cx="6595146" cy="4664476"/>
            <a:chOff x="3917552" y="1127881"/>
            <a:chExt cx="8101869" cy="5730119"/>
          </a:xfrm>
        </p:grpSpPr>
        <p:grpSp>
          <p:nvGrpSpPr>
            <p:cNvPr id="50" name="グループ化 49">
              <a:extLst>
                <a:ext uri="{FF2B5EF4-FFF2-40B4-BE49-F238E27FC236}">
                  <a16:creationId xmlns:a16="http://schemas.microsoft.com/office/drawing/2014/main" id="{D9566327-5413-21F7-3801-77DB0847ABAC}"/>
                </a:ext>
              </a:extLst>
            </p:cNvPr>
            <p:cNvGrpSpPr>
              <a:grpSpLocks noChangeAspect="1"/>
            </p:cNvGrpSpPr>
            <p:nvPr/>
          </p:nvGrpSpPr>
          <p:grpSpPr>
            <a:xfrm>
              <a:off x="3917552" y="1227872"/>
              <a:ext cx="8101869" cy="5630128"/>
              <a:chOff x="3462159" y="529600"/>
              <a:chExt cx="9221672" cy="6408299"/>
            </a:xfrm>
          </p:grpSpPr>
          <p:cxnSp>
            <p:nvCxnSpPr>
              <p:cNvPr id="18" name="直線コネクタ 17">
                <a:extLst>
                  <a:ext uri="{FF2B5EF4-FFF2-40B4-BE49-F238E27FC236}">
                    <a16:creationId xmlns:a16="http://schemas.microsoft.com/office/drawing/2014/main" id="{1DD8361B-F3ED-3559-D454-EB41C253C93E}"/>
                  </a:ext>
                </a:extLst>
              </p:cNvPr>
              <p:cNvCxnSpPr>
                <a:cxnSpLocks/>
              </p:cNvCxnSpPr>
              <p:nvPr/>
            </p:nvCxnSpPr>
            <p:spPr>
              <a:xfrm>
                <a:off x="11423531" y="2925495"/>
                <a:ext cx="0" cy="56839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 name="直線コネクタ 20">
                <a:extLst>
                  <a:ext uri="{FF2B5EF4-FFF2-40B4-BE49-F238E27FC236}">
                    <a16:creationId xmlns:a16="http://schemas.microsoft.com/office/drawing/2014/main" id="{688F56C3-0176-F45D-BBA2-6637CF4E5901}"/>
                  </a:ext>
                </a:extLst>
              </p:cNvPr>
              <p:cNvCxnSpPr>
                <a:cxnSpLocks/>
              </p:cNvCxnSpPr>
              <p:nvPr/>
            </p:nvCxnSpPr>
            <p:spPr>
              <a:xfrm rot="20400000">
                <a:off x="10297217" y="4997149"/>
                <a:ext cx="0" cy="170517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2" name="直線コネクタ 71">
                <a:extLst>
                  <a:ext uri="{FF2B5EF4-FFF2-40B4-BE49-F238E27FC236}">
                    <a16:creationId xmlns:a16="http://schemas.microsoft.com/office/drawing/2014/main" id="{25E2155E-06F5-4499-0CEA-8462A55D7DDD}"/>
                  </a:ext>
                </a:extLst>
              </p:cNvPr>
              <p:cNvCxnSpPr>
                <a:cxnSpLocks/>
              </p:cNvCxnSpPr>
              <p:nvPr/>
            </p:nvCxnSpPr>
            <p:spPr>
              <a:xfrm rot="1200000">
                <a:off x="6304462" y="3848005"/>
                <a:ext cx="0" cy="56839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4" name="直線コネクタ 83">
                <a:extLst>
                  <a:ext uri="{FF2B5EF4-FFF2-40B4-BE49-F238E27FC236}">
                    <a16:creationId xmlns:a16="http://schemas.microsoft.com/office/drawing/2014/main" id="{E7146AB8-0096-3217-2831-DA2CB2E1281A}"/>
                  </a:ext>
                </a:extLst>
              </p:cNvPr>
              <p:cNvCxnSpPr>
                <a:cxnSpLocks/>
              </p:cNvCxnSpPr>
              <p:nvPr/>
            </p:nvCxnSpPr>
            <p:spPr>
              <a:xfrm flipV="1">
                <a:off x="4366231" y="3522414"/>
                <a:ext cx="0" cy="56839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8" name="直線コネクタ 97">
                <a:extLst>
                  <a:ext uri="{FF2B5EF4-FFF2-40B4-BE49-F238E27FC236}">
                    <a16:creationId xmlns:a16="http://schemas.microsoft.com/office/drawing/2014/main" id="{67473351-D31F-AC18-EB8D-DE852CC76422}"/>
                  </a:ext>
                </a:extLst>
              </p:cNvPr>
              <p:cNvCxnSpPr>
                <a:cxnSpLocks/>
              </p:cNvCxnSpPr>
              <p:nvPr/>
            </p:nvCxnSpPr>
            <p:spPr>
              <a:xfrm rot="2700000" flipH="1">
                <a:off x="8938465" y="1212065"/>
                <a:ext cx="0" cy="10800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52" name="正方形/長方形 151">
                <a:extLst>
                  <a:ext uri="{FF2B5EF4-FFF2-40B4-BE49-F238E27FC236}">
                    <a16:creationId xmlns:a16="http://schemas.microsoft.com/office/drawing/2014/main" id="{83D72218-2456-DDA3-0ADE-5172ABA0DD13}"/>
                  </a:ext>
                </a:extLst>
              </p:cNvPr>
              <p:cNvSpPr/>
              <p:nvPr/>
            </p:nvSpPr>
            <p:spPr>
              <a:xfrm>
                <a:off x="10796686" y="3614956"/>
                <a:ext cx="48123" cy="375272"/>
              </a:xfrm>
              <a:prstGeom prst="rect">
                <a:avLst/>
              </a:prstGeom>
              <a:solidFill>
                <a:srgbClr val="FF0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742950" rtl="0" eaLnBrk="1" fontAlgn="auto" latinLnBrk="0" hangingPunct="1">
                  <a:lnSpc>
                    <a:spcPct val="100000"/>
                  </a:lnSpc>
                  <a:spcBef>
                    <a:spcPts val="0"/>
                  </a:spcBef>
                  <a:spcAft>
                    <a:spcPts val="0"/>
                  </a:spcAft>
                  <a:buClrTx/>
                  <a:buSzTx/>
                  <a:buFontTx/>
                  <a:buNone/>
                  <a:tabLst/>
                  <a:defRPr/>
                </a:pPr>
                <a:endParaRPr kumimoji="1" lang="ja-JP" altLang="en-US" sz="1950" b="1" i="0" u="none" strike="noStrike" kern="1200" cap="none" spc="0" normalizeH="0" baseline="0" noProof="0">
                  <a:ln>
                    <a:noFill/>
                  </a:ln>
                  <a:solidFill>
                    <a:prstClr val="white"/>
                  </a:solidFill>
                  <a:effectLst/>
                  <a:uLnTx/>
                  <a:uFillTx/>
                  <a:latin typeface="游ゴシック" panose="020F0502020204030204"/>
                  <a:ea typeface="游ゴシック" panose="020B0400000000000000" pitchFamily="50" charset="-128"/>
                  <a:cs typeface="+mn-cs"/>
                </a:endParaRPr>
              </a:p>
            </p:txBody>
          </p:sp>
          <p:graphicFrame>
            <p:nvGraphicFramePr>
              <p:cNvPr id="164" name="グラフ 163">
                <a:extLst>
                  <a:ext uri="{FF2B5EF4-FFF2-40B4-BE49-F238E27FC236}">
                    <a16:creationId xmlns:a16="http://schemas.microsoft.com/office/drawing/2014/main" id="{C41DF1CD-5F8E-B8C8-F9EF-636276C1FFA0}"/>
                  </a:ext>
                </a:extLst>
              </p:cNvPr>
              <p:cNvGraphicFramePr>
                <a:graphicFrameLocks/>
              </p:cNvGraphicFramePr>
              <p:nvPr/>
            </p:nvGraphicFramePr>
            <p:xfrm>
              <a:off x="10987763" y="3366824"/>
              <a:ext cx="871536" cy="871536"/>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165" name="グラフ 164">
                <a:extLst>
                  <a:ext uri="{FF2B5EF4-FFF2-40B4-BE49-F238E27FC236}">
                    <a16:creationId xmlns:a16="http://schemas.microsoft.com/office/drawing/2014/main" id="{B0F1F487-071C-DCB6-782D-E1BAE13EAB37}"/>
                  </a:ext>
                </a:extLst>
              </p:cNvPr>
              <p:cNvGraphicFramePr>
                <a:graphicFrameLocks/>
              </p:cNvGraphicFramePr>
              <p:nvPr/>
            </p:nvGraphicFramePr>
            <p:xfrm>
              <a:off x="6895455" y="3511452"/>
              <a:ext cx="644179" cy="644179"/>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168" name="グラフ 167">
                <a:extLst>
                  <a:ext uri="{FF2B5EF4-FFF2-40B4-BE49-F238E27FC236}">
                    <a16:creationId xmlns:a16="http://schemas.microsoft.com/office/drawing/2014/main" id="{E2609010-E430-DEF8-F51B-7C22615B134F}"/>
                  </a:ext>
                </a:extLst>
              </p:cNvPr>
              <p:cNvGraphicFramePr>
                <a:graphicFrameLocks/>
              </p:cNvGraphicFramePr>
              <p:nvPr/>
            </p:nvGraphicFramePr>
            <p:xfrm>
              <a:off x="6786447" y="577838"/>
              <a:ext cx="454714" cy="454714"/>
            </p:xfrm>
            <a:graphic>
              <a:graphicData uri="http://schemas.openxmlformats.org/drawingml/2006/chart">
                <c:chart xmlns:c="http://schemas.openxmlformats.org/drawingml/2006/chart" xmlns:r="http://schemas.openxmlformats.org/officeDocument/2006/relationships" r:id="rId5"/>
              </a:graphicData>
            </a:graphic>
          </p:graphicFrame>
          <p:graphicFrame>
            <p:nvGraphicFramePr>
              <p:cNvPr id="169" name="グラフ 168">
                <a:extLst>
                  <a:ext uri="{FF2B5EF4-FFF2-40B4-BE49-F238E27FC236}">
                    <a16:creationId xmlns:a16="http://schemas.microsoft.com/office/drawing/2014/main" id="{3860211C-449E-6910-CB84-2A5137B3A321}"/>
                  </a:ext>
                </a:extLst>
              </p:cNvPr>
              <p:cNvGraphicFramePr>
                <a:graphicFrameLocks/>
              </p:cNvGraphicFramePr>
              <p:nvPr/>
            </p:nvGraphicFramePr>
            <p:xfrm>
              <a:off x="7821729" y="2402960"/>
              <a:ext cx="454714" cy="454714"/>
            </p:xfrm>
            <a:graphic>
              <a:graphicData uri="http://schemas.openxmlformats.org/drawingml/2006/chart">
                <c:chart xmlns:c="http://schemas.openxmlformats.org/drawingml/2006/chart" xmlns:r="http://schemas.openxmlformats.org/officeDocument/2006/relationships" r:id="rId6"/>
              </a:graphicData>
            </a:graphic>
          </p:graphicFrame>
          <p:graphicFrame>
            <p:nvGraphicFramePr>
              <p:cNvPr id="170" name="グラフ 169">
                <a:extLst>
                  <a:ext uri="{FF2B5EF4-FFF2-40B4-BE49-F238E27FC236}">
                    <a16:creationId xmlns:a16="http://schemas.microsoft.com/office/drawing/2014/main" id="{B8B9FABC-A856-0693-C8E0-ECD6C0903199}"/>
                  </a:ext>
                </a:extLst>
              </p:cNvPr>
              <p:cNvGraphicFramePr>
                <a:graphicFrameLocks/>
              </p:cNvGraphicFramePr>
              <p:nvPr/>
            </p:nvGraphicFramePr>
            <p:xfrm>
              <a:off x="5942483" y="4220089"/>
              <a:ext cx="454714" cy="454714"/>
            </p:xfrm>
            <a:graphic>
              <a:graphicData uri="http://schemas.openxmlformats.org/drawingml/2006/chart">
                <c:chart xmlns:c="http://schemas.openxmlformats.org/drawingml/2006/chart" xmlns:r="http://schemas.openxmlformats.org/officeDocument/2006/relationships" r:id="rId7"/>
              </a:graphicData>
            </a:graphic>
          </p:graphicFrame>
          <p:graphicFrame>
            <p:nvGraphicFramePr>
              <p:cNvPr id="171" name="グラフ 170">
                <a:extLst>
                  <a:ext uri="{FF2B5EF4-FFF2-40B4-BE49-F238E27FC236}">
                    <a16:creationId xmlns:a16="http://schemas.microsoft.com/office/drawing/2014/main" id="{5CEF9D20-1903-905B-C194-B91B37B3B3BF}"/>
                  </a:ext>
                </a:extLst>
              </p:cNvPr>
              <p:cNvGraphicFramePr>
                <a:graphicFrameLocks/>
              </p:cNvGraphicFramePr>
              <p:nvPr/>
            </p:nvGraphicFramePr>
            <p:xfrm>
              <a:off x="6040445" y="1506155"/>
              <a:ext cx="530500" cy="530500"/>
            </p:xfrm>
            <a:graphic>
              <a:graphicData uri="http://schemas.openxmlformats.org/drawingml/2006/chart">
                <c:chart xmlns:c="http://schemas.openxmlformats.org/drawingml/2006/chart" xmlns:r="http://schemas.openxmlformats.org/officeDocument/2006/relationships" r:id="rId8"/>
              </a:graphicData>
            </a:graphic>
          </p:graphicFrame>
          <p:graphicFrame>
            <p:nvGraphicFramePr>
              <p:cNvPr id="173" name="グラフ 172">
                <a:extLst>
                  <a:ext uri="{FF2B5EF4-FFF2-40B4-BE49-F238E27FC236}">
                    <a16:creationId xmlns:a16="http://schemas.microsoft.com/office/drawing/2014/main" id="{8C3B90FD-1931-D35A-4E54-9C45D689BF54}"/>
                  </a:ext>
                </a:extLst>
              </p:cNvPr>
              <p:cNvGraphicFramePr>
                <a:graphicFrameLocks/>
              </p:cNvGraphicFramePr>
              <p:nvPr/>
            </p:nvGraphicFramePr>
            <p:xfrm>
              <a:off x="6227047" y="2684428"/>
              <a:ext cx="454714" cy="454714"/>
            </p:xfrm>
            <a:graphic>
              <a:graphicData uri="http://schemas.openxmlformats.org/drawingml/2006/chart">
                <c:chart xmlns:c="http://schemas.openxmlformats.org/drawingml/2006/chart" xmlns:r="http://schemas.openxmlformats.org/officeDocument/2006/relationships" r:id="rId9"/>
              </a:graphicData>
            </a:graphic>
          </p:graphicFrame>
          <p:graphicFrame>
            <p:nvGraphicFramePr>
              <p:cNvPr id="174" name="グラフ 173">
                <a:extLst>
                  <a:ext uri="{FF2B5EF4-FFF2-40B4-BE49-F238E27FC236}">
                    <a16:creationId xmlns:a16="http://schemas.microsoft.com/office/drawing/2014/main" id="{D53307DA-FF42-3C91-39EF-D9D52568899A}"/>
                  </a:ext>
                </a:extLst>
              </p:cNvPr>
              <p:cNvGraphicFramePr>
                <a:graphicFrameLocks/>
              </p:cNvGraphicFramePr>
              <p:nvPr/>
            </p:nvGraphicFramePr>
            <p:xfrm>
              <a:off x="4829238" y="2078971"/>
              <a:ext cx="454194" cy="454714"/>
            </p:xfrm>
            <a:graphic>
              <a:graphicData uri="http://schemas.openxmlformats.org/drawingml/2006/chart">
                <c:chart xmlns:c="http://schemas.openxmlformats.org/drawingml/2006/chart" xmlns:r="http://schemas.openxmlformats.org/officeDocument/2006/relationships" r:id="rId10"/>
              </a:graphicData>
            </a:graphic>
          </p:graphicFrame>
          <p:graphicFrame>
            <p:nvGraphicFramePr>
              <p:cNvPr id="177" name="グラフ 176">
                <a:extLst>
                  <a:ext uri="{FF2B5EF4-FFF2-40B4-BE49-F238E27FC236}">
                    <a16:creationId xmlns:a16="http://schemas.microsoft.com/office/drawing/2014/main" id="{F0251F08-5123-86B3-C561-09EFC013C6C2}"/>
                  </a:ext>
                </a:extLst>
              </p:cNvPr>
              <p:cNvGraphicFramePr>
                <a:graphicFrameLocks/>
              </p:cNvGraphicFramePr>
              <p:nvPr/>
            </p:nvGraphicFramePr>
            <p:xfrm>
              <a:off x="4177299" y="2109526"/>
              <a:ext cx="378929" cy="378929"/>
            </p:xfrm>
            <a:graphic>
              <a:graphicData uri="http://schemas.openxmlformats.org/drawingml/2006/chart">
                <c:chart xmlns:c="http://schemas.openxmlformats.org/drawingml/2006/chart" xmlns:r="http://schemas.openxmlformats.org/officeDocument/2006/relationships" r:id="rId11"/>
              </a:graphicData>
            </a:graphic>
          </p:graphicFrame>
          <p:graphicFrame>
            <p:nvGraphicFramePr>
              <p:cNvPr id="179" name="グラフ 178">
                <a:extLst>
                  <a:ext uri="{FF2B5EF4-FFF2-40B4-BE49-F238E27FC236}">
                    <a16:creationId xmlns:a16="http://schemas.microsoft.com/office/drawing/2014/main" id="{B044A1CE-9AE0-6319-2BED-0259BBB069D6}"/>
                  </a:ext>
                </a:extLst>
              </p:cNvPr>
              <p:cNvGraphicFramePr>
                <a:graphicFrameLocks/>
              </p:cNvGraphicFramePr>
              <p:nvPr/>
            </p:nvGraphicFramePr>
            <p:xfrm>
              <a:off x="11196434" y="2637442"/>
              <a:ext cx="454194" cy="454714"/>
            </p:xfrm>
            <a:graphic>
              <a:graphicData uri="http://schemas.openxmlformats.org/drawingml/2006/chart">
                <c:chart xmlns:c="http://schemas.openxmlformats.org/drawingml/2006/chart" xmlns:r="http://schemas.openxmlformats.org/officeDocument/2006/relationships" r:id="rId12"/>
              </a:graphicData>
            </a:graphic>
          </p:graphicFrame>
          <p:graphicFrame>
            <p:nvGraphicFramePr>
              <p:cNvPr id="180" name="グラフ 179">
                <a:extLst>
                  <a:ext uri="{FF2B5EF4-FFF2-40B4-BE49-F238E27FC236}">
                    <a16:creationId xmlns:a16="http://schemas.microsoft.com/office/drawing/2014/main" id="{64915F3B-68CE-58DC-68EB-91F15E9F06CA}"/>
                  </a:ext>
                </a:extLst>
              </p:cNvPr>
              <p:cNvGraphicFramePr>
                <a:graphicFrameLocks/>
              </p:cNvGraphicFramePr>
              <p:nvPr/>
            </p:nvGraphicFramePr>
            <p:xfrm>
              <a:off x="9464449" y="5419478"/>
              <a:ext cx="454194" cy="454714"/>
            </p:xfrm>
            <a:graphic>
              <a:graphicData uri="http://schemas.openxmlformats.org/drawingml/2006/chart">
                <c:chart xmlns:c="http://schemas.openxmlformats.org/drawingml/2006/chart" xmlns:r="http://schemas.openxmlformats.org/officeDocument/2006/relationships" r:id="rId13"/>
              </a:graphicData>
            </a:graphic>
          </p:graphicFrame>
          <p:graphicFrame>
            <p:nvGraphicFramePr>
              <p:cNvPr id="183" name="グラフ 182">
                <a:extLst>
                  <a:ext uri="{FF2B5EF4-FFF2-40B4-BE49-F238E27FC236}">
                    <a16:creationId xmlns:a16="http://schemas.microsoft.com/office/drawing/2014/main" id="{321349AE-672A-9EFE-48C7-742B3A160603}"/>
                  </a:ext>
                </a:extLst>
              </p:cNvPr>
              <p:cNvGraphicFramePr>
                <a:graphicFrameLocks/>
              </p:cNvGraphicFramePr>
              <p:nvPr/>
            </p:nvGraphicFramePr>
            <p:xfrm>
              <a:off x="9738991" y="2337588"/>
              <a:ext cx="454194" cy="454714"/>
            </p:xfrm>
            <a:graphic>
              <a:graphicData uri="http://schemas.openxmlformats.org/drawingml/2006/chart">
                <c:chart xmlns:c="http://schemas.openxmlformats.org/drawingml/2006/chart" xmlns:r="http://schemas.openxmlformats.org/officeDocument/2006/relationships" r:id="rId14"/>
              </a:graphicData>
            </a:graphic>
          </p:graphicFrame>
          <p:graphicFrame>
            <p:nvGraphicFramePr>
              <p:cNvPr id="184" name="グラフ 183">
                <a:extLst>
                  <a:ext uri="{FF2B5EF4-FFF2-40B4-BE49-F238E27FC236}">
                    <a16:creationId xmlns:a16="http://schemas.microsoft.com/office/drawing/2014/main" id="{60D925BA-9B3B-9656-97D4-4FC5463775F5}"/>
                  </a:ext>
                </a:extLst>
              </p:cNvPr>
              <p:cNvGraphicFramePr>
                <a:graphicFrameLocks/>
              </p:cNvGraphicFramePr>
              <p:nvPr/>
            </p:nvGraphicFramePr>
            <p:xfrm>
              <a:off x="7665517" y="6422034"/>
              <a:ext cx="454194" cy="454714"/>
            </p:xfrm>
            <a:graphic>
              <a:graphicData uri="http://schemas.openxmlformats.org/drawingml/2006/chart">
                <c:chart xmlns:c="http://schemas.openxmlformats.org/drawingml/2006/chart" xmlns:r="http://schemas.openxmlformats.org/officeDocument/2006/relationships" r:id="rId15"/>
              </a:graphicData>
            </a:graphic>
          </p:graphicFrame>
          <p:graphicFrame>
            <p:nvGraphicFramePr>
              <p:cNvPr id="185" name="グラフ 184">
                <a:extLst>
                  <a:ext uri="{FF2B5EF4-FFF2-40B4-BE49-F238E27FC236}">
                    <a16:creationId xmlns:a16="http://schemas.microsoft.com/office/drawing/2014/main" id="{B9EDCB52-1EC9-4B7D-0446-7381F10198FD}"/>
                  </a:ext>
                </a:extLst>
              </p:cNvPr>
              <p:cNvGraphicFramePr>
                <a:graphicFrameLocks/>
              </p:cNvGraphicFramePr>
              <p:nvPr/>
            </p:nvGraphicFramePr>
            <p:xfrm>
              <a:off x="7631552" y="5226338"/>
              <a:ext cx="454194" cy="454714"/>
            </p:xfrm>
            <a:graphic>
              <a:graphicData uri="http://schemas.openxmlformats.org/drawingml/2006/chart">
                <c:chart xmlns:c="http://schemas.openxmlformats.org/drawingml/2006/chart" xmlns:r="http://schemas.openxmlformats.org/officeDocument/2006/relationships" r:id="rId16"/>
              </a:graphicData>
            </a:graphic>
          </p:graphicFrame>
          <p:graphicFrame>
            <p:nvGraphicFramePr>
              <p:cNvPr id="186" name="グラフ 185">
                <a:extLst>
                  <a:ext uri="{FF2B5EF4-FFF2-40B4-BE49-F238E27FC236}">
                    <a16:creationId xmlns:a16="http://schemas.microsoft.com/office/drawing/2014/main" id="{196694F6-155F-FE76-830F-E0D2B303502D}"/>
                  </a:ext>
                </a:extLst>
              </p:cNvPr>
              <p:cNvGraphicFramePr>
                <a:graphicFrameLocks/>
              </p:cNvGraphicFramePr>
              <p:nvPr/>
            </p:nvGraphicFramePr>
            <p:xfrm>
              <a:off x="6288409" y="5231517"/>
              <a:ext cx="454194" cy="454714"/>
            </p:xfrm>
            <a:graphic>
              <a:graphicData uri="http://schemas.openxmlformats.org/drawingml/2006/chart">
                <c:chart xmlns:c="http://schemas.openxmlformats.org/drawingml/2006/chart" xmlns:r="http://schemas.openxmlformats.org/officeDocument/2006/relationships" r:id="rId17"/>
              </a:graphicData>
            </a:graphic>
          </p:graphicFrame>
          <p:graphicFrame>
            <p:nvGraphicFramePr>
              <p:cNvPr id="187" name="グラフ 186">
                <a:extLst>
                  <a:ext uri="{FF2B5EF4-FFF2-40B4-BE49-F238E27FC236}">
                    <a16:creationId xmlns:a16="http://schemas.microsoft.com/office/drawing/2014/main" id="{CB25B065-5326-B2B6-1C31-0F5DEEAEB7F8}"/>
                  </a:ext>
                </a:extLst>
              </p:cNvPr>
              <p:cNvGraphicFramePr>
                <a:graphicFrameLocks/>
              </p:cNvGraphicFramePr>
              <p:nvPr/>
            </p:nvGraphicFramePr>
            <p:xfrm>
              <a:off x="5680595" y="4888995"/>
              <a:ext cx="454194" cy="454714"/>
            </p:xfrm>
            <a:graphic>
              <a:graphicData uri="http://schemas.openxmlformats.org/drawingml/2006/chart">
                <c:chart xmlns:c="http://schemas.openxmlformats.org/drawingml/2006/chart" xmlns:r="http://schemas.openxmlformats.org/officeDocument/2006/relationships" r:id="rId18"/>
              </a:graphicData>
            </a:graphic>
          </p:graphicFrame>
          <p:graphicFrame>
            <p:nvGraphicFramePr>
              <p:cNvPr id="190" name="グラフ 189">
                <a:extLst>
                  <a:ext uri="{FF2B5EF4-FFF2-40B4-BE49-F238E27FC236}">
                    <a16:creationId xmlns:a16="http://schemas.microsoft.com/office/drawing/2014/main" id="{04FAD463-ED13-7A1A-BC58-902E8948FDC6}"/>
                  </a:ext>
                </a:extLst>
              </p:cNvPr>
              <p:cNvGraphicFramePr>
                <a:graphicFrameLocks/>
              </p:cNvGraphicFramePr>
              <p:nvPr/>
            </p:nvGraphicFramePr>
            <p:xfrm>
              <a:off x="4052979" y="1220057"/>
              <a:ext cx="644179" cy="644179"/>
            </p:xfrm>
            <a:graphic>
              <a:graphicData uri="http://schemas.openxmlformats.org/drawingml/2006/chart">
                <c:chart xmlns:c="http://schemas.openxmlformats.org/drawingml/2006/chart" xmlns:r="http://schemas.openxmlformats.org/officeDocument/2006/relationships" r:id="rId19"/>
              </a:graphicData>
            </a:graphic>
          </p:graphicFrame>
          <p:graphicFrame>
            <p:nvGraphicFramePr>
              <p:cNvPr id="191" name="グラフ 190">
                <a:extLst>
                  <a:ext uri="{FF2B5EF4-FFF2-40B4-BE49-F238E27FC236}">
                    <a16:creationId xmlns:a16="http://schemas.microsoft.com/office/drawing/2014/main" id="{734BA052-E575-C645-1D84-F3966BAE403F}"/>
                  </a:ext>
                </a:extLst>
              </p:cNvPr>
              <p:cNvGraphicFramePr>
                <a:graphicFrameLocks/>
              </p:cNvGraphicFramePr>
              <p:nvPr/>
            </p:nvGraphicFramePr>
            <p:xfrm>
              <a:off x="4744877" y="3617146"/>
              <a:ext cx="378929" cy="378929"/>
            </p:xfrm>
            <a:graphic>
              <a:graphicData uri="http://schemas.openxmlformats.org/drawingml/2006/chart">
                <c:chart xmlns:c="http://schemas.openxmlformats.org/drawingml/2006/chart" xmlns:r="http://schemas.openxmlformats.org/officeDocument/2006/relationships" r:id="rId20"/>
              </a:graphicData>
            </a:graphic>
          </p:graphicFrame>
          <p:graphicFrame>
            <p:nvGraphicFramePr>
              <p:cNvPr id="192" name="グラフ 191">
                <a:extLst>
                  <a:ext uri="{FF2B5EF4-FFF2-40B4-BE49-F238E27FC236}">
                    <a16:creationId xmlns:a16="http://schemas.microsoft.com/office/drawing/2014/main" id="{3B91FC5B-361D-C55E-16C0-B76ED801B444}"/>
                  </a:ext>
                </a:extLst>
              </p:cNvPr>
              <p:cNvGraphicFramePr>
                <a:graphicFrameLocks/>
              </p:cNvGraphicFramePr>
              <p:nvPr/>
            </p:nvGraphicFramePr>
            <p:xfrm>
              <a:off x="4186603" y="3305037"/>
              <a:ext cx="378929" cy="378929"/>
            </p:xfrm>
            <a:graphic>
              <a:graphicData uri="http://schemas.openxmlformats.org/drawingml/2006/chart">
                <c:chart xmlns:c="http://schemas.openxmlformats.org/drawingml/2006/chart" xmlns:r="http://schemas.openxmlformats.org/officeDocument/2006/relationships" r:id="rId21"/>
              </a:graphicData>
            </a:graphic>
          </p:graphicFrame>
          <p:graphicFrame>
            <p:nvGraphicFramePr>
              <p:cNvPr id="193" name="グラフ 192">
                <a:extLst>
                  <a:ext uri="{FF2B5EF4-FFF2-40B4-BE49-F238E27FC236}">
                    <a16:creationId xmlns:a16="http://schemas.microsoft.com/office/drawing/2014/main" id="{A983321C-F3A2-1D9B-0B45-CCF9288B0164}"/>
                  </a:ext>
                </a:extLst>
              </p:cNvPr>
              <p:cNvGraphicFramePr>
                <a:graphicFrameLocks/>
              </p:cNvGraphicFramePr>
              <p:nvPr/>
            </p:nvGraphicFramePr>
            <p:xfrm>
              <a:off x="7832333" y="3639860"/>
              <a:ext cx="378929" cy="378929"/>
            </p:xfrm>
            <a:graphic>
              <a:graphicData uri="http://schemas.openxmlformats.org/drawingml/2006/chart">
                <c:chart xmlns:c="http://schemas.openxmlformats.org/drawingml/2006/chart" xmlns:r="http://schemas.openxmlformats.org/officeDocument/2006/relationships" r:id="rId22"/>
              </a:graphicData>
            </a:graphic>
          </p:graphicFrame>
          <p:graphicFrame>
            <p:nvGraphicFramePr>
              <p:cNvPr id="194" name="グラフ 193">
                <a:extLst>
                  <a:ext uri="{FF2B5EF4-FFF2-40B4-BE49-F238E27FC236}">
                    <a16:creationId xmlns:a16="http://schemas.microsoft.com/office/drawing/2014/main" id="{26B17185-3850-51F4-7B4C-F0C33F4C6601}"/>
                  </a:ext>
                </a:extLst>
              </p:cNvPr>
              <p:cNvGraphicFramePr>
                <a:graphicFrameLocks/>
              </p:cNvGraphicFramePr>
              <p:nvPr/>
            </p:nvGraphicFramePr>
            <p:xfrm>
              <a:off x="6230778" y="2046452"/>
              <a:ext cx="378929" cy="378929"/>
            </p:xfrm>
            <a:graphic>
              <a:graphicData uri="http://schemas.openxmlformats.org/drawingml/2006/chart">
                <c:chart xmlns:c="http://schemas.openxmlformats.org/drawingml/2006/chart" xmlns:r="http://schemas.openxmlformats.org/officeDocument/2006/relationships" r:id="rId23"/>
              </a:graphicData>
            </a:graphic>
          </p:graphicFrame>
          <p:graphicFrame>
            <p:nvGraphicFramePr>
              <p:cNvPr id="195" name="グラフ 194">
                <a:extLst>
                  <a:ext uri="{FF2B5EF4-FFF2-40B4-BE49-F238E27FC236}">
                    <a16:creationId xmlns:a16="http://schemas.microsoft.com/office/drawing/2014/main" id="{BE224F78-472B-A5F8-22B8-C380E15EB1D5}"/>
                  </a:ext>
                </a:extLst>
              </p:cNvPr>
              <p:cNvGraphicFramePr>
                <a:graphicFrameLocks/>
              </p:cNvGraphicFramePr>
              <p:nvPr/>
            </p:nvGraphicFramePr>
            <p:xfrm>
              <a:off x="6239506" y="3634349"/>
              <a:ext cx="378929" cy="378929"/>
            </p:xfrm>
            <a:graphic>
              <a:graphicData uri="http://schemas.openxmlformats.org/drawingml/2006/chart">
                <c:chart xmlns:c="http://schemas.openxmlformats.org/drawingml/2006/chart" xmlns:r="http://schemas.openxmlformats.org/officeDocument/2006/relationships" r:id="rId24"/>
              </a:graphicData>
            </a:graphic>
          </p:graphicFrame>
          <p:graphicFrame>
            <p:nvGraphicFramePr>
              <p:cNvPr id="196" name="グラフ 195">
                <a:extLst>
                  <a:ext uri="{FF2B5EF4-FFF2-40B4-BE49-F238E27FC236}">
                    <a16:creationId xmlns:a16="http://schemas.microsoft.com/office/drawing/2014/main" id="{1F7DAF90-B203-AB7A-109D-536DAA874860}"/>
                  </a:ext>
                </a:extLst>
              </p:cNvPr>
              <p:cNvGraphicFramePr>
                <a:graphicFrameLocks/>
              </p:cNvGraphicFramePr>
              <p:nvPr/>
            </p:nvGraphicFramePr>
            <p:xfrm>
              <a:off x="9776623" y="3628866"/>
              <a:ext cx="378929" cy="378929"/>
            </p:xfrm>
            <a:graphic>
              <a:graphicData uri="http://schemas.openxmlformats.org/drawingml/2006/chart">
                <c:chart xmlns:c="http://schemas.openxmlformats.org/drawingml/2006/chart" xmlns:r="http://schemas.openxmlformats.org/officeDocument/2006/relationships" r:id="rId25"/>
              </a:graphicData>
            </a:graphic>
          </p:graphicFrame>
          <p:graphicFrame>
            <p:nvGraphicFramePr>
              <p:cNvPr id="197" name="グラフ 196">
                <a:extLst>
                  <a:ext uri="{FF2B5EF4-FFF2-40B4-BE49-F238E27FC236}">
                    <a16:creationId xmlns:a16="http://schemas.microsoft.com/office/drawing/2014/main" id="{1D67FADF-24E6-A8F3-0596-7B43E8EA18E4}"/>
                  </a:ext>
                </a:extLst>
              </p:cNvPr>
              <p:cNvGraphicFramePr>
                <a:graphicFrameLocks/>
              </p:cNvGraphicFramePr>
              <p:nvPr/>
            </p:nvGraphicFramePr>
            <p:xfrm>
              <a:off x="8338011" y="1958574"/>
              <a:ext cx="378929" cy="378929"/>
            </p:xfrm>
            <a:graphic>
              <a:graphicData uri="http://schemas.openxmlformats.org/drawingml/2006/chart">
                <c:chart xmlns:c="http://schemas.openxmlformats.org/drawingml/2006/chart" xmlns:r="http://schemas.openxmlformats.org/officeDocument/2006/relationships" r:id="rId26"/>
              </a:graphicData>
            </a:graphic>
          </p:graphicFrame>
          <p:graphicFrame>
            <p:nvGraphicFramePr>
              <p:cNvPr id="200" name="グラフ 199">
                <a:extLst>
                  <a:ext uri="{FF2B5EF4-FFF2-40B4-BE49-F238E27FC236}">
                    <a16:creationId xmlns:a16="http://schemas.microsoft.com/office/drawing/2014/main" id="{10E39562-9E37-DE9F-F6A5-1128F31B839B}"/>
                  </a:ext>
                </a:extLst>
              </p:cNvPr>
              <p:cNvGraphicFramePr>
                <a:graphicFrameLocks/>
              </p:cNvGraphicFramePr>
              <p:nvPr/>
            </p:nvGraphicFramePr>
            <p:xfrm>
              <a:off x="9156564" y="1069868"/>
              <a:ext cx="454194" cy="454714"/>
            </p:xfrm>
            <a:graphic>
              <a:graphicData uri="http://schemas.openxmlformats.org/drawingml/2006/chart">
                <c:chart xmlns:c="http://schemas.openxmlformats.org/drawingml/2006/chart" xmlns:r="http://schemas.openxmlformats.org/officeDocument/2006/relationships" r:id="rId27"/>
              </a:graphicData>
            </a:graphic>
          </p:graphicFrame>
          <p:cxnSp>
            <p:nvCxnSpPr>
              <p:cNvPr id="201" name="直線コネクタ 200">
                <a:extLst>
                  <a:ext uri="{FF2B5EF4-FFF2-40B4-BE49-F238E27FC236}">
                    <a16:creationId xmlns:a16="http://schemas.microsoft.com/office/drawing/2014/main" id="{48F4F72B-5AA2-74C5-F321-C0AE4464E2BF}"/>
                  </a:ext>
                </a:extLst>
              </p:cNvPr>
              <p:cNvCxnSpPr>
                <a:cxnSpLocks/>
              </p:cNvCxnSpPr>
              <p:nvPr/>
            </p:nvCxnSpPr>
            <p:spPr>
              <a:xfrm rot="5400000">
                <a:off x="10565055" y="3249937"/>
                <a:ext cx="0" cy="1136786"/>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02" name="正方形/長方形 201">
                <a:extLst>
                  <a:ext uri="{FF2B5EF4-FFF2-40B4-BE49-F238E27FC236}">
                    <a16:creationId xmlns:a16="http://schemas.microsoft.com/office/drawing/2014/main" id="{510163D1-1578-5ED2-51E3-43E6954C8BAA}"/>
                  </a:ext>
                </a:extLst>
              </p:cNvPr>
              <p:cNvSpPr/>
              <p:nvPr/>
            </p:nvSpPr>
            <p:spPr>
              <a:xfrm rot="5400000">
                <a:off x="11406121" y="3055204"/>
                <a:ext cx="48123" cy="375272"/>
              </a:xfrm>
              <a:prstGeom prst="rect">
                <a:avLst/>
              </a:prstGeom>
              <a:solidFill>
                <a:srgbClr val="FF0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742950" rtl="0" eaLnBrk="1" fontAlgn="auto" latinLnBrk="0" hangingPunct="1">
                  <a:lnSpc>
                    <a:spcPct val="100000"/>
                  </a:lnSpc>
                  <a:spcBef>
                    <a:spcPts val="0"/>
                  </a:spcBef>
                  <a:spcAft>
                    <a:spcPts val="0"/>
                  </a:spcAft>
                  <a:buClrTx/>
                  <a:buSzTx/>
                  <a:buFontTx/>
                  <a:buNone/>
                  <a:tabLst/>
                  <a:defRPr/>
                </a:pPr>
                <a:endParaRPr kumimoji="1" lang="ja-JP" altLang="en-US" sz="1950" b="1" i="0" u="none" strike="noStrike" kern="1200" cap="none" spc="0" normalizeH="0" baseline="0" noProof="0">
                  <a:ln>
                    <a:noFill/>
                  </a:ln>
                  <a:solidFill>
                    <a:prstClr val="white"/>
                  </a:solidFill>
                  <a:effectLst/>
                  <a:uLnTx/>
                  <a:uFillTx/>
                  <a:latin typeface="游ゴシック" panose="020F0502020204030204"/>
                  <a:ea typeface="游ゴシック" panose="020B0400000000000000" pitchFamily="50" charset="-128"/>
                  <a:cs typeface="+mn-cs"/>
                </a:endParaRPr>
              </a:p>
            </p:txBody>
          </p:sp>
          <p:sp>
            <p:nvSpPr>
              <p:cNvPr id="203" name="正方形/長方形 202">
                <a:extLst>
                  <a:ext uri="{FF2B5EF4-FFF2-40B4-BE49-F238E27FC236}">
                    <a16:creationId xmlns:a16="http://schemas.microsoft.com/office/drawing/2014/main" id="{F352B45C-C4A6-51B6-C2F4-2FD31290A36B}"/>
                  </a:ext>
                </a:extLst>
              </p:cNvPr>
              <p:cNvSpPr/>
              <p:nvPr/>
            </p:nvSpPr>
            <p:spPr>
              <a:xfrm>
                <a:off x="10386127" y="3614956"/>
                <a:ext cx="48123" cy="375272"/>
              </a:xfrm>
              <a:prstGeom prst="rect">
                <a:avLst/>
              </a:prstGeom>
              <a:solidFill>
                <a:srgbClr val="FF0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742950" rtl="0" eaLnBrk="1" fontAlgn="auto" latinLnBrk="0" hangingPunct="1">
                  <a:lnSpc>
                    <a:spcPct val="100000"/>
                  </a:lnSpc>
                  <a:spcBef>
                    <a:spcPts val="0"/>
                  </a:spcBef>
                  <a:spcAft>
                    <a:spcPts val="0"/>
                  </a:spcAft>
                  <a:buClrTx/>
                  <a:buSzTx/>
                  <a:buFontTx/>
                  <a:buNone/>
                  <a:tabLst/>
                  <a:defRPr/>
                </a:pPr>
                <a:endParaRPr kumimoji="1" lang="ja-JP" altLang="en-US" sz="1950" b="1" i="0" u="none" strike="noStrike" kern="1200" cap="none" spc="0" normalizeH="0" baseline="0" noProof="0">
                  <a:ln>
                    <a:noFill/>
                  </a:ln>
                  <a:solidFill>
                    <a:prstClr val="white"/>
                  </a:solidFill>
                  <a:effectLst/>
                  <a:uLnTx/>
                  <a:uFillTx/>
                  <a:latin typeface="游ゴシック" panose="020F0502020204030204"/>
                  <a:ea typeface="游ゴシック" panose="020B0400000000000000" pitchFamily="50" charset="-128"/>
                  <a:cs typeface="+mn-cs"/>
                </a:endParaRPr>
              </a:p>
            </p:txBody>
          </p:sp>
          <p:cxnSp>
            <p:nvCxnSpPr>
              <p:cNvPr id="206" name="直線コネクタ 205">
                <a:extLst>
                  <a:ext uri="{FF2B5EF4-FFF2-40B4-BE49-F238E27FC236}">
                    <a16:creationId xmlns:a16="http://schemas.microsoft.com/office/drawing/2014/main" id="{C9BAF61E-DDA2-46B6-700F-A6AA75AFBF1D}"/>
                  </a:ext>
                </a:extLst>
              </p:cNvPr>
              <p:cNvCxnSpPr>
                <a:cxnSpLocks/>
              </p:cNvCxnSpPr>
              <p:nvPr/>
            </p:nvCxnSpPr>
            <p:spPr>
              <a:xfrm>
                <a:off x="9966088" y="2623666"/>
                <a:ext cx="0" cy="1136786"/>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07" name="正方形/長方形 206">
                <a:extLst>
                  <a:ext uri="{FF2B5EF4-FFF2-40B4-BE49-F238E27FC236}">
                    <a16:creationId xmlns:a16="http://schemas.microsoft.com/office/drawing/2014/main" id="{E4FE1776-74C0-044A-B87C-D433AAD383D5}"/>
                  </a:ext>
                </a:extLst>
              </p:cNvPr>
              <p:cNvSpPr/>
              <p:nvPr/>
            </p:nvSpPr>
            <p:spPr>
              <a:xfrm rot="5400000">
                <a:off x="9940197" y="3203813"/>
                <a:ext cx="48123" cy="375272"/>
              </a:xfrm>
              <a:prstGeom prst="rect">
                <a:avLst/>
              </a:prstGeom>
              <a:solidFill>
                <a:srgbClr val="FF0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742950" rtl="0" eaLnBrk="1" fontAlgn="auto" latinLnBrk="0" hangingPunct="1">
                  <a:lnSpc>
                    <a:spcPct val="100000"/>
                  </a:lnSpc>
                  <a:spcBef>
                    <a:spcPts val="0"/>
                  </a:spcBef>
                  <a:spcAft>
                    <a:spcPts val="0"/>
                  </a:spcAft>
                  <a:buClrTx/>
                  <a:buSzTx/>
                  <a:buFontTx/>
                  <a:buNone/>
                  <a:tabLst/>
                  <a:defRPr/>
                </a:pPr>
                <a:endParaRPr kumimoji="1" lang="ja-JP" altLang="en-US" sz="1950" b="1" i="0" u="none" strike="noStrike" kern="1200" cap="none" spc="0" normalizeH="0" baseline="0" noProof="0">
                  <a:ln>
                    <a:noFill/>
                  </a:ln>
                  <a:solidFill>
                    <a:prstClr val="white"/>
                  </a:solidFill>
                  <a:effectLst/>
                  <a:uLnTx/>
                  <a:uFillTx/>
                  <a:latin typeface="游ゴシック" panose="020F0502020204030204"/>
                  <a:ea typeface="游ゴシック" panose="020B0400000000000000" pitchFamily="50" charset="-128"/>
                  <a:cs typeface="+mn-cs"/>
                </a:endParaRPr>
              </a:p>
            </p:txBody>
          </p:sp>
          <p:sp>
            <p:nvSpPr>
              <p:cNvPr id="208" name="正方形/長方形 207">
                <a:extLst>
                  <a:ext uri="{FF2B5EF4-FFF2-40B4-BE49-F238E27FC236}">
                    <a16:creationId xmlns:a16="http://schemas.microsoft.com/office/drawing/2014/main" id="{3CC18110-32D5-D9DA-4172-D696CD0D7AFA}"/>
                  </a:ext>
                </a:extLst>
              </p:cNvPr>
              <p:cNvSpPr/>
              <p:nvPr/>
            </p:nvSpPr>
            <p:spPr>
              <a:xfrm rot="5400000">
                <a:off x="9940196" y="2811847"/>
                <a:ext cx="48123" cy="375272"/>
              </a:xfrm>
              <a:prstGeom prst="rect">
                <a:avLst/>
              </a:prstGeom>
              <a:solidFill>
                <a:srgbClr val="FF0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742950" rtl="0" eaLnBrk="1" fontAlgn="auto" latinLnBrk="0" hangingPunct="1">
                  <a:lnSpc>
                    <a:spcPct val="100000"/>
                  </a:lnSpc>
                  <a:spcBef>
                    <a:spcPts val="0"/>
                  </a:spcBef>
                  <a:spcAft>
                    <a:spcPts val="0"/>
                  </a:spcAft>
                  <a:buClrTx/>
                  <a:buSzTx/>
                  <a:buFontTx/>
                  <a:buNone/>
                  <a:tabLst/>
                  <a:defRPr/>
                </a:pPr>
                <a:endParaRPr kumimoji="1" lang="ja-JP" altLang="en-US" sz="1950" b="1" i="0" u="none" strike="noStrike" kern="1200" cap="none" spc="0" normalizeH="0" baseline="0" noProof="0">
                  <a:ln>
                    <a:noFill/>
                  </a:ln>
                  <a:solidFill>
                    <a:prstClr val="white"/>
                  </a:solidFill>
                  <a:effectLst/>
                  <a:uLnTx/>
                  <a:uFillTx/>
                  <a:latin typeface="游ゴシック" panose="020F0502020204030204"/>
                  <a:ea typeface="游ゴシック" panose="020B0400000000000000" pitchFamily="50" charset="-128"/>
                  <a:cs typeface="+mn-cs"/>
                </a:endParaRPr>
              </a:p>
            </p:txBody>
          </p:sp>
          <p:cxnSp>
            <p:nvCxnSpPr>
              <p:cNvPr id="213" name="直線コネクタ 212">
                <a:extLst>
                  <a:ext uri="{FF2B5EF4-FFF2-40B4-BE49-F238E27FC236}">
                    <a16:creationId xmlns:a16="http://schemas.microsoft.com/office/drawing/2014/main" id="{358C1BC7-679A-871F-D9D1-6BABB9683319}"/>
                  </a:ext>
                </a:extLst>
              </p:cNvPr>
              <p:cNvCxnSpPr>
                <a:cxnSpLocks/>
              </p:cNvCxnSpPr>
              <p:nvPr/>
            </p:nvCxnSpPr>
            <p:spPr>
              <a:xfrm>
                <a:off x="9966088" y="3826147"/>
                <a:ext cx="0" cy="1136786"/>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14" name="正方形/長方形 213">
                <a:extLst>
                  <a:ext uri="{FF2B5EF4-FFF2-40B4-BE49-F238E27FC236}">
                    <a16:creationId xmlns:a16="http://schemas.microsoft.com/office/drawing/2014/main" id="{5FDA5BDF-D5EC-5250-C9DD-2281966D5A69}"/>
                  </a:ext>
                </a:extLst>
              </p:cNvPr>
              <p:cNvSpPr/>
              <p:nvPr/>
            </p:nvSpPr>
            <p:spPr>
              <a:xfrm rot="5400000">
                <a:off x="9940196" y="4384920"/>
                <a:ext cx="48123" cy="375272"/>
              </a:xfrm>
              <a:prstGeom prst="rect">
                <a:avLst/>
              </a:prstGeom>
              <a:solidFill>
                <a:srgbClr val="FF0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742950" rtl="0" eaLnBrk="1" fontAlgn="auto" latinLnBrk="0" hangingPunct="1">
                  <a:lnSpc>
                    <a:spcPct val="100000"/>
                  </a:lnSpc>
                  <a:spcBef>
                    <a:spcPts val="0"/>
                  </a:spcBef>
                  <a:spcAft>
                    <a:spcPts val="0"/>
                  </a:spcAft>
                  <a:buClrTx/>
                  <a:buSzTx/>
                  <a:buFontTx/>
                  <a:buNone/>
                  <a:tabLst/>
                  <a:defRPr/>
                </a:pPr>
                <a:endParaRPr kumimoji="1" lang="ja-JP" altLang="en-US" sz="1950" b="1" i="0" u="none" strike="noStrike" kern="1200" cap="none" spc="0" normalizeH="0" baseline="0" noProof="0">
                  <a:ln>
                    <a:noFill/>
                  </a:ln>
                  <a:solidFill>
                    <a:prstClr val="white"/>
                  </a:solidFill>
                  <a:effectLst/>
                  <a:uLnTx/>
                  <a:uFillTx/>
                  <a:latin typeface="游ゴシック" panose="020F0502020204030204"/>
                  <a:ea typeface="游ゴシック" panose="020B0400000000000000" pitchFamily="50" charset="-128"/>
                  <a:cs typeface="+mn-cs"/>
                </a:endParaRPr>
              </a:p>
            </p:txBody>
          </p:sp>
          <p:sp>
            <p:nvSpPr>
              <p:cNvPr id="215" name="正方形/長方形 214">
                <a:extLst>
                  <a:ext uri="{FF2B5EF4-FFF2-40B4-BE49-F238E27FC236}">
                    <a16:creationId xmlns:a16="http://schemas.microsoft.com/office/drawing/2014/main" id="{347C4991-2016-A1FF-73D3-22B653BE4F00}"/>
                  </a:ext>
                </a:extLst>
              </p:cNvPr>
              <p:cNvSpPr/>
              <p:nvPr/>
            </p:nvSpPr>
            <p:spPr>
              <a:xfrm rot="5400000">
                <a:off x="9940195" y="3994542"/>
                <a:ext cx="48123" cy="375272"/>
              </a:xfrm>
              <a:prstGeom prst="rect">
                <a:avLst/>
              </a:prstGeom>
              <a:solidFill>
                <a:srgbClr val="FF0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742950" rtl="0" eaLnBrk="1" fontAlgn="auto" latinLnBrk="0" hangingPunct="1">
                  <a:lnSpc>
                    <a:spcPct val="100000"/>
                  </a:lnSpc>
                  <a:spcBef>
                    <a:spcPts val="0"/>
                  </a:spcBef>
                  <a:spcAft>
                    <a:spcPts val="0"/>
                  </a:spcAft>
                  <a:buClrTx/>
                  <a:buSzTx/>
                  <a:buFontTx/>
                  <a:buNone/>
                  <a:tabLst/>
                  <a:defRPr/>
                </a:pPr>
                <a:endParaRPr kumimoji="1" lang="ja-JP" altLang="en-US" sz="1950" b="1" i="0" u="none" strike="noStrike" kern="1200" cap="none" spc="0" normalizeH="0" baseline="0" noProof="0">
                  <a:ln>
                    <a:noFill/>
                  </a:ln>
                  <a:solidFill>
                    <a:prstClr val="white"/>
                  </a:solidFill>
                  <a:effectLst/>
                  <a:uLnTx/>
                  <a:uFillTx/>
                  <a:latin typeface="游ゴシック" panose="020F0502020204030204"/>
                  <a:ea typeface="游ゴシック" panose="020B0400000000000000" pitchFamily="50" charset="-128"/>
                  <a:cs typeface="+mn-cs"/>
                </a:endParaRPr>
              </a:p>
            </p:txBody>
          </p:sp>
          <p:graphicFrame>
            <p:nvGraphicFramePr>
              <p:cNvPr id="216" name="グラフ 215">
                <a:extLst>
                  <a:ext uri="{FF2B5EF4-FFF2-40B4-BE49-F238E27FC236}">
                    <a16:creationId xmlns:a16="http://schemas.microsoft.com/office/drawing/2014/main" id="{3E2FC48E-6777-4562-4F1F-77EF12ACE031}"/>
                  </a:ext>
                </a:extLst>
              </p:cNvPr>
              <p:cNvGraphicFramePr>
                <a:graphicFrameLocks/>
              </p:cNvGraphicFramePr>
              <p:nvPr/>
            </p:nvGraphicFramePr>
            <p:xfrm>
              <a:off x="9776620" y="4830654"/>
              <a:ext cx="378929" cy="378929"/>
            </p:xfrm>
            <a:graphic>
              <a:graphicData uri="http://schemas.openxmlformats.org/drawingml/2006/chart">
                <c:chart xmlns:c="http://schemas.openxmlformats.org/drawingml/2006/chart" xmlns:r="http://schemas.openxmlformats.org/officeDocument/2006/relationships" r:id="rId28"/>
              </a:graphicData>
            </a:graphic>
          </p:graphicFrame>
          <p:cxnSp>
            <p:nvCxnSpPr>
              <p:cNvPr id="217" name="直線コネクタ 216">
                <a:extLst>
                  <a:ext uri="{FF2B5EF4-FFF2-40B4-BE49-F238E27FC236}">
                    <a16:creationId xmlns:a16="http://schemas.microsoft.com/office/drawing/2014/main" id="{9DF66CAF-0CC6-0B08-849E-2ABDD2F7845A}"/>
                  </a:ext>
                </a:extLst>
              </p:cNvPr>
              <p:cNvCxnSpPr>
                <a:cxnSpLocks/>
              </p:cNvCxnSpPr>
              <p:nvPr/>
            </p:nvCxnSpPr>
            <p:spPr>
              <a:xfrm rot="1200000">
                <a:off x="9837068" y="5031428"/>
                <a:ext cx="0" cy="56839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aphicFrame>
            <p:nvGraphicFramePr>
              <p:cNvPr id="218" name="グラフ 217">
                <a:extLst>
                  <a:ext uri="{FF2B5EF4-FFF2-40B4-BE49-F238E27FC236}">
                    <a16:creationId xmlns:a16="http://schemas.microsoft.com/office/drawing/2014/main" id="{72173478-F6DC-81A1-98C5-418DED343C4D}"/>
                  </a:ext>
                </a:extLst>
              </p:cNvPr>
              <p:cNvGraphicFramePr>
                <a:graphicFrameLocks/>
              </p:cNvGraphicFramePr>
              <p:nvPr/>
            </p:nvGraphicFramePr>
            <p:xfrm>
              <a:off x="10398905" y="6483185"/>
              <a:ext cx="454194" cy="454714"/>
            </p:xfrm>
            <a:graphic>
              <a:graphicData uri="http://schemas.openxmlformats.org/drawingml/2006/chart">
                <c:chart xmlns:c="http://schemas.openxmlformats.org/drawingml/2006/chart" xmlns:r="http://schemas.openxmlformats.org/officeDocument/2006/relationships" r:id="rId29"/>
              </a:graphicData>
            </a:graphic>
          </p:graphicFrame>
          <p:sp>
            <p:nvSpPr>
              <p:cNvPr id="219" name="正方形/長方形 218">
                <a:extLst>
                  <a:ext uri="{FF2B5EF4-FFF2-40B4-BE49-F238E27FC236}">
                    <a16:creationId xmlns:a16="http://schemas.microsoft.com/office/drawing/2014/main" id="{59306D2D-8FD2-9472-FDDC-93C70A822353}"/>
                  </a:ext>
                </a:extLst>
              </p:cNvPr>
              <p:cNvSpPr/>
              <p:nvPr/>
            </p:nvSpPr>
            <p:spPr>
              <a:xfrm rot="15000000">
                <a:off x="10139200" y="5217634"/>
                <a:ext cx="48123" cy="375272"/>
              </a:xfrm>
              <a:prstGeom prst="rect">
                <a:avLst/>
              </a:prstGeom>
              <a:solidFill>
                <a:srgbClr val="FF0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742950" rtl="0" eaLnBrk="1" fontAlgn="auto" latinLnBrk="0" hangingPunct="1">
                  <a:lnSpc>
                    <a:spcPct val="100000"/>
                  </a:lnSpc>
                  <a:spcBef>
                    <a:spcPts val="0"/>
                  </a:spcBef>
                  <a:spcAft>
                    <a:spcPts val="0"/>
                  </a:spcAft>
                  <a:buClrTx/>
                  <a:buSzTx/>
                  <a:buFontTx/>
                  <a:buNone/>
                  <a:tabLst/>
                  <a:defRPr/>
                </a:pPr>
                <a:endParaRPr kumimoji="1" lang="ja-JP" altLang="en-US" sz="1950" b="1" i="0" u="none" strike="noStrike" kern="1200" cap="none" spc="0" normalizeH="0" baseline="0" noProof="0">
                  <a:ln>
                    <a:noFill/>
                  </a:ln>
                  <a:solidFill>
                    <a:prstClr val="white"/>
                  </a:solidFill>
                  <a:effectLst/>
                  <a:uLnTx/>
                  <a:uFillTx/>
                  <a:latin typeface="游ゴシック" panose="020F0502020204030204"/>
                  <a:ea typeface="游ゴシック" panose="020B0400000000000000" pitchFamily="50" charset="-128"/>
                  <a:cs typeface="+mn-cs"/>
                </a:endParaRPr>
              </a:p>
            </p:txBody>
          </p:sp>
          <p:sp>
            <p:nvSpPr>
              <p:cNvPr id="222" name="正方形/長方形 221">
                <a:extLst>
                  <a:ext uri="{FF2B5EF4-FFF2-40B4-BE49-F238E27FC236}">
                    <a16:creationId xmlns:a16="http://schemas.microsoft.com/office/drawing/2014/main" id="{CA2C0C27-93AF-2E84-B5FF-5BCB1F09F7E0}"/>
                  </a:ext>
                </a:extLst>
              </p:cNvPr>
              <p:cNvSpPr/>
              <p:nvPr/>
            </p:nvSpPr>
            <p:spPr>
              <a:xfrm rot="6600000">
                <a:off x="9813007" y="5112013"/>
                <a:ext cx="48123" cy="375272"/>
              </a:xfrm>
              <a:prstGeom prst="rect">
                <a:avLst/>
              </a:prstGeom>
              <a:solidFill>
                <a:srgbClr val="FF0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742950" rtl="0" eaLnBrk="1" fontAlgn="auto" latinLnBrk="0" hangingPunct="1">
                  <a:lnSpc>
                    <a:spcPct val="100000"/>
                  </a:lnSpc>
                  <a:spcBef>
                    <a:spcPts val="0"/>
                  </a:spcBef>
                  <a:spcAft>
                    <a:spcPts val="0"/>
                  </a:spcAft>
                  <a:buClrTx/>
                  <a:buSzTx/>
                  <a:buFontTx/>
                  <a:buNone/>
                  <a:tabLst/>
                  <a:defRPr/>
                </a:pPr>
                <a:endParaRPr kumimoji="1" lang="ja-JP" altLang="en-US" sz="1950" b="1" i="0" u="none" strike="noStrike" kern="1200" cap="none" spc="0" normalizeH="0" baseline="0" noProof="0">
                  <a:ln>
                    <a:noFill/>
                  </a:ln>
                  <a:solidFill>
                    <a:prstClr val="white"/>
                  </a:solidFill>
                  <a:effectLst/>
                  <a:uLnTx/>
                  <a:uFillTx/>
                  <a:latin typeface="游ゴシック" panose="020F0502020204030204"/>
                  <a:ea typeface="游ゴシック" panose="020B0400000000000000" pitchFamily="50" charset="-128"/>
                  <a:cs typeface="+mn-cs"/>
                </a:endParaRPr>
              </a:p>
            </p:txBody>
          </p:sp>
          <p:cxnSp>
            <p:nvCxnSpPr>
              <p:cNvPr id="223" name="直線コネクタ 222">
                <a:extLst>
                  <a:ext uri="{FF2B5EF4-FFF2-40B4-BE49-F238E27FC236}">
                    <a16:creationId xmlns:a16="http://schemas.microsoft.com/office/drawing/2014/main" id="{F38255B0-B2D4-74AA-97F9-52249FA3E1C5}"/>
                  </a:ext>
                </a:extLst>
              </p:cNvPr>
              <p:cNvCxnSpPr>
                <a:cxnSpLocks/>
              </p:cNvCxnSpPr>
              <p:nvPr/>
            </p:nvCxnSpPr>
            <p:spPr>
              <a:xfrm flipH="1">
                <a:off x="8770284" y="3821698"/>
                <a:ext cx="1136786"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24" name="正方形/長方形 223">
                <a:extLst>
                  <a:ext uri="{FF2B5EF4-FFF2-40B4-BE49-F238E27FC236}">
                    <a16:creationId xmlns:a16="http://schemas.microsoft.com/office/drawing/2014/main" id="{1363AB8C-EB3E-1654-9B66-D6E1314B7EF3}"/>
                  </a:ext>
                </a:extLst>
              </p:cNvPr>
              <p:cNvSpPr/>
              <p:nvPr/>
            </p:nvSpPr>
            <p:spPr>
              <a:xfrm>
                <a:off x="9590596" y="3625950"/>
                <a:ext cx="48123" cy="375272"/>
              </a:xfrm>
              <a:prstGeom prst="rect">
                <a:avLst/>
              </a:prstGeom>
              <a:solidFill>
                <a:srgbClr val="FF0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742950" rtl="0" eaLnBrk="1" fontAlgn="auto" latinLnBrk="0" hangingPunct="1">
                  <a:lnSpc>
                    <a:spcPct val="100000"/>
                  </a:lnSpc>
                  <a:spcBef>
                    <a:spcPts val="0"/>
                  </a:spcBef>
                  <a:spcAft>
                    <a:spcPts val="0"/>
                  </a:spcAft>
                  <a:buClrTx/>
                  <a:buSzTx/>
                  <a:buFontTx/>
                  <a:buNone/>
                  <a:tabLst/>
                  <a:defRPr/>
                </a:pPr>
                <a:endParaRPr kumimoji="1" lang="ja-JP" altLang="en-US" sz="1950" b="1" i="0" u="none" strike="noStrike" kern="1200" cap="none" spc="0" normalizeH="0" baseline="0" noProof="0">
                  <a:ln>
                    <a:noFill/>
                  </a:ln>
                  <a:solidFill>
                    <a:prstClr val="white"/>
                  </a:solidFill>
                  <a:effectLst/>
                  <a:uLnTx/>
                  <a:uFillTx/>
                  <a:latin typeface="游ゴシック" panose="020F0502020204030204"/>
                  <a:ea typeface="游ゴシック" panose="020B0400000000000000" pitchFamily="50" charset="-128"/>
                  <a:cs typeface="+mn-cs"/>
                </a:endParaRPr>
              </a:p>
            </p:txBody>
          </p:sp>
          <p:sp>
            <p:nvSpPr>
              <p:cNvPr id="225" name="正方形/長方形 224">
                <a:extLst>
                  <a:ext uri="{FF2B5EF4-FFF2-40B4-BE49-F238E27FC236}">
                    <a16:creationId xmlns:a16="http://schemas.microsoft.com/office/drawing/2014/main" id="{65B3ACB0-87A1-BDED-E47A-F7898F44AAED}"/>
                  </a:ext>
                </a:extLst>
              </p:cNvPr>
              <p:cNvSpPr/>
              <p:nvPr/>
            </p:nvSpPr>
            <p:spPr>
              <a:xfrm>
                <a:off x="9112249" y="3625950"/>
                <a:ext cx="48123" cy="375272"/>
              </a:xfrm>
              <a:prstGeom prst="rect">
                <a:avLst/>
              </a:prstGeom>
              <a:solidFill>
                <a:srgbClr val="FF0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742950" rtl="0" eaLnBrk="1" fontAlgn="auto" latinLnBrk="0" hangingPunct="1">
                  <a:lnSpc>
                    <a:spcPct val="100000"/>
                  </a:lnSpc>
                  <a:spcBef>
                    <a:spcPts val="0"/>
                  </a:spcBef>
                  <a:spcAft>
                    <a:spcPts val="0"/>
                  </a:spcAft>
                  <a:buClrTx/>
                  <a:buSzTx/>
                  <a:buFontTx/>
                  <a:buNone/>
                  <a:tabLst/>
                  <a:defRPr/>
                </a:pPr>
                <a:endParaRPr kumimoji="1" lang="ja-JP" altLang="en-US" sz="1950" b="1" i="0" u="none" strike="noStrike" kern="1200" cap="none" spc="0" normalizeH="0" baseline="0" noProof="0">
                  <a:ln>
                    <a:noFill/>
                  </a:ln>
                  <a:solidFill>
                    <a:prstClr val="white"/>
                  </a:solidFill>
                  <a:effectLst/>
                  <a:uLnTx/>
                  <a:uFillTx/>
                  <a:latin typeface="游ゴシック" panose="020F0502020204030204"/>
                  <a:ea typeface="游ゴシック" panose="020B0400000000000000" pitchFamily="50" charset="-128"/>
                  <a:cs typeface="+mn-cs"/>
                </a:endParaRPr>
              </a:p>
            </p:txBody>
          </p:sp>
          <p:graphicFrame>
            <p:nvGraphicFramePr>
              <p:cNvPr id="226" name="グラフ 225">
                <a:extLst>
                  <a:ext uri="{FF2B5EF4-FFF2-40B4-BE49-F238E27FC236}">
                    <a16:creationId xmlns:a16="http://schemas.microsoft.com/office/drawing/2014/main" id="{56914CE2-DFEC-20F2-5157-73F77CDE7FFC}"/>
                  </a:ext>
                </a:extLst>
              </p:cNvPr>
              <p:cNvGraphicFramePr>
                <a:graphicFrameLocks/>
              </p:cNvGraphicFramePr>
              <p:nvPr/>
            </p:nvGraphicFramePr>
            <p:xfrm>
              <a:off x="8518209" y="3632234"/>
              <a:ext cx="378929" cy="378929"/>
            </p:xfrm>
            <a:graphic>
              <a:graphicData uri="http://schemas.openxmlformats.org/drawingml/2006/chart">
                <c:chart xmlns:c="http://schemas.openxmlformats.org/drawingml/2006/chart" xmlns:r="http://schemas.openxmlformats.org/officeDocument/2006/relationships" r:id="rId30"/>
              </a:graphicData>
            </a:graphic>
          </p:graphicFrame>
          <p:cxnSp>
            <p:nvCxnSpPr>
              <p:cNvPr id="227" name="直線コネクタ 226">
                <a:extLst>
                  <a:ext uri="{FF2B5EF4-FFF2-40B4-BE49-F238E27FC236}">
                    <a16:creationId xmlns:a16="http://schemas.microsoft.com/office/drawing/2014/main" id="{F0C65020-6B59-346A-D508-3B75C1FF7D68}"/>
                  </a:ext>
                </a:extLst>
              </p:cNvPr>
              <p:cNvCxnSpPr>
                <a:cxnSpLocks/>
              </p:cNvCxnSpPr>
              <p:nvPr/>
            </p:nvCxnSpPr>
            <p:spPr>
              <a:xfrm flipH="1">
                <a:off x="8066039" y="3808573"/>
                <a:ext cx="568393"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28" name="正方形/長方形 227">
                <a:extLst>
                  <a:ext uri="{FF2B5EF4-FFF2-40B4-BE49-F238E27FC236}">
                    <a16:creationId xmlns:a16="http://schemas.microsoft.com/office/drawing/2014/main" id="{48BEDE4D-B9CE-F734-E4F0-991051634668}"/>
                  </a:ext>
                </a:extLst>
              </p:cNvPr>
              <p:cNvSpPr/>
              <p:nvPr/>
            </p:nvSpPr>
            <p:spPr>
              <a:xfrm>
                <a:off x="8314826" y="3627778"/>
                <a:ext cx="48123" cy="375272"/>
              </a:xfrm>
              <a:prstGeom prst="rect">
                <a:avLst/>
              </a:prstGeom>
              <a:solidFill>
                <a:srgbClr val="FF0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742950" rtl="0" eaLnBrk="1" fontAlgn="auto" latinLnBrk="0" hangingPunct="1">
                  <a:lnSpc>
                    <a:spcPct val="100000"/>
                  </a:lnSpc>
                  <a:spcBef>
                    <a:spcPts val="0"/>
                  </a:spcBef>
                  <a:spcAft>
                    <a:spcPts val="0"/>
                  </a:spcAft>
                  <a:buClrTx/>
                  <a:buSzTx/>
                  <a:buFontTx/>
                  <a:buNone/>
                  <a:tabLst/>
                  <a:defRPr/>
                </a:pPr>
                <a:endParaRPr kumimoji="1" lang="ja-JP" altLang="en-US" sz="1950" b="1" i="0" u="none" strike="noStrike" kern="1200" cap="none" spc="0" normalizeH="0" baseline="0" noProof="0">
                  <a:ln>
                    <a:noFill/>
                  </a:ln>
                  <a:solidFill>
                    <a:prstClr val="white"/>
                  </a:solidFill>
                  <a:effectLst/>
                  <a:uLnTx/>
                  <a:uFillTx/>
                  <a:latin typeface="游ゴシック" panose="020F0502020204030204"/>
                  <a:ea typeface="游ゴシック" panose="020B0400000000000000" pitchFamily="50" charset="-128"/>
                  <a:cs typeface="+mn-cs"/>
                </a:endParaRPr>
              </a:p>
            </p:txBody>
          </p:sp>
          <p:cxnSp>
            <p:nvCxnSpPr>
              <p:cNvPr id="229" name="直線コネクタ 228">
                <a:extLst>
                  <a:ext uri="{FF2B5EF4-FFF2-40B4-BE49-F238E27FC236}">
                    <a16:creationId xmlns:a16="http://schemas.microsoft.com/office/drawing/2014/main" id="{19B490D7-0D21-E5DF-7C89-1A8249C612FA}"/>
                  </a:ext>
                </a:extLst>
              </p:cNvPr>
              <p:cNvCxnSpPr>
                <a:cxnSpLocks/>
              </p:cNvCxnSpPr>
              <p:nvPr/>
            </p:nvCxnSpPr>
            <p:spPr>
              <a:xfrm rot="5400000" flipH="1">
                <a:off x="8423477" y="4149323"/>
                <a:ext cx="568393"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30" name="正方形/長方形 229">
                <a:extLst>
                  <a:ext uri="{FF2B5EF4-FFF2-40B4-BE49-F238E27FC236}">
                    <a16:creationId xmlns:a16="http://schemas.microsoft.com/office/drawing/2014/main" id="{0B86DA8D-D96D-23BF-CF17-633FB8E7827A}"/>
                  </a:ext>
                </a:extLst>
              </p:cNvPr>
              <p:cNvSpPr/>
              <p:nvPr/>
            </p:nvSpPr>
            <p:spPr>
              <a:xfrm rot="5400000">
                <a:off x="8710385" y="3964735"/>
                <a:ext cx="48123" cy="375272"/>
              </a:xfrm>
              <a:prstGeom prst="rect">
                <a:avLst/>
              </a:prstGeom>
              <a:solidFill>
                <a:srgbClr val="FF0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742950" rtl="0" eaLnBrk="1" fontAlgn="auto" latinLnBrk="0" hangingPunct="1">
                  <a:lnSpc>
                    <a:spcPct val="100000"/>
                  </a:lnSpc>
                  <a:spcBef>
                    <a:spcPts val="0"/>
                  </a:spcBef>
                  <a:spcAft>
                    <a:spcPts val="0"/>
                  </a:spcAft>
                  <a:buClrTx/>
                  <a:buSzTx/>
                  <a:buFontTx/>
                  <a:buNone/>
                  <a:tabLst/>
                  <a:defRPr/>
                </a:pPr>
                <a:endParaRPr kumimoji="1" lang="ja-JP" altLang="en-US" sz="1950" b="1" i="0" u="none" strike="noStrike" kern="1200" cap="none" spc="0" normalizeH="0" baseline="0" noProof="0">
                  <a:ln>
                    <a:noFill/>
                  </a:ln>
                  <a:solidFill>
                    <a:prstClr val="white"/>
                  </a:solidFill>
                  <a:effectLst/>
                  <a:uLnTx/>
                  <a:uFillTx/>
                  <a:latin typeface="游ゴシック" panose="020F0502020204030204"/>
                  <a:ea typeface="游ゴシック" panose="020B0400000000000000" pitchFamily="50" charset="-128"/>
                  <a:cs typeface="+mn-cs"/>
                </a:endParaRPr>
              </a:p>
            </p:txBody>
          </p:sp>
          <p:graphicFrame>
            <p:nvGraphicFramePr>
              <p:cNvPr id="231" name="グラフ 230">
                <a:extLst>
                  <a:ext uri="{FF2B5EF4-FFF2-40B4-BE49-F238E27FC236}">
                    <a16:creationId xmlns:a16="http://schemas.microsoft.com/office/drawing/2014/main" id="{346A9A99-F6CC-66EB-F1D9-BE30BD853C02}"/>
                  </a:ext>
                </a:extLst>
              </p:cNvPr>
              <p:cNvGraphicFramePr>
                <a:graphicFrameLocks/>
              </p:cNvGraphicFramePr>
              <p:nvPr/>
            </p:nvGraphicFramePr>
            <p:xfrm>
              <a:off x="8518209" y="4295874"/>
              <a:ext cx="378929" cy="378929"/>
            </p:xfrm>
            <a:graphic>
              <a:graphicData uri="http://schemas.openxmlformats.org/drawingml/2006/chart">
                <c:chart xmlns:c="http://schemas.openxmlformats.org/drawingml/2006/chart" xmlns:r="http://schemas.openxmlformats.org/officeDocument/2006/relationships" r:id="rId31"/>
              </a:graphicData>
            </a:graphic>
          </p:graphicFrame>
          <p:sp>
            <p:nvSpPr>
              <p:cNvPr id="232" name="正方形/長方形 231">
                <a:extLst>
                  <a:ext uri="{FF2B5EF4-FFF2-40B4-BE49-F238E27FC236}">
                    <a16:creationId xmlns:a16="http://schemas.microsoft.com/office/drawing/2014/main" id="{12FE8579-1D59-8FB8-F0FA-55F9A9003807}"/>
                  </a:ext>
                </a:extLst>
              </p:cNvPr>
              <p:cNvSpPr/>
              <p:nvPr/>
            </p:nvSpPr>
            <p:spPr>
              <a:xfrm rot="15000000">
                <a:off x="10270021" y="5601374"/>
                <a:ext cx="48123" cy="375272"/>
              </a:xfrm>
              <a:prstGeom prst="rect">
                <a:avLst/>
              </a:prstGeom>
              <a:solidFill>
                <a:srgbClr val="FF0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742950" rtl="0" eaLnBrk="1" fontAlgn="auto" latinLnBrk="0" hangingPunct="1">
                  <a:lnSpc>
                    <a:spcPct val="100000"/>
                  </a:lnSpc>
                  <a:spcBef>
                    <a:spcPts val="0"/>
                  </a:spcBef>
                  <a:spcAft>
                    <a:spcPts val="0"/>
                  </a:spcAft>
                  <a:buClrTx/>
                  <a:buSzTx/>
                  <a:buFontTx/>
                  <a:buNone/>
                  <a:tabLst/>
                  <a:defRPr/>
                </a:pPr>
                <a:endParaRPr kumimoji="1" lang="ja-JP" altLang="en-US" sz="1950" b="1" i="0" u="none" strike="noStrike" kern="1200" cap="none" spc="0" normalizeH="0" baseline="0" noProof="0">
                  <a:ln>
                    <a:noFill/>
                  </a:ln>
                  <a:solidFill>
                    <a:prstClr val="white"/>
                  </a:solidFill>
                  <a:effectLst/>
                  <a:uLnTx/>
                  <a:uFillTx/>
                  <a:latin typeface="游ゴシック" panose="020F0502020204030204"/>
                  <a:ea typeface="游ゴシック" panose="020B0400000000000000" pitchFamily="50" charset="-128"/>
                  <a:cs typeface="+mn-cs"/>
                </a:endParaRPr>
              </a:p>
            </p:txBody>
          </p:sp>
          <p:sp>
            <p:nvSpPr>
              <p:cNvPr id="233" name="正方形/長方形 232">
                <a:extLst>
                  <a:ext uri="{FF2B5EF4-FFF2-40B4-BE49-F238E27FC236}">
                    <a16:creationId xmlns:a16="http://schemas.microsoft.com/office/drawing/2014/main" id="{8F787E15-9B0C-726C-1C14-0E0F0566D030}"/>
                  </a:ext>
                </a:extLst>
              </p:cNvPr>
              <p:cNvSpPr/>
              <p:nvPr/>
            </p:nvSpPr>
            <p:spPr>
              <a:xfrm rot="15000000">
                <a:off x="10454572" y="6058780"/>
                <a:ext cx="48123" cy="375272"/>
              </a:xfrm>
              <a:prstGeom prst="rect">
                <a:avLst/>
              </a:prstGeom>
              <a:solidFill>
                <a:srgbClr val="FF0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742950" rtl="0" eaLnBrk="1" fontAlgn="auto" latinLnBrk="0" hangingPunct="1">
                  <a:lnSpc>
                    <a:spcPct val="100000"/>
                  </a:lnSpc>
                  <a:spcBef>
                    <a:spcPts val="0"/>
                  </a:spcBef>
                  <a:spcAft>
                    <a:spcPts val="0"/>
                  </a:spcAft>
                  <a:buClrTx/>
                  <a:buSzTx/>
                  <a:buFontTx/>
                  <a:buNone/>
                  <a:tabLst/>
                  <a:defRPr/>
                </a:pPr>
                <a:endParaRPr kumimoji="1" lang="ja-JP" altLang="en-US" sz="1950" b="1" i="0" u="none" strike="noStrike" kern="1200" cap="none" spc="0" normalizeH="0" baseline="0" noProof="0">
                  <a:ln>
                    <a:noFill/>
                  </a:ln>
                  <a:solidFill>
                    <a:prstClr val="white"/>
                  </a:solidFill>
                  <a:effectLst/>
                  <a:uLnTx/>
                  <a:uFillTx/>
                  <a:latin typeface="游ゴシック" panose="020F0502020204030204"/>
                  <a:ea typeface="游ゴシック" panose="020B0400000000000000" pitchFamily="50" charset="-128"/>
                  <a:cs typeface="+mn-cs"/>
                </a:endParaRPr>
              </a:p>
            </p:txBody>
          </p:sp>
          <p:cxnSp>
            <p:nvCxnSpPr>
              <p:cNvPr id="234" name="直線コネクタ 233">
                <a:extLst>
                  <a:ext uri="{FF2B5EF4-FFF2-40B4-BE49-F238E27FC236}">
                    <a16:creationId xmlns:a16="http://schemas.microsoft.com/office/drawing/2014/main" id="{1159668C-5D06-7825-5927-B4047EE4560B}"/>
                  </a:ext>
                </a:extLst>
              </p:cNvPr>
              <p:cNvCxnSpPr>
                <a:cxnSpLocks/>
              </p:cNvCxnSpPr>
              <p:nvPr/>
            </p:nvCxnSpPr>
            <p:spPr>
              <a:xfrm flipH="1">
                <a:off x="7906813" y="4520389"/>
                <a:ext cx="772315" cy="202533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5" name="直線コネクタ 234">
                <a:extLst>
                  <a:ext uri="{FF2B5EF4-FFF2-40B4-BE49-F238E27FC236}">
                    <a16:creationId xmlns:a16="http://schemas.microsoft.com/office/drawing/2014/main" id="{8F5607BF-45E0-6D25-9AC2-C79B6042BE87}"/>
                  </a:ext>
                </a:extLst>
              </p:cNvPr>
              <p:cNvCxnSpPr>
                <a:cxnSpLocks/>
              </p:cNvCxnSpPr>
              <p:nvPr/>
            </p:nvCxnSpPr>
            <p:spPr>
              <a:xfrm rot="20400000">
                <a:off x="8920761" y="4468558"/>
                <a:ext cx="0" cy="1136786"/>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37" name="正方形/長方形 236">
                <a:extLst>
                  <a:ext uri="{FF2B5EF4-FFF2-40B4-BE49-F238E27FC236}">
                    <a16:creationId xmlns:a16="http://schemas.microsoft.com/office/drawing/2014/main" id="{4935F530-80E5-4A62-5EF6-C8C6B35289CE}"/>
                  </a:ext>
                </a:extLst>
              </p:cNvPr>
              <p:cNvSpPr/>
              <p:nvPr/>
            </p:nvSpPr>
            <p:spPr>
              <a:xfrm rot="6600000">
                <a:off x="8525834" y="4624895"/>
                <a:ext cx="48123" cy="375272"/>
              </a:xfrm>
              <a:prstGeom prst="rect">
                <a:avLst/>
              </a:prstGeom>
              <a:solidFill>
                <a:srgbClr val="FF0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742950" rtl="0" eaLnBrk="1" fontAlgn="auto" latinLnBrk="0" hangingPunct="1">
                  <a:lnSpc>
                    <a:spcPct val="100000"/>
                  </a:lnSpc>
                  <a:spcBef>
                    <a:spcPts val="0"/>
                  </a:spcBef>
                  <a:spcAft>
                    <a:spcPts val="0"/>
                  </a:spcAft>
                  <a:buClrTx/>
                  <a:buSzTx/>
                  <a:buFontTx/>
                  <a:buNone/>
                  <a:tabLst/>
                  <a:defRPr/>
                </a:pPr>
                <a:endParaRPr kumimoji="1" lang="ja-JP" altLang="en-US" sz="1950" b="1" i="0" u="none" strike="noStrike" kern="1200" cap="none" spc="0" normalizeH="0" baseline="0" noProof="0">
                  <a:ln>
                    <a:noFill/>
                  </a:ln>
                  <a:solidFill>
                    <a:prstClr val="white"/>
                  </a:solidFill>
                  <a:effectLst/>
                  <a:uLnTx/>
                  <a:uFillTx/>
                  <a:latin typeface="游ゴシック" panose="020F0502020204030204"/>
                  <a:ea typeface="游ゴシック" panose="020B0400000000000000" pitchFamily="50" charset="-128"/>
                  <a:cs typeface="+mn-cs"/>
                </a:endParaRPr>
              </a:p>
            </p:txBody>
          </p:sp>
          <p:sp>
            <p:nvSpPr>
              <p:cNvPr id="238" name="正方形/長方形 237">
                <a:extLst>
                  <a:ext uri="{FF2B5EF4-FFF2-40B4-BE49-F238E27FC236}">
                    <a16:creationId xmlns:a16="http://schemas.microsoft.com/office/drawing/2014/main" id="{5F6C907B-339D-B411-3DF8-E34744A612CC}"/>
                  </a:ext>
                </a:extLst>
              </p:cNvPr>
              <p:cNvSpPr/>
              <p:nvPr/>
            </p:nvSpPr>
            <p:spPr>
              <a:xfrm rot="6600000">
                <a:off x="8459702" y="4843474"/>
                <a:ext cx="48123" cy="375272"/>
              </a:xfrm>
              <a:prstGeom prst="rect">
                <a:avLst/>
              </a:prstGeom>
              <a:solidFill>
                <a:srgbClr val="FF0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742950" rtl="0" eaLnBrk="1" fontAlgn="auto" latinLnBrk="0" hangingPunct="1">
                  <a:lnSpc>
                    <a:spcPct val="100000"/>
                  </a:lnSpc>
                  <a:spcBef>
                    <a:spcPts val="0"/>
                  </a:spcBef>
                  <a:spcAft>
                    <a:spcPts val="0"/>
                  </a:spcAft>
                  <a:buClrTx/>
                  <a:buSzTx/>
                  <a:buFontTx/>
                  <a:buNone/>
                  <a:tabLst/>
                  <a:defRPr/>
                </a:pPr>
                <a:endParaRPr kumimoji="1" lang="ja-JP" altLang="en-US" sz="1950" b="1" i="0" u="none" strike="noStrike" kern="1200" cap="none" spc="0" normalizeH="0" baseline="0" noProof="0">
                  <a:ln>
                    <a:noFill/>
                  </a:ln>
                  <a:solidFill>
                    <a:prstClr val="white"/>
                  </a:solidFill>
                  <a:effectLst/>
                  <a:uLnTx/>
                  <a:uFillTx/>
                  <a:latin typeface="游ゴシック" panose="020F0502020204030204"/>
                  <a:ea typeface="游ゴシック" panose="020B0400000000000000" pitchFamily="50" charset="-128"/>
                  <a:cs typeface="+mn-cs"/>
                </a:endParaRPr>
              </a:p>
            </p:txBody>
          </p:sp>
          <p:sp>
            <p:nvSpPr>
              <p:cNvPr id="239" name="正方形/長方形 238">
                <a:extLst>
                  <a:ext uri="{FF2B5EF4-FFF2-40B4-BE49-F238E27FC236}">
                    <a16:creationId xmlns:a16="http://schemas.microsoft.com/office/drawing/2014/main" id="{BC0C88D1-63E9-7DAD-D3DC-A18EDAD1D990}"/>
                  </a:ext>
                </a:extLst>
              </p:cNvPr>
              <p:cNvSpPr/>
              <p:nvPr/>
            </p:nvSpPr>
            <p:spPr>
              <a:xfrm rot="6600000">
                <a:off x="8359242" y="5137559"/>
                <a:ext cx="48123" cy="375272"/>
              </a:xfrm>
              <a:prstGeom prst="rect">
                <a:avLst/>
              </a:prstGeom>
              <a:solidFill>
                <a:srgbClr val="FF0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742950" rtl="0" eaLnBrk="1" fontAlgn="auto" latinLnBrk="0" hangingPunct="1">
                  <a:lnSpc>
                    <a:spcPct val="100000"/>
                  </a:lnSpc>
                  <a:spcBef>
                    <a:spcPts val="0"/>
                  </a:spcBef>
                  <a:spcAft>
                    <a:spcPts val="0"/>
                  </a:spcAft>
                  <a:buClrTx/>
                  <a:buSzTx/>
                  <a:buFontTx/>
                  <a:buNone/>
                  <a:tabLst/>
                  <a:defRPr/>
                </a:pPr>
                <a:endParaRPr kumimoji="1" lang="ja-JP" altLang="en-US" sz="1950" b="1" i="0" u="none" strike="noStrike" kern="1200" cap="none" spc="0" normalizeH="0" baseline="0" noProof="0">
                  <a:ln>
                    <a:noFill/>
                  </a:ln>
                  <a:solidFill>
                    <a:prstClr val="white"/>
                  </a:solidFill>
                  <a:effectLst/>
                  <a:uLnTx/>
                  <a:uFillTx/>
                  <a:latin typeface="游ゴシック" panose="020F0502020204030204"/>
                  <a:ea typeface="游ゴシック" panose="020B0400000000000000" pitchFamily="50" charset="-128"/>
                  <a:cs typeface="+mn-cs"/>
                </a:endParaRPr>
              </a:p>
            </p:txBody>
          </p:sp>
          <p:sp>
            <p:nvSpPr>
              <p:cNvPr id="240" name="正方形/長方形 239">
                <a:extLst>
                  <a:ext uri="{FF2B5EF4-FFF2-40B4-BE49-F238E27FC236}">
                    <a16:creationId xmlns:a16="http://schemas.microsoft.com/office/drawing/2014/main" id="{7511B448-4E30-3A2D-4648-185AACCDC336}"/>
                  </a:ext>
                </a:extLst>
              </p:cNvPr>
              <p:cNvSpPr/>
              <p:nvPr/>
            </p:nvSpPr>
            <p:spPr>
              <a:xfrm rot="6600000">
                <a:off x="8268910" y="5383408"/>
                <a:ext cx="48123" cy="375272"/>
              </a:xfrm>
              <a:prstGeom prst="rect">
                <a:avLst/>
              </a:prstGeom>
              <a:solidFill>
                <a:srgbClr val="FF0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742950" rtl="0" eaLnBrk="1" fontAlgn="auto" latinLnBrk="0" hangingPunct="1">
                  <a:lnSpc>
                    <a:spcPct val="100000"/>
                  </a:lnSpc>
                  <a:spcBef>
                    <a:spcPts val="0"/>
                  </a:spcBef>
                  <a:spcAft>
                    <a:spcPts val="0"/>
                  </a:spcAft>
                  <a:buClrTx/>
                  <a:buSzTx/>
                  <a:buFontTx/>
                  <a:buNone/>
                  <a:tabLst/>
                  <a:defRPr/>
                </a:pPr>
                <a:endParaRPr kumimoji="1" lang="ja-JP" altLang="en-US" sz="1950" b="1" i="0" u="none" strike="noStrike" kern="1200" cap="none" spc="0" normalizeH="0" baseline="0" noProof="0">
                  <a:ln>
                    <a:noFill/>
                  </a:ln>
                  <a:solidFill>
                    <a:prstClr val="white"/>
                  </a:solidFill>
                  <a:effectLst/>
                  <a:uLnTx/>
                  <a:uFillTx/>
                  <a:latin typeface="游ゴシック" panose="020F0502020204030204"/>
                  <a:ea typeface="游ゴシック" panose="020B0400000000000000" pitchFamily="50" charset="-128"/>
                  <a:cs typeface="+mn-cs"/>
                </a:endParaRPr>
              </a:p>
            </p:txBody>
          </p:sp>
          <p:sp>
            <p:nvSpPr>
              <p:cNvPr id="241" name="正方形/長方形 240">
                <a:extLst>
                  <a:ext uri="{FF2B5EF4-FFF2-40B4-BE49-F238E27FC236}">
                    <a16:creationId xmlns:a16="http://schemas.microsoft.com/office/drawing/2014/main" id="{F6804189-3C02-19D3-2BAF-CD70DB0B22DA}"/>
                  </a:ext>
                </a:extLst>
              </p:cNvPr>
              <p:cNvSpPr/>
              <p:nvPr/>
            </p:nvSpPr>
            <p:spPr>
              <a:xfrm rot="6600000">
                <a:off x="8187200" y="5670382"/>
                <a:ext cx="48123" cy="375272"/>
              </a:xfrm>
              <a:prstGeom prst="rect">
                <a:avLst/>
              </a:prstGeom>
              <a:solidFill>
                <a:srgbClr val="FF0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742950" rtl="0" eaLnBrk="1" fontAlgn="auto" latinLnBrk="0" hangingPunct="1">
                  <a:lnSpc>
                    <a:spcPct val="100000"/>
                  </a:lnSpc>
                  <a:spcBef>
                    <a:spcPts val="0"/>
                  </a:spcBef>
                  <a:spcAft>
                    <a:spcPts val="0"/>
                  </a:spcAft>
                  <a:buClrTx/>
                  <a:buSzTx/>
                  <a:buFontTx/>
                  <a:buNone/>
                  <a:tabLst/>
                  <a:defRPr/>
                </a:pPr>
                <a:endParaRPr kumimoji="1" lang="ja-JP" altLang="en-US" sz="1950" b="1" i="0" u="none" strike="noStrike" kern="1200" cap="none" spc="0" normalizeH="0" baseline="0" noProof="0">
                  <a:ln>
                    <a:noFill/>
                  </a:ln>
                  <a:solidFill>
                    <a:prstClr val="white"/>
                  </a:solidFill>
                  <a:effectLst/>
                  <a:uLnTx/>
                  <a:uFillTx/>
                  <a:latin typeface="游ゴシック" panose="020F0502020204030204"/>
                  <a:ea typeface="游ゴシック" panose="020B0400000000000000" pitchFamily="50" charset="-128"/>
                  <a:cs typeface="+mn-cs"/>
                </a:endParaRPr>
              </a:p>
            </p:txBody>
          </p:sp>
          <p:sp>
            <p:nvSpPr>
              <p:cNvPr id="242" name="正方形/長方形 241">
                <a:extLst>
                  <a:ext uri="{FF2B5EF4-FFF2-40B4-BE49-F238E27FC236}">
                    <a16:creationId xmlns:a16="http://schemas.microsoft.com/office/drawing/2014/main" id="{0D74D05E-083E-EE7C-D36A-CEE6FDC3C015}"/>
                  </a:ext>
                </a:extLst>
              </p:cNvPr>
              <p:cNvSpPr/>
              <p:nvPr/>
            </p:nvSpPr>
            <p:spPr>
              <a:xfrm rot="6600000">
                <a:off x="8052162" y="6019440"/>
                <a:ext cx="48123" cy="375272"/>
              </a:xfrm>
              <a:prstGeom prst="rect">
                <a:avLst/>
              </a:prstGeom>
              <a:solidFill>
                <a:srgbClr val="FF0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742950" rtl="0" eaLnBrk="1" fontAlgn="auto" latinLnBrk="0" hangingPunct="1">
                  <a:lnSpc>
                    <a:spcPct val="100000"/>
                  </a:lnSpc>
                  <a:spcBef>
                    <a:spcPts val="0"/>
                  </a:spcBef>
                  <a:spcAft>
                    <a:spcPts val="0"/>
                  </a:spcAft>
                  <a:buClrTx/>
                  <a:buSzTx/>
                  <a:buFontTx/>
                  <a:buNone/>
                  <a:tabLst/>
                  <a:defRPr/>
                </a:pPr>
                <a:endParaRPr kumimoji="1" lang="ja-JP" altLang="en-US" sz="1950" b="1" i="0" u="none" strike="noStrike" kern="1200" cap="none" spc="0" normalizeH="0" baseline="0" noProof="0">
                  <a:ln>
                    <a:noFill/>
                  </a:ln>
                  <a:solidFill>
                    <a:prstClr val="white"/>
                  </a:solidFill>
                  <a:effectLst/>
                  <a:uLnTx/>
                  <a:uFillTx/>
                  <a:latin typeface="游ゴシック" panose="020F0502020204030204"/>
                  <a:ea typeface="游ゴシック" panose="020B0400000000000000" pitchFamily="50" charset="-128"/>
                  <a:cs typeface="+mn-cs"/>
                </a:endParaRPr>
              </a:p>
            </p:txBody>
          </p:sp>
          <p:graphicFrame>
            <p:nvGraphicFramePr>
              <p:cNvPr id="244" name="グラフ 243">
                <a:extLst>
                  <a:ext uri="{FF2B5EF4-FFF2-40B4-BE49-F238E27FC236}">
                    <a16:creationId xmlns:a16="http://schemas.microsoft.com/office/drawing/2014/main" id="{5A8621B4-88FC-AFB3-AAEF-F76B8040474F}"/>
                  </a:ext>
                </a:extLst>
              </p:cNvPr>
              <p:cNvGraphicFramePr>
                <a:graphicFrameLocks/>
              </p:cNvGraphicFramePr>
              <p:nvPr/>
            </p:nvGraphicFramePr>
            <p:xfrm>
              <a:off x="8899483" y="5422323"/>
              <a:ext cx="454194" cy="454714"/>
            </p:xfrm>
            <a:graphic>
              <a:graphicData uri="http://schemas.openxmlformats.org/drawingml/2006/chart">
                <c:chart xmlns:c="http://schemas.openxmlformats.org/drawingml/2006/chart" xmlns:r="http://schemas.openxmlformats.org/officeDocument/2006/relationships" r:id="rId32"/>
              </a:graphicData>
            </a:graphic>
          </p:graphicFrame>
          <p:sp>
            <p:nvSpPr>
              <p:cNvPr id="248" name="正方形/長方形 247">
                <a:extLst>
                  <a:ext uri="{FF2B5EF4-FFF2-40B4-BE49-F238E27FC236}">
                    <a16:creationId xmlns:a16="http://schemas.microsoft.com/office/drawing/2014/main" id="{3FBC7575-2034-B316-0E1A-6F8DC93F3A1A}"/>
                  </a:ext>
                </a:extLst>
              </p:cNvPr>
              <p:cNvSpPr/>
              <p:nvPr/>
            </p:nvSpPr>
            <p:spPr>
              <a:xfrm rot="15000000">
                <a:off x="8853746" y="4693393"/>
                <a:ext cx="48123" cy="375272"/>
              </a:xfrm>
              <a:prstGeom prst="rect">
                <a:avLst/>
              </a:prstGeom>
              <a:solidFill>
                <a:srgbClr val="FF0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742950" rtl="0" eaLnBrk="1" fontAlgn="auto" latinLnBrk="0" hangingPunct="1">
                  <a:lnSpc>
                    <a:spcPct val="100000"/>
                  </a:lnSpc>
                  <a:spcBef>
                    <a:spcPts val="0"/>
                  </a:spcBef>
                  <a:spcAft>
                    <a:spcPts val="0"/>
                  </a:spcAft>
                  <a:buClrTx/>
                  <a:buSzTx/>
                  <a:buFontTx/>
                  <a:buNone/>
                  <a:tabLst/>
                  <a:defRPr/>
                </a:pPr>
                <a:endParaRPr kumimoji="1" lang="ja-JP" altLang="en-US" sz="1950" b="1" i="0" u="none" strike="noStrike" kern="1200" cap="none" spc="0" normalizeH="0" baseline="0" noProof="0">
                  <a:ln>
                    <a:noFill/>
                  </a:ln>
                  <a:solidFill>
                    <a:prstClr val="white"/>
                  </a:solidFill>
                  <a:effectLst/>
                  <a:uLnTx/>
                  <a:uFillTx/>
                  <a:latin typeface="游ゴシック" panose="020F0502020204030204"/>
                  <a:ea typeface="游ゴシック" panose="020B0400000000000000" pitchFamily="50" charset="-128"/>
                  <a:cs typeface="+mn-cs"/>
                </a:endParaRPr>
              </a:p>
            </p:txBody>
          </p:sp>
          <p:sp>
            <p:nvSpPr>
              <p:cNvPr id="249" name="正方形/長方形 248">
                <a:extLst>
                  <a:ext uri="{FF2B5EF4-FFF2-40B4-BE49-F238E27FC236}">
                    <a16:creationId xmlns:a16="http://schemas.microsoft.com/office/drawing/2014/main" id="{DECFCBF6-36DC-B1BD-00A1-3C0420C15AD9}"/>
                  </a:ext>
                </a:extLst>
              </p:cNvPr>
              <p:cNvSpPr/>
              <p:nvPr/>
            </p:nvSpPr>
            <p:spPr>
              <a:xfrm rot="15000000">
                <a:off x="8951761" y="5015503"/>
                <a:ext cx="48123" cy="375272"/>
              </a:xfrm>
              <a:prstGeom prst="rect">
                <a:avLst/>
              </a:prstGeom>
              <a:solidFill>
                <a:srgbClr val="FF0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742950" rtl="0" eaLnBrk="1" fontAlgn="auto" latinLnBrk="0" hangingPunct="1">
                  <a:lnSpc>
                    <a:spcPct val="100000"/>
                  </a:lnSpc>
                  <a:spcBef>
                    <a:spcPts val="0"/>
                  </a:spcBef>
                  <a:spcAft>
                    <a:spcPts val="0"/>
                  </a:spcAft>
                  <a:buClrTx/>
                  <a:buSzTx/>
                  <a:buFontTx/>
                  <a:buNone/>
                  <a:tabLst/>
                  <a:defRPr/>
                </a:pPr>
                <a:endParaRPr kumimoji="1" lang="ja-JP" altLang="en-US" sz="1950" b="1" i="0" u="none" strike="noStrike" kern="1200" cap="none" spc="0" normalizeH="0" baseline="0" noProof="0">
                  <a:ln>
                    <a:noFill/>
                  </a:ln>
                  <a:solidFill>
                    <a:prstClr val="white"/>
                  </a:solidFill>
                  <a:effectLst/>
                  <a:uLnTx/>
                  <a:uFillTx/>
                  <a:latin typeface="游ゴシック" panose="020F0502020204030204"/>
                  <a:ea typeface="游ゴシック" panose="020B0400000000000000" pitchFamily="50" charset="-128"/>
                  <a:cs typeface="+mn-cs"/>
                </a:endParaRPr>
              </a:p>
            </p:txBody>
          </p:sp>
          <p:cxnSp>
            <p:nvCxnSpPr>
              <p:cNvPr id="250" name="直線コネクタ 249">
                <a:extLst>
                  <a:ext uri="{FF2B5EF4-FFF2-40B4-BE49-F238E27FC236}">
                    <a16:creationId xmlns:a16="http://schemas.microsoft.com/office/drawing/2014/main" id="{0EFCAA72-8BFC-A01E-0F0D-E0E58CD40C65}"/>
                  </a:ext>
                </a:extLst>
              </p:cNvPr>
              <p:cNvCxnSpPr>
                <a:cxnSpLocks/>
              </p:cNvCxnSpPr>
              <p:nvPr/>
            </p:nvCxnSpPr>
            <p:spPr>
              <a:xfrm flipH="1">
                <a:off x="8007807" y="2706368"/>
                <a:ext cx="14116" cy="108341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51" name="直線コネクタ 250">
                <a:extLst>
                  <a:ext uri="{FF2B5EF4-FFF2-40B4-BE49-F238E27FC236}">
                    <a16:creationId xmlns:a16="http://schemas.microsoft.com/office/drawing/2014/main" id="{03968F3B-482D-BC00-CC97-4FD00CB9AE83}"/>
                  </a:ext>
                </a:extLst>
              </p:cNvPr>
              <p:cNvCxnSpPr>
                <a:cxnSpLocks/>
              </p:cNvCxnSpPr>
              <p:nvPr/>
            </p:nvCxnSpPr>
            <p:spPr>
              <a:xfrm rot="8100000" flipH="1">
                <a:off x="8017612" y="2382417"/>
                <a:ext cx="568393"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52" name="直線コネクタ 251">
                <a:extLst>
                  <a:ext uri="{FF2B5EF4-FFF2-40B4-BE49-F238E27FC236}">
                    <a16:creationId xmlns:a16="http://schemas.microsoft.com/office/drawing/2014/main" id="{797B1DF2-3DE6-C6E1-DFDA-8D0BBAF3DD3C}"/>
                  </a:ext>
                </a:extLst>
              </p:cNvPr>
              <p:cNvCxnSpPr>
                <a:cxnSpLocks/>
              </p:cNvCxnSpPr>
              <p:nvPr/>
            </p:nvCxnSpPr>
            <p:spPr>
              <a:xfrm flipH="1" flipV="1">
                <a:off x="8184016" y="1537806"/>
                <a:ext cx="314661" cy="567456"/>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53" name="直線コネクタ 252">
                <a:extLst>
                  <a:ext uri="{FF2B5EF4-FFF2-40B4-BE49-F238E27FC236}">
                    <a16:creationId xmlns:a16="http://schemas.microsoft.com/office/drawing/2014/main" id="{87A946D7-864E-4961-B985-E84746F833BE}"/>
                  </a:ext>
                </a:extLst>
              </p:cNvPr>
              <p:cNvCxnSpPr>
                <a:cxnSpLocks/>
              </p:cNvCxnSpPr>
              <p:nvPr/>
            </p:nvCxnSpPr>
            <p:spPr>
              <a:xfrm flipV="1">
                <a:off x="7435574" y="1463550"/>
                <a:ext cx="483458" cy="43076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54" name="直線コネクタ 253">
                <a:extLst>
                  <a:ext uri="{FF2B5EF4-FFF2-40B4-BE49-F238E27FC236}">
                    <a16:creationId xmlns:a16="http://schemas.microsoft.com/office/drawing/2014/main" id="{C7A2F1BC-9D3A-2B13-31DE-E24A429E2EC6}"/>
                  </a:ext>
                </a:extLst>
              </p:cNvPr>
              <p:cNvCxnSpPr>
                <a:cxnSpLocks/>
              </p:cNvCxnSpPr>
              <p:nvPr/>
            </p:nvCxnSpPr>
            <p:spPr>
              <a:xfrm flipH="1" flipV="1">
                <a:off x="7538900" y="2365128"/>
                <a:ext cx="421469" cy="23152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aphicFrame>
            <p:nvGraphicFramePr>
              <p:cNvPr id="172" name="グラフ 171">
                <a:extLst>
                  <a:ext uri="{FF2B5EF4-FFF2-40B4-BE49-F238E27FC236}">
                    <a16:creationId xmlns:a16="http://schemas.microsoft.com/office/drawing/2014/main" id="{D8BE7E41-6D5D-E793-EEBE-50F33DF49E2C}"/>
                  </a:ext>
                </a:extLst>
              </p:cNvPr>
              <p:cNvGraphicFramePr>
                <a:graphicFrameLocks/>
              </p:cNvGraphicFramePr>
              <p:nvPr/>
            </p:nvGraphicFramePr>
            <p:xfrm>
              <a:off x="6681500" y="1671419"/>
              <a:ext cx="1061000" cy="1061000"/>
            </p:xfrm>
            <a:graphic>
              <a:graphicData uri="http://schemas.openxmlformats.org/drawingml/2006/chart">
                <c:chart xmlns:c="http://schemas.openxmlformats.org/drawingml/2006/chart" xmlns:r="http://schemas.openxmlformats.org/officeDocument/2006/relationships" r:id="rId33"/>
              </a:graphicData>
            </a:graphic>
          </p:graphicFrame>
          <p:graphicFrame>
            <p:nvGraphicFramePr>
              <p:cNvPr id="167" name="グラフ 166">
                <a:extLst>
                  <a:ext uri="{FF2B5EF4-FFF2-40B4-BE49-F238E27FC236}">
                    <a16:creationId xmlns:a16="http://schemas.microsoft.com/office/drawing/2014/main" id="{996FA0D3-A855-84DD-2745-24965E8303A2}"/>
                  </a:ext>
                </a:extLst>
              </p:cNvPr>
              <p:cNvGraphicFramePr>
                <a:graphicFrameLocks/>
              </p:cNvGraphicFramePr>
              <p:nvPr/>
            </p:nvGraphicFramePr>
            <p:xfrm>
              <a:off x="7440390" y="639209"/>
              <a:ext cx="1136786" cy="1136786"/>
            </p:xfrm>
            <a:graphic>
              <a:graphicData uri="http://schemas.openxmlformats.org/drawingml/2006/chart">
                <c:chart xmlns:c="http://schemas.openxmlformats.org/drawingml/2006/chart" xmlns:r="http://schemas.openxmlformats.org/officeDocument/2006/relationships" r:id="rId34"/>
              </a:graphicData>
            </a:graphic>
          </p:graphicFrame>
          <p:sp>
            <p:nvSpPr>
              <p:cNvPr id="261" name="正方形/長方形 260">
                <a:extLst>
                  <a:ext uri="{FF2B5EF4-FFF2-40B4-BE49-F238E27FC236}">
                    <a16:creationId xmlns:a16="http://schemas.microsoft.com/office/drawing/2014/main" id="{4C4036E8-656A-DC09-A92B-69FC7A97EDCA}"/>
                  </a:ext>
                </a:extLst>
              </p:cNvPr>
              <p:cNvSpPr/>
              <p:nvPr/>
            </p:nvSpPr>
            <p:spPr>
              <a:xfrm rot="8100000">
                <a:off x="8864766" y="1637675"/>
                <a:ext cx="48123" cy="375272"/>
              </a:xfrm>
              <a:prstGeom prst="rect">
                <a:avLst/>
              </a:prstGeom>
              <a:solidFill>
                <a:srgbClr val="FF0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742950" rtl="0" eaLnBrk="1" fontAlgn="auto" latinLnBrk="0" hangingPunct="1">
                  <a:lnSpc>
                    <a:spcPct val="100000"/>
                  </a:lnSpc>
                  <a:spcBef>
                    <a:spcPts val="0"/>
                  </a:spcBef>
                  <a:spcAft>
                    <a:spcPts val="0"/>
                  </a:spcAft>
                  <a:buClrTx/>
                  <a:buSzTx/>
                  <a:buFontTx/>
                  <a:buNone/>
                  <a:tabLst/>
                  <a:defRPr/>
                </a:pPr>
                <a:endParaRPr kumimoji="1" lang="ja-JP" altLang="en-US" sz="1950" b="1" i="0" u="none" strike="noStrike" kern="1200" cap="none" spc="0" normalizeH="0" baseline="0" noProof="0">
                  <a:ln>
                    <a:noFill/>
                  </a:ln>
                  <a:solidFill>
                    <a:prstClr val="white"/>
                  </a:solidFill>
                  <a:effectLst/>
                  <a:uLnTx/>
                  <a:uFillTx/>
                  <a:latin typeface="游ゴシック" panose="020F0502020204030204"/>
                  <a:ea typeface="游ゴシック" panose="020B0400000000000000" pitchFamily="50" charset="-128"/>
                  <a:cs typeface="+mn-cs"/>
                </a:endParaRPr>
              </a:p>
            </p:txBody>
          </p:sp>
          <p:sp>
            <p:nvSpPr>
              <p:cNvPr id="263" name="正方形/長方形 262">
                <a:extLst>
                  <a:ext uri="{FF2B5EF4-FFF2-40B4-BE49-F238E27FC236}">
                    <a16:creationId xmlns:a16="http://schemas.microsoft.com/office/drawing/2014/main" id="{47309BF8-894F-D3B1-D225-FB554D4A9470}"/>
                  </a:ext>
                </a:extLst>
              </p:cNvPr>
              <p:cNvSpPr/>
              <p:nvPr/>
            </p:nvSpPr>
            <p:spPr>
              <a:xfrm rot="2118515">
                <a:off x="7749424" y="2302186"/>
                <a:ext cx="48123" cy="375272"/>
              </a:xfrm>
              <a:prstGeom prst="rect">
                <a:avLst/>
              </a:prstGeom>
              <a:solidFill>
                <a:srgbClr val="FF0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742950" rtl="0" eaLnBrk="1" fontAlgn="auto" latinLnBrk="0" hangingPunct="1">
                  <a:lnSpc>
                    <a:spcPct val="100000"/>
                  </a:lnSpc>
                  <a:spcBef>
                    <a:spcPts val="0"/>
                  </a:spcBef>
                  <a:spcAft>
                    <a:spcPts val="0"/>
                  </a:spcAft>
                  <a:buClrTx/>
                  <a:buSzTx/>
                  <a:buFontTx/>
                  <a:buNone/>
                  <a:tabLst/>
                  <a:defRPr/>
                </a:pPr>
                <a:endParaRPr kumimoji="1" lang="ja-JP" altLang="en-US" sz="1950" b="1" i="0" u="none" strike="noStrike" kern="1200" cap="none" spc="0" normalizeH="0" baseline="0" noProof="0">
                  <a:ln>
                    <a:noFill/>
                  </a:ln>
                  <a:solidFill>
                    <a:prstClr val="white"/>
                  </a:solidFill>
                  <a:effectLst/>
                  <a:uLnTx/>
                  <a:uFillTx/>
                  <a:latin typeface="游ゴシック" panose="020F0502020204030204"/>
                  <a:ea typeface="游ゴシック" panose="020B0400000000000000" pitchFamily="50" charset="-128"/>
                  <a:cs typeface="+mn-cs"/>
                </a:endParaRPr>
              </a:p>
            </p:txBody>
          </p:sp>
          <p:sp>
            <p:nvSpPr>
              <p:cNvPr id="264" name="正方形/長方形 263">
                <a:extLst>
                  <a:ext uri="{FF2B5EF4-FFF2-40B4-BE49-F238E27FC236}">
                    <a16:creationId xmlns:a16="http://schemas.microsoft.com/office/drawing/2014/main" id="{8ACD796F-4BD2-F966-B8F9-AE5EA68A6326}"/>
                  </a:ext>
                </a:extLst>
              </p:cNvPr>
              <p:cNvSpPr/>
              <p:nvPr/>
            </p:nvSpPr>
            <p:spPr>
              <a:xfrm rot="8100000">
                <a:off x="8260314" y="2191912"/>
                <a:ext cx="48123" cy="375272"/>
              </a:xfrm>
              <a:prstGeom prst="rect">
                <a:avLst/>
              </a:prstGeom>
              <a:solidFill>
                <a:srgbClr val="FF0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742950" rtl="0" eaLnBrk="1" fontAlgn="auto" latinLnBrk="0" hangingPunct="1">
                  <a:lnSpc>
                    <a:spcPct val="100000"/>
                  </a:lnSpc>
                  <a:spcBef>
                    <a:spcPts val="0"/>
                  </a:spcBef>
                  <a:spcAft>
                    <a:spcPts val="0"/>
                  </a:spcAft>
                  <a:buClrTx/>
                  <a:buSzTx/>
                  <a:buFontTx/>
                  <a:buNone/>
                  <a:tabLst/>
                  <a:defRPr/>
                </a:pPr>
                <a:endParaRPr kumimoji="1" lang="ja-JP" altLang="en-US" sz="1950" b="1" i="0" u="none" strike="noStrike" kern="1200" cap="none" spc="0" normalizeH="0" baseline="0" noProof="0">
                  <a:ln>
                    <a:noFill/>
                  </a:ln>
                  <a:solidFill>
                    <a:prstClr val="white"/>
                  </a:solidFill>
                  <a:effectLst/>
                  <a:uLnTx/>
                  <a:uFillTx/>
                  <a:latin typeface="游ゴシック" panose="020F0502020204030204"/>
                  <a:ea typeface="游ゴシック" panose="020B0400000000000000" pitchFamily="50" charset="-128"/>
                  <a:cs typeface="+mn-cs"/>
                </a:endParaRPr>
              </a:p>
            </p:txBody>
          </p:sp>
          <p:sp>
            <p:nvSpPr>
              <p:cNvPr id="265" name="正方形/長方形 264">
                <a:extLst>
                  <a:ext uri="{FF2B5EF4-FFF2-40B4-BE49-F238E27FC236}">
                    <a16:creationId xmlns:a16="http://schemas.microsoft.com/office/drawing/2014/main" id="{CE50F693-0853-16D6-CA0B-0E2E3EECD52F}"/>
                  </a:ext>
                </a:extLst>
              </p:cNvPr>
              <p:cNvSpPr/>
              <p:nvPr/>
            </p:nvSpPr>
            <p:spPr>
              <a:xfrm rot="8100000">
                <a:off x="7631487" y="1515411"/>
                <a:ext cx="48123" cy="375272"/>
              </a:xfrm>
              <a:prstGeom prst="rect">
                <a:avLst/>
              </a:prstGeom>
              <a:solidFill>
                <a:srgbClr val="FF0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742950" rtl="0" eaLnBrk="1" fontAlgn="auto" latinLnBrk="0" hangingPunct="1">
                  <a:lnSpc>
                    <a:spcPct val="100000"/>
                  </a:lnSpc>
                  <a:spcBef>
                    <a:spcPts val="0"/>
                  </a:spcBef>
                  <a:spcAft>
                    <a:spcPts val="0"/>
                  </a:spcAft>
                  <a:buClrTx/>
                  <a:buSzTx/>
                  <a:buFontTx/>
                  <a:buNone/>
                  <a:tabLst/>
                  <a:defRPr/>
                </a:pPr>
                <a:endParaRPr kumimoji="1" lang="ja-JP" altLang="en-US" sz="1950" b="1" i="0" u="none" strike="noStrike" kern="1200" cap="none" spc="0" normalizeH="0" baseline="0" noProof="0">
                  <a:ln>
                    <a:noFill/>
                  </a:ln>
                  <a:solidFill>
                    <a:prstClr val="white"/>
                  </a:solidFill>
                  <a:effectLst/>
                  <a:uLnTx/>
                  <a:uFillTx/>
                  <a:latin typeface="游ゴシック" panose="020F0502020204030204"/>
                  <a:ea typeface="游ゴシック" panose="020B0400000000000000" pitchFamily="50" charset="-128"/>
                  <a:cs typeface="+mn-cs"/>
                </a:endParaRPr>
              </a:p>
            </p:txBody>
          </p:sp>
          <p:sp>
            <p:nvSpPr>
              <p:cNvPr id="266" name="正方形/長方形 265">
                <a:extLst>
                  <a:ext uri="{FF2B5EF4-FFF2-40B4-BE49-F238E27FC236}">
                    <a16:creationId xmlns:a16="http://schemas.microsoft.com/office/drawing/2014/main" id="{1692C1AA-8DA7-F49E-37B0-AB98079B5B0E}"/>
                  </a:ext>
                </a:extLst>
              </p:cNvPr>
              <p:cNvSpPr/>
              <p:nvPr/>
            </p:nvSpPr>
            <p:spPr>
              <a:xfrm rot="3529487">
                <a:off x="8314826" y="1631824"/>
                <a:ext cx="48123" cy="375272"/>
              </a:xfrm>
              <a:prstGeom prst="rect">
                <a:avLst/>
              </a:prstGeom>
              <a:solidFill>
                <a:srgbClr val="FF0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742950" rtl="0" eaLnBrk="1" fontAlgn="auto" latinLnBrk="0" hangingPunct="1">
                  <a:lnSpc>
                    <a:spcPct val="100000"/>
                  </a:lnSpc>
                  <a:spcBef>
                    <a:spcPts val="0"/>
                  </a:spcBef>
                  <a:spcAft>
                    <a:spcPts val="0"/>
                  </a:spcAft>
                  <a:buClrTx/>
                  <a:buSzTx/>
                  <a:buFontTx/>
                  <a:buNone/>
                  <a:tabLst/>
                  <a:defRPr/>
                </a:pPr>
                <a:endParaRPr kumimoji="1" lang="ja-JP" altLang="en-US" sz="1950" b="1" i="0" u="none" strike="noStrike" kern="1200" cap="none" spc="0" normalizeH="0" baseline="0" noProof="0">
                  <a:ln>
                    <a:noFill/>
                  </a:ln>
                  <a:solidFill>
                    <a:prstClr val="white"/>
                  </a:solidFill>
                  <a:effectLst/>
                  <a:uLnTx/>
                  <a:uFillTx/>
                  <a:latin typeface="游ゴシック" panose="020F0502020204030204"/>
                  <a:ea typeface="游ゴシック" panose="020B0400000000000000" pitchFamily="50" charset="-128"/>
                  <a:cs typeface="+mn-cs"/>
                </a:endParaRPr>
              </a:p>
            </p:txBody>
          </p:sp>
          <p:cxnSp>
            <p:nvCxnSpPr>
              <p:cNvPr id="271" name="直線コネクタ 270">
                <a:extLst>
                  <a:ext uri="{FF2B5EF4-FFF2-40B4-BE49-F238E27FC236}">
                    <a16:creationId xmlns:a16="http://schemas.microsoft.com/office/drawing/2014/main" id="{A5209713-5654-1DBC-498C-AB2091272792}"/>
                  </a:ext>
                </a:extLst>
              </p:cNvPr>
              <p:cNvCxnSpPr>
                <a:cxnSpLocks/>
              </p:cNvCxnSpPr>
              <p:nvPr/>
            </p:nvCxnSpPr>
            <p:spPr>
              <a:xfrm flipH="1">
                <a:off x="7393107" y="3815414"/>
                <a:ext cx="568393"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73" name="直線コネクタ 272">
                <a:extLst>
                  <a:ext uri="{FF2B5EF4-FFF2-40B4-BE49-F238E27FC236}">
                    <a16:creationId xmlns:a16="http://schemas.microsoft.com/office/drawing/2014/main" id="{A131D0EA-071C-AC49-DA14-D6BD679E73D5}"/>
                  </a:ext>
                </a:extLst>
              </p:cNvPr>
              <p:cNvCxnSpPr>
                <a:cxnSpLocks/>
              </p:cNvCxnSpPr>
              <p:nvPr/>
            </p:nvCxnSpPr>
            <p:spPr>
              <a:xfrm rot="20400000" flipH="1">
                <a:off x="7554950" y="3938350"/>
                <a:ext cx="14116" cy="151571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74" name="直線コネクタ 273">
                <a:extLst>
                  <a:ext uri="{FF2B5EF4-FFF2-40B4-BE49-F238E27FC236}">
                    <a16:creationId xmlns:a16="http://schemas.microsoft.com/office/drawing/2014/main" id="{45FEF14E-0872-F0A5-39B9-A58B1C7C7D9D}"/>
                  </a:ext>
                </a:extLst>
              </p:cNvPr>
              <p:cNvCxnSpPr>
                <a:cxnSpLocks/>
              </p:cNvCxnSpPr>
              <p:nvPr/>
            </p:nvCxnSpPr>
            <p:spPr>
              <a:xfrm rot="1200000" flipH="1">
                <a:off x="6819263" y="3906664"/>
                <a:ext cx="14116" cy="151571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75" name="直線コネクタ 274">
                <a:extLst>
                  <a:ext uri="{FF2B5EF4-FFF2-40B4-BE49-F238E27FC236}">
                    <a16:creationId xmlns:a16="http://schemas.microsoft.com/office/drawing/2014/main" id="{B96189E9-735F-B349-ECFA-940902C69302}"/>
                  </a:ext>
                </a:extLst>
              </p:cNvPr>
              <p:cNvCxnSpPr>
                <a:cxnSpLocks/>
              </p:cNvCxnSpPr>
              <p:nvPr/>
            </p:nvCxnSpPr>
            <p:spPr>
              <a:xfrm flipH="1">
                <a:off x="6458407" y="3829324"/>
                <a:ext cx="568393"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76" name="正方形/長方形 275">
                <a:extLst>
                  <a:ext uri="{FF2B5EF4-FFF2-40B4-BE49-F238E27FC236}">
                    <a16:creationId xmlns:a16="http://schemas.microsoft.com/office/drawing/2014/main" id="{B6B792BA-1362-3C0A-E5FE-1232CCA6822B}"/>
                  </a:ext>
                </a:extLst>
              </p:cNvPr>
              <p:cNvSpPr/>
              <p:nvPr/>
            </p:nvSpPr>
            <p:spPr>
              <a:xfrm>
                <a:off x="7668922" y="3620803"/>
                <a:ext cx="48123" cy="375272"/>
              </a:xfrm>
              <a:prstGeom prst="rect">
                <a:avLst/>
              </a:prstGeom>
              <a:solidFill>
                <a:srgbClr val="FF0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742950" rtl="0" eaLnBrk="1" fontAlgn="auto" latinLnBrk="0" hangingPunct="1">
                  <a:lnSpc>
                    <a:spcPct val="100000"/>
                  </a:lnSpc>
                  <a:spcBef>
                    <a:spcPts val="0"/>
                  </a:spcBef>
                  <a:spcAft>
                    <a:spcPts val="0"/>
                  </a:spcAft>
                  <a:buClrTx/>
                  <a:buSzTx/>
                  <a:buFontTx/>
                  <a:buNone/>
                  <a:tabLst/>
                  <a:defRPr/>
                </a:pPr>
                <a:endParaRPr kumimoji="1" lang="ja-JP" altLang="en-US" sz="1950" b="1" i="0" u="none" strike="noStrike" kern="1200" cap="none" spc="0" normalizeH="0" baseline="0" noProof="0">
                  <a:ln>
                    <a:noFill/>
                  </a:ln>
                  <a:solidFill>
                    <a:prstClr val="white"/>
                  </a:solidFill>
                  <a:effectLst/>
                  <a:uLnTx/>
                  <a:uFillTx/>
                  <a:latin typeface="游ゴシック" panose="020F0502020204030204"/>
                  <a:ea typeface="游ゴシック" panose="020B0400000000000000" pitchFamily="50" charset="-128"/>
                  <a:cs typeface="+mn-cs"/>
                </a:endParaRPr>
              </a:p>
            </p:txBody>
          </p:sp>
          <p:cxnSp>
            <p:nvCxnSpPr>
              <p:cNvPr id="278" name="直線コネクタ 277">
                <a:extLst>
                  <a:ext uri="{FF2B5EF4-FFF2-40B4-BE49-F238E27FC236}">
                    <a16:creationId xmlns:a16="http://schemas.microsoft.com/office/drawing/2014/main" id="{18D3B055-7455-55CC-4704-736E3859E76D}"/>
                  </a:ext>
                </a:extLst>
              </p:cNvPr>
              <p:cNvCxnSpPr>
                <a:cxnSpLocks/>
              </p:cNvCxnSpPr>
              <p:nvPr/>
            </p:nvCxnSpPr>
            <p:spPr>
              <a:xfrm>
                <a:off x="4982322" y="3813586"/>
                <a:ext cx="1376702" cy="13929"/>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81" name="直線コネクタ 280">
                <a:extLst>
                  <a:ext uri="{FF2B5EF4-FFF2-40B4-BE49-F238E27FC236}">
                    <a16:creationId xmlns:a16="http://schemas.microsoft.com/office/drawing/2014/main" id="{E4E9C3BD-A2A0-7DA0-89DB-62631C84355A}"/>
                  </a:ext>
                </a:extLst>
              </p:cNvPr>
              <p:cNvCxnSpPr>
                <a:cxnSpLocks/>
              </p:cNvCxnSpPr>
              <p:nvPr/>
            </p:nvCxnSpPr>
            <p:spPr>
              <a:xfrm rot="1200000">
                <a:off x="6040615" y="4513708"/>
                <a:ext cx="0" cy="56839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82" name="直線コネクタ 281">
                <a:extLst>
                  <a:ext uri="{FF2B5EF4-FFF2-40B4-BE49-F238E27FC236}">
                    <a16:creationId xmlns:a16="http://schemas.microsoft.com/office/drawing/2014/main" id="{8785736A-1D8B-40EB-91A1-6843E31DA135}"/>
                  </a:ext>
                </a:extLst>
              </p:cNvPr>
              <p:cNvCxnSpPr>
                <a:cxnSpLocks/>
              </p:cNvCxnSpPr>
              <p:nvPr/>
            </p:nvCxnSpPr>
            <p:spPr>
              <a:xfrm rot="1200000">
                <a:off x="5791457" y="5186000"/>
                <a:ext cx="0" cy="56839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83" name="正方形/長方形 282">
                <a:extLst>
                  <a:ext uri="{FF2B5EF4-FFF2-40B4-BE49-F238E27FC236}">
                    <a16:creationId xmlns:a16="http://schemas.microsoft.com/office/drawing/2014/main" id="{E3032F1A-1F7A-D156-75E0-28CE6C329D63}"/>
                  </a:ext>
                </a:extLst>
              </p:cNvPr>
              <p:cNvSpPr/>
              <p:nvPr/>
            </p:nvSpPr>
            <p:spPr>
              <a:xfrm rot="6600000">
                <a:off x="6299714" y="3980216"/>
                <a:ext cx="48123" cy="375272"/>
              </a:xfrm>
              <a:prstGeom prst="rect">
                <a:avLst/>
              </a:prstGeom>
              <a:solidFill>
                <a:srgbClr val="FF0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742950" rtl="0" eaLnBrk="1" fontAlgn="auto" latinLnBrk="0" hangingPunct="1">
                  <a:lnSpc>
                    <a:spcPct val="100000"/>
                  </a:lnSpc>
                  <a:spcBef>
                    <a:spcPts val="0"/>
                  </a:spcBef>
                  <a:spcAft>
                    <a:spcPts val="0"/>
                  </a:spcAft>
                  <a:buClrTx/>
                  <a:buSzTx/>
                  <a:buFontTx/>
                  <a:buNone/>
                  <a:tabLst/>
                  <a:defRPr/>
                </a:pPr>
                <a:endParaRPr kumimoji="1" lang="ja-JP" altLang="en-US" sz="1950" b="1" i="0" u="none" strike="noStrike" kern="1200" cap="none" spc="0" normalizeH="0" baseline="0" noProof="0">
                  <a:ln>
                    <a:noFill/>
                  </a:ln>
                  <a:solidFill>
                    <a:prstClr val="white"/>
                  </a:solidFill>
                  <a:effectLst/>
                  <a:uLnTx/>
                  <a:uFillTx/>
                  <a:latin typeface="游ゴシック" panose="020F0502020204030204"/>
                  <a:ea typeface="游ゴシック" panose="020B0400000000000000" pitchFamily="50" charset="-128"/>
                  <a:cs typeface="+mn-cs"/>
                </a:endParaRPr>
              </a:p>
            </p:txBody>
          </p:sp>
          <p:sp>
            <p:nvSpPr>
              <p:cNvPr id="284" name="正方形/長方形 283">
                <a:extLst>
                  <a:ext uri="{FF2B5EF4-FFF2-40B4-BE49-F238E27FC236}">
                    <a16:creationId xmlns:a16="http://schemas.microsoft.com/office/drawing/2014/main" id="{AEFD12DA-7BD9-98D6-499A-4805E8FAFFAD}"/>
                  </a:ext>
                </a:extLst>
              </p:cNvPr>
              <p:cNvSpPr/>
              <p:nvPr/>
            </p:nvSpPr>
            <p:spPr>
              <a:xfrm rot="6600000">
                <a:off x="5995749" y="4620236"/>
                <a:ext cx="48123" cy="375272"/>
              </a:xfrm>
              <a:prstGeom prst="rect">
                <a:avLst/>
              </a:prstGeom>
              <a:solidFill>
                <a:srgbClr val="FF0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742950" rtl="0" eaLnBrk="1" fontAlgn="auto" latinLnBrk="0" hangingPunct="1">
                  <a:lnSpc>
                    <a:spcPct val="100000"/>
                  </a:lnSpc>
                  <a:spcBef>
                    <a:spcPts val="0"/>
                  </a:spcBef>
                  <a:spcAft>
                    <a:spcPts val="0"/>
                  </a:spcAft>
                  <a:buClrTx/>
                  <a:buSzTx/>
                  <a:buFontTx/>
                  <a:buNone/>
                  <a:tabLst/>
                  <a:defRPr/>
                </a:pPr>
                <a:endParaRPr kumimoji="1" lang="ja-JP" altLang="en-US" sz="1950" b="1" i="0" u="none" strike="noStrike" kern="1200" cap="none" spc="0" normalizeH="0" baseline="0" noProof="0">
                  <a:ln>
                    <a:noFill/>
                  </a:ln>
                  <a:solidFill>
                    <a:prstClr val="white"/>
                  </a:solidFill>
                  <a:effectLst/>
                  <a:uLnTx/>
                  <a:uFillTx/>
                  <a:latin typeface="游ゴシック" panose="020F0502020204030204"/>
                  <a:ea typeface="游ゴシック" panose="020B0400000000000000" pitchFamily="50" charset="-128"/>
                  <a:cs typeface="+mn-cs"/>
                </a:endParaRPr>
              </a:p>
            </p:txBody>
          </p:sp>
          <p:sp>
            <p:nvSpPr>
              <p:cNvPr id="285" name="正方形/長方形 284">
                <a:extLst>
                  <a:ext uri="{FF2B5EF4-FFF2-40B4-BE49-F238E27FC236}">
                    <a16:creationId xmlns:a16="http://schemas.microsoft.com/office/drawing/2014/main" id="{7AB2BC66-FF3A-D484-0D94-BF9239CA1B22}"/>
                  </a:ext>
                </a:extLst>
              </p:cNvPr>
              <p:cNvSpPr/>
              <p:nvPr/>
            </p:nvSpPr>
            <p:spPr>
              <a:xfrm rot="6600000">
                <a:off x="5750776" y="5266059"/>
                <a:ext cx="48123" cy="375272"/>
              </a:xfrm>
              <a:prstGeom prst="rect">
                <a:avLst/>
              </a:prstGeom>
              <a:solidFill>
                <a:srgbClr val="FF0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742950" rtl="0" eaLnBrk="1" fontAlgn="auto" latinLnBrk="0" hangingPunct="1">
                  <a:lnSpc>
                    <a:spcPct val="100000"/>
                  </a:lnSpc>
                  <a:spcBef>
                    <a:spcPts val="0"/>
                  </a:spcBef>
                  <a:spcAft>
                    <a:spcPts val="0"/>
                  </a:spcAft>
                  <a:buClrTx/>
                  <a:buSzTx/>
                  <a:buFontTx/>
                  <a:buNone/>
                  <a:tabLst/>
                  <a:defRPr/>
                </a:pPr>
                <a:endParaRPr kumimoji="1" lang="ja-JP" altLang="en-US" sz="1950" b="1" i="0" u="none" strike="noStrike" kern="1200" cap="none" spc="0" normalizeH="0" baseline="0" noProof="0">
                  <a:ln>
                    <a:noFill/>
                  </a:ln>
                  <a:solidFill>
                    <a:prstClr val="white"/>
                  </a:solidFill>
                  <a:effectLst/>
                  <a:uLnTx/>
                  <a:uFillTx/>
                  <a:latin typeface="游ゴシック" panose="020F0502020204030204"/>
                  <a:ea typeface="游ゴシック" panose="020B0400000000000000" pitchFamily="50" charset="-128"/>
                  <a:cs typeface="+mn-cs"/>
                </a:endParaRPr>
              </a:p>
            </p:txBody>
          </p:sp>
          <p:graphicFrame>
            <p:nvGraphicFramePr>
              <p:cNvPr id="286" name="グラフ 285">
                <a:extLst>
                  <a:ext uri="{FF2B5EF4-FFF2-40B4-BE49-F238E27FC236}">
                    <a16:creationId xmlns:a16="http://schemas.microsoft.com/office/drawing/2014/main" id="{F24D97B8-4355-4470-DFBB-F1500A83AF71}"/>
                  </a:ext>
                </a:extLst>
              </p:cNvPr>
              <p:cNvGraphicFramePr>
                <a:graphicFrameLocks/>
              </p:cNvGraphicFramePr>
              <p:nvPr/>
            </p:nvGraphicFramePr>
            <p:xfrm>
              <a:off x="5430673" y="5573819"/>
              <a:ext cx="454194" cy="454714"/>
            </p:xfrm>
            <a:graphic>
              <a:graphicData uri="http://schemas.openxmlformats.org/drawingml/2006/chart">
                <c:chart xmlns:c="http://schemas.openxmlformats.org/drawingml/2006/chart" xmlns:r="http://schemas.openxmlformats.org/officeDocument/2006/relationships" r:id="rId35"/>
              </a:graphicData>
            </a:graphic>
          </p:graphicFrame>
          <p:cxnSp>
            <p:nvCxnSpPr>
              <p:cNvPr id="287" name="直線コネクタ 286">
                <a:extLst>
                  <a:ext uri="{FF2B5EF4-FFF2-40B4-BE49-F238E27FC236}">
                    <a16:creationId xmlns:a16="http://schemas.microsoft.com/office/drawing/2014/main" id="{196F7DBF-C4DE-DD54-9AC1-EF825EE00731}"/>
                  </a:ext>
                </a:extLst>
              </p:cNvPr>
              <p:cNvCxnSpPr>
                <a:cxnSpLocks/>
              </p:cNvCxnSpPr>
              <p:nvPr/>
            </p:nvCxnSpPr>
            <p:spPr>
              <a:xfrm rot="1800000">
                <a:off x="4365948" y="3636560"/>
                <a:ext cx="568393"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88" name="直線コネクタ 287">
                <a:extLst>
                  <a:ext uri="{FF2B5EF4-FFF2-40B4-BE49-F238E27FC236}">
                    <a16:creationId xmlns:a16="http://schemas.microsoft.com/office/drawing/2014/main" id="{93C179FB-4C6F-C673-D8D4-DADC654E1B7A}"/>
                  </a:ext>
                </a:extLst>
              </p:cNvPr>
              <p:cNvCxnSpPr>
                <a:cxnSpLocks/>
              </p:cNvCxnSpPr>
              <p:nvPr/>
            </p:nvCxnSpPr>
            <p:spPr>
              <a:xfrm flipV="1">
                <a:off x="4392311" y="3847139"/>
                <a:ext cx="511602" cy="328046"/>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aphicFrame>
            <p:nvGraphicFramePr>
              <p:cNvPr id="166" name="グラフ 165">
                <a:extLst>
                  <a:ext uri="{FF2B5EF4-FFF2-40B4-BE49-F238E27FC236}">
                    <a16:creationId xmlns:a16="http://schemas.microsoft.com/office/drawing/2014/main" id="{CB331B8D-5E0D-A844-73C9-5404281FC1AD}"/>
                  </a:ext>
                </a:extLst>
              </p:cNvPr>
              <p:cNvGraphicFramePr>
                <a:graphicFrameLocks/>
              </p:cNvGraphicFramePr>
              <p:nvPr/>
            </p:nvGraphicFramePr>
            <p:xfrm>
              <a:off x="4025195" y="3848774"/>
              <a:ext cx="682071" cy="682071"/>
            </p:xfrm>
            <a:graphic>
              <a:graphicData uri="http://schemas.openxmlformats.org/drawingml/2006/chart">
                <c:chart xmlns:c="http://schemas.openxmlformats.org/drawingml/2006/chart" xmlns:r="http://schemas.openxmlformats.org/officeDocument/2006/relationships" r:id="rId36"/>
              </a:graphicData>
            </a:graphic>
          </p:graphicFrame>
          <p:cxnSp>
            <p:nvCxnSpPr>
              <p:cNvPr id="290" name="直線コネクタ 289">
                <a:extLst>
                  <a:ext uri="{FF2B5EF4-FFF2-40B4-BE49-F238E27FC236}">
                    <a16:creationId xmlns:a16="http://schemas.microsoft.com/office/drawing/2014/main" id="{5C889506-64C3-22F6-0DB6-112301840890}"/>
                  </a:ext>
                </a:extLst>
              </p:cNvPr>
              <p:cNvCxnSpPr>
                <a:cxnSpLocks/>
              </p:cNvCxnSpPr>
              <p:nvPr/>
            </p:nvCxnSpPr>
            <p:spPr>
              <a:xfrm flipV="1">
                <a:off x="4366231" y="2337921"/>
                <a:ext cx="0" cy="10800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91" name="直線コネクタ 290">
                <a:extLst>
                  <a:ext uri="{FF2B5EF4-FFF2-40B4-BE49-F238E27FC236}">
                    <a16:creationId xmlns:a16="http://schemas.microsoft.com/office/drawing/2014/main" id="{534927D2-12F7-F61B-4CC8-8130C132CA1B}"/>
                  </a:ext>
                </a:extLst>
              </p:cNvPr>
              <p:cNvCxnSpPr>
                <a:cxnSpLocks/>
              </p:cNvCxnSpPr>
              <p:nvPr/>
            </p:nvCxnSpPr>
            <p:spPr>
              <a:xfrm rot="5400000" flipV="1">
                <a:off x="4680495" y="2014793"/>
                <a:ext cx="0" cy="56839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92" name="直線コネクタ 291">
                <a:extLst>
                  <a:ext uri="{FF2B5EF4-FFF2-40B4-BE49-F238E27FC236}">
                    <a16:creationId xmlns:a16="http://schemas.microsoft.com/office/drawing/2014/main" id="{AB4A2CC9-885F-D9B1-D2E5-40483A7B85FA}"/>
                  </a:ext>
                </a:extLst>
              </p:cNvPr>
              <p:cNvCxnSpPr>
                <a:cxnSpLocks/>
              </p:cNvCxnSpPr>
              <p:nvPr/>
            </p:nvCxnSpPr>
            <p:spPr>
              <a:xfrm flipV="1">
                <a:off x="4366763" y="1692386"/>
                <a:ext cx="0" cy="56839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93" name="直線コネクタ 292">
                <a:extLst>
                  <a:ext uri="{FF2B5EF4-FFF2-40B4-BE49-F238E27FC236}">
                    <a16:creationId xmlns:a16="http://schemas.microsoft.com/office/drawing/2014/main" id="{640454F1-95D6-58CD-3CB3-B886C7EC7E66}"/>
                  </a:ext>
                </a:extLst>
              </p:cNvPr>
              <p:cNvCxnSpPr>
                <a:cxnSpLocks/>
              </p:cNvCxnSpPr>
              <p:nvPr/>
            </p:nvCxnSpPr>
            <p:spPr>
              <a:xfrm flipH="1" flipV="1">
                <a:off x="6434850" y="1797538"/>
                <a:ext cx="421469" cy="23152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94" name="直線コネクタ 293">
                <a:extLst>
                  <a:ext uri="{FF2B5EF4-FFF2-40B4-BE49-F238E27FC236}">
                    <a16:creationId xmlns:a16="http://schemas.microsoft.com/office/drawing/2014/main" id="{C74948FA-B129-1158-56F5-3CC7F1FF4596}"/>
                  </a:ext>
                </a:extLst>
              </p:cNvPr>
              <p:cNvCxnSpPr>
                <a:cxnSpLocks/>
              </p:cNvCxnSpPr>
              <p:nvPr/>
            </p:nvCxnSpPr>
            <p:spPr>
              <a:xfrm rot="8100000" flipH="1">
                <a:off x="6439190" y="2669566"/>
                <a:ext cx="568393"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95" name="直線コネクタ 294">
                <a:extLst>
                  <a:ext uri="{FF2B5EF4-FFF2-40B4-BE49-F238E27FC236}">
                    <a16:creationId xmlns:a16="http://schemas.microsoft.com/office/drawing/2014/main" id="{BE186B98-E1C5-2257-2626-A1DC44B62DEC}"/>
                  </a:ext>
                </a:extLst>
              </p:cNvPr>
              <p:cNvCxnSpPr>
                <a:cxnSpLocks/>
              </p:cNvCxnSpPr>
              <p:nvPr/>
            </p:nvCxnSpPr>
            <p:spPr>
              <a:xfrm rot="6600000" flipV="1">
                <a:off x="7364495" y="648771"/>
                <a:ext cx="0" cy="56839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96" name="正方形/長方形 295">
                <a:extLst>
                  <a:ext uri="{FF2B5EF4-FFF2-40B4-BE49-F238E27FC236}">
                    <a16:creationId xmlns:a16="http://schemas.microsoft.com/office/drawing/2014/main" id="{04C792BE-D823-8ECD-80D4-17728034CA8E}"/>
                  </a:ext>
                </a:extLst>
              </p:cNvPr>
              <p:cNvSpPr/>
              <p:nvPr/>
            </p:nvSpPr>
            <p:spPr>
              <a:xfrm rot="1192456">
                <a:off x="7326530" y="722413"/>
                <a:ext cx="48123" cy="375272"/>
              </a:xfrm>
              <a:prstGeom prst="rect">
                <a:avLst/>
              </a:prstGeom>
              <a:solidFill>
                <a:srgbClr val="FF0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742950" rtl="0" eaLnBrk="1" fontAlgn="auto" latinLnBrk="0" hangingPunct="1">
                  <a:lnSpc>
                    <a:spcPct val="100000"/>
                  </a:lnSpc>
                  <a:spcBef>
                    <a:spcPts val="0"/>
                  </a:spcBef>
                  <a:spcAft>
                    <a:spcPts val="0"/>
                  </a:spcAft>
                  <a:buClrTx/>
                  <a:buSzTx/>
                  <a:buFontTx/>
                  <a:buNone/>
                  <a:tabLst/>
                  <a:defRPr/>
                </a:pPr>
                <a:endParaRPr kumimoji="1" lang="ja-JP" altLang="en-US" sz="1950" b="1" i="0" u="none" strike="noStrike" kern="1200" cap="none" spc="0" normalizeH="0" baseline="0" noProof="0">
                  <a:ln>
                    <a:noFill/>
                  </a:ln>
                  <a:solidFill>
                    <a:prstClr val="white"/>
                  </a:solidFill>
                  <a:effectLst/>
                  <a:uLnTx/>
                  <a:uFillTx/>
                  <a:latin typeface="游ゴシック" panose="020F0502020204030204"/>
                  <a:ea typeface="游ゴシック" panose="020B0400000000000000" pitchFamily="50" charset="-128"/>
                  <a:cs typeface="+mn-cs"/>
                </a:endParaRPr>
              </a:p>
            </p:txBody>
          </p:sp>
          <p:sp>
            <p:nvSpPr>
              <p:cNvPr id="297" name="正方形/長方形 296">
                <a:extLst>
                  <a:ext uri="{FF2B5EF4-FFF2-40B4-BE49-F238E27FC236}">
                    <a16:creationId xmlns:a16="http://schemas.microsoft.com/office/drawing/2014/main" id="{B55AF20B-DB28-98F0-A8E9-AACADBE02B99}"/>
                  </a:ext>
                </a:extLst>
              </p:cNvPr>
              <p:cNvSpPr/>
              <p:nvPr/>
            </p:nvSpPr>
            <p:spPr>
              <a:xfrm rot="2118515">
                <a:off x="6622269" y="1725663"/>
                <a:ext cx="48123" cy="375272"/>
              </a:xfrm>
              <a:prstGeom prst="rect">
                <a:avLst/>
              </a:prstGeom>
              <a:solidFill>
                <a:srgbClr val="FF0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742950" rtl="0" eaLnBrk="1" fontAlgn="auto" latinLnBrk="0" hangingPunct="1">
                  <a:lnSpc>
                    <a:spcPct val="100000"/>
                  </a:lnSpc>
                  <a:spcBef>
                    <a:spcPts val="0"/>
                  </a:spcBef>
                  <a:spcAft>
                    <a:spcPts val="0"/>
                  </a:spcAft>
                  <a:buClrTx/>
                  <a:buSzTx/>
                  <a:buFontTx/>
                  <a:buNone/>
                  <a:tabLst/>
                  <a:defRPr/>
                </a:pPr>
                <a:endParaRPr kumimoji="1" lang="ja-JP" altLang="en-US" sz="1950" b="1" i="0" u="none" strike="noStrike" kern="1200" cap="none" spc="0" normalizeH="0" baseline="0" noProof="0">
                  <a:ln>
                    <a:noFill/>
                  </a:ln>
                  <a:solidFill>
                    <a:prstClr val="white"/>
                  </a:solidFill>
                  <a:effectLst/>
                  <a:uLnTx/>
                  <a:uFillTx/>
                  <a:latin typeface="游ゴシック" panose="020F0502020204030204"/>
                  <a:ea typeface="游ゴシック" panose="020B0400000000000000" pitchFamily="50" charset="-128"/>
                  <a:cs typeface="+mn-cs"/>
                </a:endParaRPr>
              </a:p>
            </p:txBody>
          </p:sp>
          <p:sp>
            <p:nvSpPr>
              <p:cNvPr id="299" name="正方形/長方形 298">
                <a:extLst>
                  <a:ext uri="{FF2B5EF4-FFF2-40B4-BE49-F238E27FC236}">
                    <a16:creationId xmlns:a16="http://schemas.microsoft.com/office/drawing/2014/main" id="{779925E5-99FF-E213-E889-692F5AB54932}"/>
                  </a:ext>
                </a:extLst>
              </p:cNvPr>
              <p:cNvSpPr/>
              <p:nvPr/>
            </p:nvSpPr>
            <p:spPr>
              <a:xfrm rot="8100000">
                <a:off x="6692049" y="2480886"/>
                <a:ext cx="48123" cy="375272"/>
              </a:xfrm>
              <a:prstGeom prst="rect">
                <a:avLst/>
              </a:prstGeom>
              <a:solidFill>
                <a:srgbClr val="FF0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742950" rtl="0" eaLnBrk="1" fontAlgn="auto" latinLnBrk="0" hangingPunct="1">
                  <a:lnSpc>
                    <a:spcPct val="100000"/>
                  </a:lnSpc>
                  <a:spcBef>
                    <a:spcPts val="0"/>
                  </a:spcBef>
                  <a:spcAft>
                    <a:spcPts val="0"/>
                  </a:spcAft>
                  <a:buClrTx/>
                  <a:buSzTx/>
                  <a:buFontTx/>
                  <a:buNone/>
                  <a:tabLst/>
                  <a:defRPr/>
                </a:pPr>
                <a:endParaRPr kumimoji="1" lang="ja-JP" altLang="en-US" sz="1950" b="1" i="0" u="none" strike="noStrike" kern="1200" cap="none" spc="0" normalizeH="0" baseline="0" noProof="0">
                  <a:ln>
                    <a:noFill/>
                  </a:ln>
                  <a:solidFill>
                    <a:prstClr val="white"/>
                  </a:solidFill>
                  <a:effectLst/>
                  <a:uLnTx/>
                  <a:uFillTx/>
                  <a:latin typeface="游ゴシック" panose="020F0502020204030204"/>
                  <a:ea typeface="游ゴシック" panose="020B0400000000000000" pitchFamily="50" charset="-128"/>
                  <a:cs typeface="+mn-cs"/>
                </a:endParaRPr>
              </a:p>
            </p:txBody>
          </p:sp>
          <p:sp>
            <p:nvSpPr>
              <p:cNvPr id="300" name="正方形/長方形 299">
                <a:extLst>
                  <a:ext uri="{FF2B5EF4-FFF2-40B4-BE49-F238E27FC236}">
                    <a16:creationId xmlns:a16="http://schemas.microsoft.com/office/drawing/2014/main" id="{7FC512FE-4CBE-B422-FBF5-4BA46BED6CBF}"/>
                  </a:ext>
                </a:extLst>
              </p:cNvPr>
              <p:cNvSpPr/>
              <p:nvPr/>
            </p:nvSpPr>
            <p:spPr>
              <a:xfrm rot="5400000">
                <a:off x="4294321" y="3615084"/>
                <a:ext cx="48123" cy="375272"/>
              </a:xfrm>
              <a:prstGeom prst="rect">
                <a:avLst/>
              </a:prstGeom>
              <a:solidFill>
                <a:srgbClr val="FF0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742950" rtl="0" eaLnBrk="1" fontAlgn="auto" latinLnBrk="0" hangingPunct="1">
                  <a:lnSpc>
                    <a:spcPct val="100000"/>
                  </a:lnSpc>
                  <a:spcBef>
                    <a:spcPts val="0"/>
                  </a:spcBef>
                  <a:spcAft>
                    <a:spcPts val="0"/>
                  </a:spcAft>
                  <a:buClrTx/>
                  <a:buSzTx/>
                  <a:buFontTx/>
                  <a:buNone/>
                  <a:tabLst/>
                  <a:defRPr/>
                </a:pPr>
                <a:endParaRPr kumimoji="1" lang="ja-JP" altLang="en-US" sz="1950" b="1" i="0" u="none" strike="noStrike" kern="1200" cap="none" spc="0" normalizeH="0" baseline="0" noProof="0">
                  <a:ln>
                    <a:noFill/>
                  </a:ln>
                  <a:solidFill>
                    <a:prstClr val="white"/>
                  </a:solidFill>
                  <a:effectLst/>
                  <a:uLnTx/>
                  <a:uFillTx/>
                  <a:latin typeface="游ゴシック" panose="020F0502020204030204"/>
                  <a:ea typeface="游ゴシック" panose="020B0400000000000000" pitchFamily="50" charset="-128"/>
                  <a:cs typeface="+mn-cs"/>
                </a:endParaRPr>
              </a:p>
            </p:txBody>
          </p:sp>
          <p:sp>
            <p:nvSpPr>
              <p:cNvPr id="301" name="正方形/長方形 300">
                <a:extLst>
                  <a:ext uri="{FF2B5EF4-FFF2-40B4-BE49-F238E27FC236}">
                    <a16:creationId xmlns:a16="http://schemas.microsoft.com/office/drawing/2014/main" id="{D8EAB874-36C4-FD3D-F1C9-E8423BC6BEA8}"/>
                  </a:ext>
                </a:extLst>
              </p:cNvPr>
              <p:cNvSpPr/>
              <p:nvPr/>
            </p:nvSpPr>
            <p:spPr>
              <a:xfrm rot="5400000">
                <a:off x="4340971" y="2842726"/>
                <a:ext cx="48123" cy="375272"/>
              </a:xfrm>
              <a:prstGeom prst="rect">
                <a:avLst/>
              </a:prstGeom>
              <a:solidFill>
                <a:srgbClr val="FF0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742950" rtl="0" eaLnBrk="1" fontAlgn="auto" latinLnBrk="0" hangingPunct="1">
                  <a:lnSpc>
                    <a:spcPct val="100000"/>
                  </a:lnSpc>
                  <a:spcBef>
                    <a:spcPts val="0"/>
                  </a:spcBef>
                  <a:spcAft>
                    <a:spcPts val="0"/>
                  </a:spcAft>
                  <a:buClrTx/>
                  <a:buSzTx/>
                  <a:buFontTx/>
                  <a:buNone/>
                  <a:tabLst/>
                  <a:defRPr/>
                </a:pPr>
                <a:endParaRPr kumimoji="1" lang="ja-JP" altLang="en-US" sz="1950" b="1" i="0" u="none" strike="noStrike" kern="1200" cap="none" spc="0" normalizeH="0" baseline="0" noProof="0">
                  <a:ln>
                    <a:noFill/>
                  </a:ln>
                  <a:solidFill>
                    <a:prstClr val="white"/>
                  </a:solidFill>
                  <a:effectLst/>
                  <a:uLnTx/>
                  <a:uFillTx/>
                  <a:latin typeface="游ゴシック" panose="020F0502020204030204"/>
                  <a:ea typeface="游ゴシック" panose="020B0400000000000000" pitchFamily="50" charset="-128"/>
                  <a:cs typeface="+mn-cs"/>
                </a:endParaRPr>
              </a:p>
            </p:txBody>
          </p:sp>
          <p:sp>
            <p:nvSpPr>
              <p:cNvPr id="302" name="正方形/長方形 301">
                <a:extLst>
                  <a:ext uri="{FF2B5EF4-FFF2-40B4-BE49-F238E27FC236}">
                    <a16:creationId xmlns:a16="http://schemas.microsoft.com/office/drawing/2014/main" id="{AB9C869F-6979-3E85-3970-328F66AB98C3}"/>
                  </a:ext>
                </a:extLst>
              </p:cNvPr>
              <p:cNvSpPr/>
              <p:nvPr/>
            </p:nvSpPr>
            <p:spPr>
              <a:xfrm rot="5400000">
                <a:off x="4342168" y="1755313"/>
                <a:ext cx="48123" cy="375272"/>
              </a:xfrm>
              <a:prstGeom prst="rect">
                <a:avLst/>
              </a:prstGeom>
              <a:solidFill>
                <a:srgbClr val="FF0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742950" rtl="0" eaLnBrk="1" fontAlgn="auto" latinLnBrk="0" hangingPunct="1">
                  <a:lnSpc>
                    <a:spcPct val="100000"/>
                  </a:lnSpc>
                  <a:spcBef>
                    <a:spcPts val="0"/>
                  </a:spcBef>
                  <a:spcAft>
                    <a:spcPts val="0"/>
                  </a:spcAft>
                  <a:buClrTx/>
                  <a:buSzTx/>
                  <a:buFontTx/>
                  <a:buNone/>
                  <a:tabLst/>
                  <a:defRPr/>
                </a:pPr>
                <a:endParaRPr kumimoji="1" lang="ja-JP" altLang="en-US" sz="1950" b="1" i="0" u="none" strike="noStrike" kern="1200" cap="none" spc="0" normalizeH="0" baseline="0" noProof="0">
                  <a:ln>
                    <a:noFill/>
                  </a:ln>
                  <a:solidFill>
                    <a:prstClr val="white"/>
                  </a:solidFill>
                  <a:effectLst/>
                  <a:uLnTx/>
                  <a:uFillTx/>
                  <a:latin typeface="游ゴシック" panose="020F0502020204030204"/>
                  <a:ea typeface="游ゴシック" panose="020B0400000000000000" pitchFamily="50" charset="-128"/>
                  <a:cs typeface="+mn-cs"/>
                </a:endParaRPr>
              </a:p>
            </p:txBody>
          </p:sp>
          <p:sp>
            <p:nvSpPr>
              <p:cNvPr id="303" name="正方形/長方形 302">
                <a:extLst>
                  <a:ext uri="{FF2B5EF4-FFF2-40B4-BE49-F238E27FC236}">
                    <a16:creationId xmlns:a16="http://schemas.microsoft.com/office/drawing/2014/main" id="{F80E4A2F-BB40-901D-4AD6-A8C06162CC42}"/>
                  </a:ext>
                </a:extLst>
              </p:cNvPr>
              <p:cNvSpPr/>
              <p:nvPr/>
            </p:nvSpPr>
            <p:spPr>
              <a:xfrm>
                <a:off x="4689090" y="2125654"/>
                <a:ext cx="48123" cy="375272"/>
              </a:xfrm>
              <a:prstGeom prst="rect">
                <a:avLst/>
              </a:prstGeom>
              <a:solidFill>
                <a:srgbClr val="FF0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742950" rtl="0" eaLnBrk="1" fontAlgn="auto" latinLnBrk="0" hangingPunct="1">
                  <a:lnSpc>
                    <a:spcPct val="100000"/>
                  </a:lnSpc>
                  <a:spcBef>
                    <a:spcPts val="0"/>
                  </a:spcBef>
                  <a:spcAft>
                    <a:spcPts val="0"/>
                  </a:spcAft>
                  <a:buClrTx/>
                  <a:buSzTx/>
                  <a:buFontTx/>
                  <a:buNone/>
                  <a:tabLst/>
                  <a:defRPr/>
                </a:pPr>
                <a:endParaRPr kumimoji="1" lang="ja-JP" altLang="en-US" sz="1950" b="1" i="0" u="none" strike="noStrike" kern="1200" cap="none" spc="0" normalizeH="0" baseline="0" noProof="0">
                  <a:ln>
                    <a:noFill/>
                  </a:ln>
                  <a:solidFill>
                    <a:prstClr val="white"/>
                  </a:solidFill>
                  <a:effectLst/>
                  <a:uLnTx/>
                  <a:uFillTx/>
                  <a:latin typeface="游ゴシック" panose="020F0502020204030204"/>
                  <a:ea typeface="游ゴシック" panose="020B0400000000000000" pitchFamily="50" charset="-128"/>
                  <a:cs typeface="+mn-cs"/>
                </a:endParaRPr>
              </a:p>
            </p:txBody>
          </p:sp>
          <p:sp>
            <p:nvSpPr>
              <p:cNvPr id="304" name="正方形/長方形 303">
                <a:extLst>
                  <a:ext uri="{FF2B5EF4-FFF2-40B4-BE49-F238E27FC236}">
                    <a16:creationId xmlns:a16="http://schemas.microsoft.com/office/drawing/2014/main" id="{9B0BFFAA-7FA8-7C81-20B4-37B5FE5B1715}"/>
                  </a:ext>
                </a:extLst>
              </p:cNvPr>
              <p:cNvSpPr/>
              <p:nvPr/>
            </p:nvSpPr>
            <p:spPr>
              <a:xfrm rot="6600000">
                <a:off x="6931525" y="4080190"/>
                <a:ext cx="48123" cy="375272"/>
              </a:xfrm>
              <a:prstGeom prst="rect">
                <a:avLst/>
              </a:prstGeom>
              <a:solidFill>
                <a:srgbClr val="FF0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742950" rtl="0" eaLnBrk="1" fontAlgn="auto" latinLnBrk="0" hangingPunct="1">
                  <a:lnSpc>
                    <a:spcPct val="100000"/>
                  </a:lnSpc>
                  <a:spcBef>
                    <a:spcPts val="0"/>
                  </a:spcBef>
                  <a:spcAft>
                    <a:spcPts val="0"/>
                  </a:spcAft>
                  <a:buClrTx/>
                  <a:buSzTx/>
                  <a:buFontTx/>
                  <a:buNone/>
                  <a:tabLst/>
                  <a:defRPr/>
                </a:pPr>
                <a:endParaRPr kumimoji="1" lang="ja-JP" altLang="en-US" sz="1950" b="1" i="0" u="none" strike="noStrike" kern="1200" cap="none" spc="0" normalizeH="0" baseline="0" noProof="0">
                  <a:ln>
                    <a:noFill/>
                  </a:ln>
                  <a:solidFill>
                    <a:prstClr val="white"/>
                  </a:solidFill>
                  <a:effectLst/>
                  <a:uLnTx/>
                  <a:uFillTx/>
                  <a:latin typeface="游ゴシック" panose="020F0502020204030204"/>
                  <a:ea typeface="游ゴシック" panose="020B0400000000000000" pitchFamily="50" charset="-128"/>
                  <a:cs typeface="+mn-cs"/>
                </a:endParaRPr>
              </a:p>
            </p:txBody>
          </p:sp>
          <p:sp>
            <p:nvSpPr>
              <p:cNvPr id="305" name="正方形/長方形 304">
                <a:extLst>
                  <a:ext uri="{FF2B5EF4-FFF2-40B4-BE49-F238E27FC236}">
                    <a16:creationId xmlns:a16="http://schemas.microsoft.com/office/drawing/2014/main" id="{2C050CAA-A2DC-E9FF-000D-F792F9546208}"/>
                  </a:ext>
                </a:extLst>
              </p:cNvPr>
              <p:cNvSpPr/>
              <p:nvPr/>
            </p:nvSpPr>
            <p:spPr>
              <a:xfrm rot="6600000">
                <a:off x="6832257" y="4365987"/>
                <a:ext cx="48123" cy="375272"/>
              </a:xfrm>
              <a:prstGeom prst="rect">
                <a:avLst/>
              </a:prstGeom>
              <a:solidFill>
                <a:srgbClr val="FF0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742950" rtl="0" eaLnBrk="1" fontAlgn="auto" latinLnBrk="0" hangingPunct="1">
                  <a:lnSpc>
                    <a:spcPct val="100000"/>
                  </a:lnSpc>
                  <a:spcBef>
                    <a:spcPts val="0"/>
                  </a:spcBef>
                  <a:spcAft>
                    <a:spcPts val="0"/>
                  </a:spcAft>
                  <a:buClrTx/>
                  <a:buSzTx/>
                  <a:buFontTx/>
                  <a:buNone/>
                  <a:tabLst/>
                  <a:defRPr/>
                </a:pPr>
                <a:endParaRPr kumimoji="1" lang="ja-JP" altLang="en-US" sz="1950" b="1" i="0" u="none" strike="noStrike" kern="1200" cap="none" spc="0" normalizeH="0" baseline="0" noProof="0">
                  <a:ln>
                    <a:noFill/>
                  </a:ln>
                  <a:solidFill>
                    <a:prstClr val="white"/>
                  </a:solidFill>
                  <a:effectLst/>
                  <a:uLnTx/>
                  <a:uFillTx/>
                  <a:latin typeface="游ゴシック" panose="020F0502020204030204"/>
                  <a:ea typeface="游ゴシック" panose="020B0400000000000000" pitchFamily="50" charset="-128"/>
                  <a:cs typeface="+mn-cs"/>
                </a:endParaRPr>
              </a:p>
            </p:txBody>
          </p:sp>
          <p:sp>
            <p:nvSpPr>
              <p:cNvPr id="306" name="正方形/長方形 305">
                <a:extLst>
                  <a:ext uri="{FF2B5EF4-FFF2-40B4-BE49-F238E27FC236}">
                    <a16:creationId xmlns:a16="http://schemas.microsoft.com/office/drawing/2014/main" id="{02169983-9FC4-E0A1-F734-061C1B9B8DEC}"/>
                  </a:ext>
                </a:extLst>
              </p:cNvPr>
              <p:cNvSpPr/>
              <p:nvPr/>
            </p:nvSpPr>
            <p:spPr>
              <a:xfrm rot="6600000">
                <a:off x="6735851" y="4678737"/>
                <a:ext cx="48123" cy="375272"/>
              </a:xfrm>
              <a:prstGeom prst="rect">
                <a:avLst/>
              </a:prstGeom>
              <a:solidFill>
                <a:srgbClr val="FF0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742950" rtl="0" eaLnBrk="1" fontAlgn="auto" latinLnBrk="0" hangingPunct="1">
                  <a:lnSpc>
                    <a:spcPct val="100000"/>
                  </a:lnSpc>
                  <a:spcBef>
                    <a:spcPts val="0"/>
                  </a:spcBef>
                  <a:spcAft>
                    <a:spcPts val="0"/>
                  </a:spcAft>
                  <a:buClrTx/>
                  <a:buSzTx/>
                  <a:buFontTx/>
                  <a:buNone/>
                  <a:tabLst/>
                  <a:defRPr/>
                </a:pPr>
                <a:endParaRPr kumimoji="1" lang="ja-JP" altLang="en-US" sz="1950" b="1" i="0" u="none" strike="noStrike" kern="1200" cap="none" spc="0" normalizeH="0" baseline="0" noProof="0">
                  <a:ln>
                    <a:noFill/>
                  </a:ln>
                  <a:solidFill>
                    <a:prstClr val="white"/>
                  </a:solidFill>
                  <a:effectLst/>
                  <a:uLnTx/>
                  <a:uFillTx/>
                  <a:latin typeface="游ゴシック" panose="020F0502020204030204"/>
                  <a:ea typeface="游ゴシック" panose="020B0400000000000000" pitchFamily="50" charset="-128"/>
                  <a:cs typeface="+mn-cs"/>
                </a:endParaRPr>
              </a:p>
            </p:txBody>
          </p:sp>
          <p:sp>
            <p:nvSpPr>
              <p:cNvPr id="307" name="正方形/長方形 306">
                <a:extLst>
                  <a:ext uri="{FF2B5EF4-FFF2-40B4-BE49-F238E27FC236}">
                    <a16:creationId xmlns:a16="http://schemas.microsoft.com/office/drawing/2014/main" id="{21083166-AADC-2ADC-2B56-B1163FF97FA4}"/>
                  </a:ext>
                </a:extLst>
              </p:cNvPr>
              <p:cNvSpPr/>
              <p:nvPr/>
            </p:nvSpPr>
            <p:spPr>
              <a:xfrm rot="6600000">
                <a:off x="6617710" y="4972937"/>
                <a:ext cx="48123" cy="375272"/>
              </a:xfrm>
              <a:prstGeom prst="rect">
                <a:avLst/>
              </a:prstGeom>
              <a:solidFill>
                <a:srgbClr val="FF0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742950" rtl="0" eaLnBrk="1" fontAlgn="auto" latinLnBrk="0" hangingPunct="1">
                  <a:lnSpc>
                    <a:spcPct val="100000"/>
                  </a:lnSpc>
                  <a:spcBef>
                    <a:spcPts val="0"/>
                  </a:spcBef>
                  <a:spcAft>
                    <a:spcPts val="0"/>
                  </a:spcAft>
                  <a:buClrTx/>
                  <a:buSzTx/>
                  <a:buFontTx/>
                  <a:buNone/>
                  <a:tabLst/>
                  <a:defRPr/>
                </a:pPr>
                <a:endParaRPr kumimoji="1" lang="ja-JP" altLang="en-US" sz="1950" b="1" i="0" u="none" strike="noStrike" kern="1200" cap="none" spc="0" normalizeH="0" baseline="0" noProof="0">
                  <a:ln>
                    <a:noFill/>
                  </a:ln>
                  <a:solidFill>
                    <a:prstClr val="white"/>
                  </a:solidFill>
                  <a:effectLst/>
                  <a:uLnTx/>
                  <a:uFillTx/>
                  <a:latin typeface="游ゴシック" panose="020F0502020204030204"/>
                  <a:ea typeface="游ゴシック" panose="020B0400000000000000" pitchFamily="50" charset="-128"/>
                  <a:cs typeface="+mn-cs"/>
                </a:endParaRPr>
              </a:p>
            </p:txBody>
          </p:sp>
          <p:cxnSp>
            <p:nvCxnSpPr>
              <p:cNvPr id="313" name="直線コネクタ 312">
                <a:extLst>
                  <a:ext uri="{FF2B5EF4-FFF2-40B4-BE49-F238E27FC236}">
                    <a16:creationId xmlns:a16="http://schemas.microsoft.com/office/drawing/2014/main" id="{1B97886D-C502-C586-ECCD-51322EED62D8}"/>
                  </a:ext>
                </a:extLst>
              </p:cNvPr>
              <p:cNvCxnSpPr>
                <a:cxnSpLocks/>
              </p:cNvCxnSpPr>
              <p:nvPr/>
            </p:nvCxnSpPr>
            <p:spPr>
              <a:xfrm>
                <a:off x="5430673" y="3412960"/>
                <a:ext cx="0" cy="754892"/>
              </a:xfrm>
              <a:prstGeom prst="line">
                <a:avLst/>
              </a:prstGeom>
              <a:ln w="38100">
                <a:solidFill>
                  <a:schemeClr val="tx1"/>
                </a:solidFill>
                <a:prstDash val="sysDash"/>
              </a:ln>
            </p:spPr>
            <p:style>
              <a:lnRef idx="1">
                <a:schemeClr val="accent1"/>
              </a:lnRef>
              <a:fillRef idx="0">
                <a:schemeClr val="accent1"/>
              </a:fillRef>
              <a:effectRef idx="0">
                <a:schemeClr val="accent1"/>
              </a:effectRef>
              <a:fontRef idx="minor">
                <a:schemeClr val="tx1"/>
              </a:fontRef>
            </p:style>
          </p:cxnSp>
          <p:cxnSp>
            <p:nvCxnSpPr>
              <p:cNvPr id="315" name="直線コネクタ 314">
                <a:extLst>
                  <a:ext uri="{FF2B5EF4-FFF2-40B4-BE49-F238E27FC236}">
                    <a16:creationId xmlns:a16="http://schemas.microsoft.com/office/drawing/2014/main" id="{7035B626-AFFF-D244-5A08-0C10E3D4E0BB}"/>
                  </a:ext>
                </a:extLst>
              </p:cNvPr>
              <p:cNvCxnSpPr>
                <a:cxnSpLocks/>
              </p:cNvCxnSpPr>
              <p:nvPr/>
            </p:nvCxnSpPr>
            <p:spPr>
              <a:xfrm>
                <a:off x="5957730" y="3402443"/>
                <a:ext cx="0" cy="754892"/>
              </a:xfrm>
              <a:prstGeom prst="line">
                <a:avLst/>
              </a:prstGeom>
              <a:ln w="38100">
                <a:solidFill>
                  <a:schemeClr val="tx1"/>
                </a:solidFill>
                <a:prstDash val="sysDash"/>
              </a:ln>
            </p:spPr>
            <p:style>
              <a:lnRef idx="1">
                <a:schemeClr val="accent1"/>
              </a:lnRef>
              <a:fillRef idx="0">
                <a:schemeClr val="accent1"/>
              </a:fillRef>
              <a:effectRef idx="0">
                <a:schemeClr val="accent1"/>
              </a:effectRef>
              <a:fontRef idx="minor">
                <a:schemeClr val="tx1"/>
              </a:fontRef>
            </p:style>
          </p:cxnSp>
          <p:sp>
            <p:nvSpPr>
              <p:cNvPr id="324" name="テキスト ボックス 323">
                <a:extLst>
                  <a:ext uri="{FF2B5EF4-FFF2-40B4-BE49-F238E27FC236}">
                    <a16:creationId xmlns:a16="http://schemas.microsoft.com/office/drawing/2014/main" id="{77790FAB-34D9-FCC2-A4D9-D962C5E56877}"/>
                  </a:ext>
                </a:extLst>
              </p:cNvPr>
              <p:cNvSpPr txBox="1"/>
              <p:nvPr/>
            </p:nvSpPr>
            <p:spPr>
              <a:xfrm>
                <a:off x="5416171" y="3420278"/>
                <a:ext cx="675934" cy="548695"/>
              </a:xfrm>
              <a:prstGeom prst="rect">
                <a:avLst/>
              </a:prstGeom>
              <a:noFill/>
            </p:spPr>
            <p:txBody>
              <a:bodyPr wrap="square" rtlCol="0">
                <a:spAutoFit/>
              </a:bodyPr>
              <a:lstStyle/>
              <a:p>
                <a:pPr marL="0" marR="0" lvl="0" indent="0" algn="l" defTabSz="742950" rtl="0" eaLnBrk="1" fontAlgn="auto" latinLnBrk="0" hangingPunct="1">
                  <a:lnSpc>
                    <a:spcPct val="100000"/>
                  </a:lnSpc>
                  <a:spcBef>
                    <a:spcPts val="0"/>
                  </a:spcBef>
                  <a:spcAft>
                    <a:spcPts val="0"/>
                  </a:spcAft>
                  <a:buClrTx/>
                  <a:buSzTx/>
                  <a:buFontTx/>
                  <a:buNone/>
                  <a:tabLst/>
                  <a:defRPr/>
                </a:pPr>
                <a:r>
                  <a:rPr kumimoji="1" lang="en-US" altLang="ja-JP" sz="1950" b="1" i="0" u="none" strike="noStrike" kern="1200" cap="none" spc="0" normalizeH="0" baseline="0" noProof="0" dirty="0">
                    <a:ln>
                      <a:noFill/>
                    </a:ln>
                    <a:solidFill>
                      <a:srgbClr val="FF0000"/>
                    </a:solidFill>
                    <a:effectLst/>
                    <a:uLnTx/>
                    <a:uFillTx/>
                    <a:latin typeface="游ゴシック" panose="020F0502020204030204"/>
                    <a:ea typeface="游ゴシック" panose="020B0400000000000000" pitchFamily="50" charset="-128"/>
                    <a:cs typeface="+mn-cs"/>
                  </a:rPr>
                  <a:t>11</a:t>
                </a:r>
                <a:endParaRPr kumimoji="1" lang="ja-JP" altLang="en-US" sz="1950" b="1" i="0" u="none" strike="noStrike" kern="1200" cap="none" spc="0" normalizeH="0" baseline="0" noProof="0" dirty="0">
                  <a:ln>
                    <a:noFill/>
                  </a:ln>
                  <a:solidFill>
                    <a:srgbClr val="FF0000"/>
                  </a:solidFill>
                  <a:effectLst/>
                  <a:uLnTx/>
                  <a:uFillTx/>
                  <a:latin typeface="游ゴシック" panose="020F0502020204030204"/>
                  <a:ea typeface="游ゴシック" panose="020B0400000000000000" pitchFamily="50" charset="-128"/>
                  <a:cs typeface="+mn-cs"/>
                </a:endParaRPr>
              </a:p>
            </p:txBody>
          </p:sp>
          <p:sp>
            <p:nvSpPr>
              <p:cNvPr id="325" name="テキスト ボックス 324">
                <a:extLst>
                  <a:ext uri="{FF2B5EF4-FFF2-40B4-BE49-F238E27FC236}">
                    <a16:creationId xmlns:a16="http://schemas.microsoft.com/office/drawing/2014/main" id="{EF06D484-EC0B-55F5-9F3C-1906F12E770E}"/>
                  </a:ext>
                </a:extLst>
              </p:cNvPr>
              <p:cNvSpPr txBox="1"/>
              <p:nvPr/>
            </p:nvSpPr>
            <p:spPr>
              <a:xfrm>
                <a:off x="7989893" y="2935378"/>
                <a:ext cx="549056" cy="548695"/>
              </a:xfrm>
              <a:prstGeom prst="rect">
                <a:avLst/>
              </a:prstGeom>
              <a:noFill/>
            </p:spPr>
            <p:txBody>
              <a:bodyPr wrap="square" rtlCol="0">
                <a:spAutoFit/>
              </a:bodyPr>
              <a:lstStyle/>
              <a:p>
                <a:pPr marL="0" marR="0" lvl="0" indent="0" algn="l" defTabSz="742950" rtl="0" eaLnBrk="1" fontAlgn="auto" latinLnBrk="0" hangingPunct="1">
                  <a:lnSpc>
                    <a:spcPct val="100000"/>
                  </a:lnSpc>
                  <a:spcBef>
                    <a:spcPts val="0"/>
                  </a:spcBef>
                  <a:spcAft>
                    <a:spcPts val="0"/>
                  </a:spcAft>
                  <a:buClrTx/>
                  <a:buSzTx/>
                  <a:buFontTx/>
                  <a:buNone/>
                  <a:tabLst/>
                  <a:defRPr/>
                </a:pPr>
                <a:r>
                  <a:rPr kumimoji="1" lang="en-US" altLang="ja-JP" sz="1950" b="1" i="0" u="none" strike="noStrike" kern="1200" cap="none" spc="0" normalizeH="0" baseline="0" noProof="0" dirty="0">
                    <a:ln>
                      <a:noFill/>
                    </a:ln>
                    <a:solidFill>
                      <a:srgbClr val="FF0000"/>
                    </a:solidFill>
                    <a:effectLst/>
                    <a:uLnTx/>
                    <a:uFillTx/>
                    <a:latin typeface="游ゴシック" panose="020F0502020204030204"/>
                    <a:ea typeface="游ゴシック" panose="020B0400000000000000" pitchFamily="50" charset="-128"/>
                    <a:cs typeface="+mn-cs"/>
                  </a:rPr>
                  <a:t>7</a:t>
                </a:r>
                <a:endParaRPr kumimoji="1" lang="ja-JP" altLang="en-US" sz="1950" b="1" i="0" u="none" strike="noStrike" kern="1200" cap="none" spc="0" normalizeH="0" baseline="0" noProof="0" dirty="0">
                  <a:ln>
                    <a:noFill/>
                  </a:ln>
                  <a:solidFill>
                    <a:srgbClr val="FF0000"/>
                  </a:solidFill>
                  <a:effectLst/>
                  <a:uLnTx/>
                  <a:uFillTx/>
                  <a:latin typeface="游ゴシック" panose="020F0502020204030204"/>
                  <a:ea typeface="游ゴシック" panose="020B0400000000000000" pitchFamily="50" charset="-128"/>
                  <a:cs typeface="+mn-cs"/>
                </a:endParaRPr>
              </a:p>
            </p:txBody>
          </p:sp>
          <p:sp>
            <p:nvSpPr>
              <p:cNvPr id="327" name="テキスト ボックス 326">
                <a:extLst>
                  <a:ext uri="{FF2B5EF4-FFF2-40B4-BE49-F238E27FC236}">
                    <a16:creationId xmlns:a16="http://schemas.microsoft.com/office/drawing/2014/main" id="{E0DF4DF7-A2A4-DD8B-F96F-E3D6438BC724}"/>
                  </a:ext>
                </a:extLst>
              </p:cNvPr>
              <p:cNvSpPr txBox="1"/>
              <p:nvPr/>
            </p:nvSpPr>
            <p:spPr>
              <a:xfrm>
                <a:off x="9061518" y="947165"/>
                <a:ext cx="1136611" cy="408832"/>
              </a:xfrm>
              <a:prstGeom prst="rect">
                <a:avLst/>
              </a:prstGeom>
              <a:noFill/>
            </p:spPr>
            <p:txBody>
              <a:bodyPr wrap="square" rtlCol="0">
                <a:spAutoFit/>
              </a:bodyPr>
              <a:lstStyle/>
              <a:p>
                <a:pPr marL="0" marR="0" lvl="0" indent="0" algn="l" defTabSz="742950" rtl="0" eaLnBrk="1" fontAlgn="auto" latinLnBrk="0" hangingPunct="1">
                  <a:lnSpc>
                    <a:spcPct val="100000"/>
                  </a:lnSpc>
                  <a:spcBef>
                    <a:spcPts val="0"/>
                  </a:spcBef>
                  <a:spcAft>
                    <a:spcPts val="0"/>
                  </a:spcAft>
                  <a:buClrTx/>
                  <a:buSzTx/>
                  <a:buFontTx/>
                  <a:buNone/>
                  <a:tabLst/>
                  <a:defRPr/>
                </a:pPr>
                <a:r>
                  <a:rPr kumimoji="1" lang="en-US" altLang="ja-JP" sz="1300" b="1"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Kasumi</a:t>
                </a:r>
                <a:endParaRPr kumimoji="1" lang="ja-JP" altLang="en-US" sz="1300" b="1"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endParaRPr>
              </a:p>
            </p:txBody>
          </p:sp>
          <p:sp>
            <p:nvSpPr>
              <p:cNvPr id="2" name="正方形/長方形 1">
                <a:extLst>
                  <a:ext uri="{FF2B5EF4-FFF2-40B4-BE49-F238E27FC236}">
                    <a16:creationId xmlns:a16="http://schemas.microsoft.com/office/drawing/2014/main" id="{9AA24FAD-894E-82AC-F0A6-C82EF37DED7D}"/>
                  </a:ext>
                </a:extLst>
              </p:cNvPr>
              <p:cNvSpPr/>
              <p:nvPr/>
            </p:nvSpPr>
            <p:spPr>
              <a:xfrm rot="15000000">
                <a:off x="7399277" y="4088959"/>
                <a:ext cx="48123" cy="375272"/>
              </a:xfrm>
              <a:prstGeom prst="rect">
                <a:avLst/>
              </a:prstGeom>
              <a:solidFill>
                <a:srgbClr val="FF0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742950" rtl="0" eaLnBrk="1" fontAlgn="auto" latinLnBrk="0" hangingPunct="1">
                  <a:lnSpc>
                    <a:spcPct val="100000"/>
                  </a:lnSpc>
                  <a:spcBef>
                    <a:spcPts val="0"/>
                  </a:spcBef>
                  <a:spcAft>
                    <a:spcPts val="0"/>
                  </a:spcAft>
                  <a:buClrTx/>
                  <a:buSzTx/>
                  <a:buFontTx/>
                  <a:buNone/>
                  <a:tabLst/>
                  <a:defRPr/>
                </a:pPr>
                <a:endParaRPr kumimoji="1" lang="ja-JP" altLang="en-US" sz="1950" b="1" i="0" u="none" strike="noStrike" kern="1200" cap="none" spc="0" normalizeH="0" baseline="0" noProof="0">
                  <a:ln>
                    <a:noFill/>
                  </a:ln>
                  <a:solidFill>
                    <a:prstClr val="white"/>
                  </a:solidFill>
                  <a:effectLst/>
                  <a:uLnTx/>
                  <a:uFillTx/>
                  <a:latin typeface="游ゴシック" panose="020F0502020204030204"/>
                  <a:ea typeface="游ゴシック" panose="020B0400000000000000" pitchFamily="50" charset="-128"/>
                  <a:cs typeface="+mn-cs"/>
                </a:endParaRPr>
              </a:p>
            </p:txBody>
          </p:sp>
          <p:sp>
            <p:nvSpPr>
              <p:cNvPr id="3" name="正方形/長方形 2">
                <a:extLst>
                  <a:ext uri="{FF2B5EF4-FFF2-40B4-BE49-F238E27FC236}">
                    <a16:creationId xmlns:a16="http://schemas.microsoft.com/office/drawing/2014/main" id="{B627A46E-F5F1-3B6A-54A2-B46C0649010D}"/>
                  </a:ext>
                </a:extLst>
              </p:cNvPr>
              <p:cNvSpPr/>
              <p:nvPr/>
            </p:nvSpPr>
            <p:spPr>
              <a:xfrm rot="15000000">
                <a:off x="7500686" y="4379041"/>
                <a:ext cx="48123" cy="375272"/>
              </a:xfrm>
              <a:prstGeom prst="rect">
                <a:avLst/>
              </a:prstGeom>
              <a:solidFill>
                <a:srgbClr val="FF0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742950" rtl="0" eaLnBrk="1" fontAlgn="auto" latinLnBrk="0" hangingPunct="1">
                  <a:lnSpc>
                    <a:spcPct val="100000"/>
                  </a:lnSpc>
                  <a:spcBef>
                    <a:spcPts val="0"/>
                  </a:spcBef>
                  <a:spcAft>
                    <a:spcPts val="0"/>
                  </a:spcAft>
                  <a:buClrTx/>
                  <a:buSzTx/>
                  <a:buFontTx/>
                  <a:buNone/>
                  <a:tabLst/>
                  <a:defRPr/>
                </a:pPr>
                <a:endParaRPr kumimoji="1" lang="ja-JP" altLang="en-US" sz="1950" b="1" i="0" u="none" strike="noStrike" kern="1200" cap="none" spc="0" normalizeH="0" baseline="0" noProof="0">
                  <a:ln>
                    <a:noFill/>
                  </a:ln>
                  <a:solidFill>
                    <a:prstClr val="white"/>
                  </a:solidFill>
                  <a:effectLst/>
                  <a:uLnTx/>
                  <a:uFillTx/>
                  <a:latin typeface="游ゴシック" panose="020F0502020204030204"/>
                  <a:ea typeface="游ゴシック" panose="020B0400000000000000" pitchFamily="50" charset="-128"/>
                  <a:cs typeface="+mn-cs"/>
                </a:endParaRPr>
              </a:p>
            </p:txBody>
          </p:sp>
          <p:sp>
            <p:nvSpPr>
              <p:cNvPr id="4" name="正方形/長方形 3">
                <a:extLst>
                  <a:ext uri="{FF2B5EF4-FFF2-40B4-BE49-F238E27FC236}">
                    <a16:creationId xmlns:a16="http://schemas.microsoft.com/office/drawing/2014/main" id="{D29C0BA2-BBB9-EC6A-082B-01D1EDB410DE}"/>
                  </a:ext>
                </a:extLst>
              </p:cNvPr>
              <p:cNvSpPr/>
              <p:nvPr/>
            </p:nvSpPr>
            <p:spPr>
              <a:xfrm rot="15000000">
                <a:off x="7608769" y="4685447"/>
                <a:ext cx="48123" cy="375272"/>
              </a:xfrm>
              <a:prstGeom prst="rect">
                <a:avLst/>
              </a:prstGeom>
              <a:solidFill>
                <a:srgbClr val="FF0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742950" rtl="0" eaLnBrk="1" fontAlgn="auto" latinLnBrk="0" hangingPunct="1">
                  <a:lnSpc>
                    <a:spcPct val="100000"/>
                  </a:lnSpc>
                  <a:spcBef>
                    <a:spcPts val="0"/>
                  </a:spcBef>
                  <a:spcAft>
                    <a:spcPts val="0"/>
                  </a:spcAft>
                  <a:buClrTx/>
                  <a:buSzTx/>
                  <a:buFontTx/>
                  <a:buNone/>
                  <a:tabLst/>
                  <a:defRPr/>
                </a:pPr>
                <a:endParaRPr kumimoji="1" lang="ja-JP" altLang="en-US" sz="1950" b="1" i="0" u="none" strike="noStrike" kern="1200" cap="none" spc="0" normalizeH="0" baseline="0" noProof="0">
                  <a:ln>
                    <a:noFill/>
                  </a:ln>
                  <a:solidFill>
                    <a:prstClr val="white"/>
                  </a:solidFill>
                  <a:effectLst/>
                  <a:uLnTx/>
                  <a:uFillTx/>
                  <a:latin typeface="游ゴシック" panose="020F0502020204030204"/>
                  <a:ea typeface="游ゴシック" panose="020B0400000000000000" pitchFamily="50" charset="-128"/>
                  <a:cs typeface="+mn-cs"/>
                </a:endParaRPr>
              </a:p>
            </p:txBody>
          </p:sp>
          <p:sp>
            <p:nvSpPr>
              <p:cNvPr id="5" name="正方形/長方形 4">
                <a:extLst>
                  <a:ext uri="{FF2B5EF4-FFF2-40B4-BE49-F238E27FC236}">
                    <a16:creationId xmlns:a16="http://schemas.microsoft.com/office/drawing/2014/main" id="{DE13643F-0E40-6BAF-767E-DB1B61053B91}"/>
                  </a:ext>
                </a:extLst>
              </p:cNvPr>
              <p:cNvSpPr/>
              <p:nvPr/>
            </p:nvSpPr>
            <p:spPr>
              <a:xfrm rot="15000000">
                <a:off x="7717676" y="4963787"/>
                <a:ext cx="48123" cy="375272"/>
              </a:xfrm>
              <a:prstGeom prst="rect">
                <a:avLst/>
              </a:prstGeom>
              <a:solidFill>
                <a:srgbClr val="FF0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742950" rtl="0" eaLnBrk="1" fontAlgn="auto" latinLnBrk="0" hangingPunct="1">
                  <a:lnSpc>
                    <a:spcPct val="100000"/>
                  </a:lnSpc>
                  <a:spcBef>
                    <a:spcPts val="0"/>
                  </a:spcBef>
                  <a:spcAft>
                    <a:spcPts val="0"/>
                  </a:spcAft>
                  <a:buClrTx/>
                  <a:buSzTx/>
                  <a:buFontTx/>
                  <a:buNone/>
                  <a:tabLst/>
                  <a:defRPr/>
                </a:pPr>
                <a:endParaRPr kumimoji="1" lang="ja-JP" altLang="en-US" sz="1950" b="1" i="0" u="none" strike="noStrike" kern="1200" cap="none" spc="0" normalizeH="0" baseline="0" noProof="0">
                  <a:ln>
                    <a:noFill/>
                  </a:ln>
                  <a:solidFill>
                    <a:prstClr val="white"/>
                  </a:solidFill>
                  <a:effectLst/>
                  <a:uLnTx/>
                  <a:uFillTx/>
                  <a:latin typeface="游ゴシック" panose="020F0502020204030204"/>
                  <a:ea typeface="游ゴシック" panose="020B0400000000000000" pitchFamily="50" charset="-128"/>
                  <a:cs typeface="+mn-cs"/>
                </a:endParaRPr>
              </a:p>
            </p:txBody>
          </p:sp>
          <p:sp>
            <p:nvSpPr>
              <p:cNvPr id="6" name="正方形/長方形 5">
                <a:extLst>
                  <a:ext uri="{FF2B5EF4-FFF2-40B4-BE49-F238E27FC236}">
                    <a16:creationId xmlns:a16="http://schemas.microsoft.com/office/drawing/2014/main" id="{BEC07AEF-8FB0-79D2-BA3D-CCA52394BA05}"/>
                  </a:ext>
                </a:extLst>
              </p:cNvPr>
              <p:cNvSpPr/>
              <p:nvPr/>
            </p:nvSpPr>
            <p:spPr>
              <a:xfrm>
                <a:off x="6729395" y="3625502"/>
                <a:ext cx="48123" cy="375272"/>
              </a:xfrm>
              <a:prstGeom prst="rect">
                <a:avLst/>
              </a:prstGeom>
              <a:solidFill>
                <a:srgbClr val="FF0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742950" rtl="0" eaLnBrk="1" fontAlgn="auto" latinLnBrk="0" hangingPunct="1">
                  <a:lnSpc>
                    <a:spcPct val="100000"/>
                  </a:lnSpc>
                  <a:spcBef>
                    <a:spcPts val="0"/>
                  </a:spcBef>
                  <a:spcAft>
                    <a:spcPts val="0"/>
                  </a:spcAft>
                  <a:buClrTx/>
                  <a:buSzTx/>
                  <a:buFontTx/>
                  <a:buNone/>
                  <a:tabLst/>
                  <a:defRPr/>
                </a:pPr>
                <a:endParaRPr kumimoji="1" lang="ja-JP" altLang="en-US" sz="1950" b="1" i="0" u="none" strike="noStrike" kern="1200" cap="none" spc="0" normalizeH="0" baseline="0" noProof="0">
                  <a:ln>
                    <a:noFill/>
                  </a:ln>
                  <a:solidFill>
                    <a:prstClr val="white"/>
                  </a:solidFill>
                  <a:effectLst/>
                  <a:uLnTx/>
                  <a:uFillTx/>
                  <a:latin typeface="游ゴシック" panose="020F0502020204030204"/>
                  <a:ea typeface="游ゴシック" panose="020B0400000000000000" pitchFamily="50" charset="-128"/>
                  <a:cs typeface="+mn-cs"/>
                </a:endParaRPr>
              </a:p>
            </p:txBody>
          </p:sp>
          <p:sp>
            <p:nvSpPr>
              <p:cNvPr id="7" name="テキスト ボックス 6">
                <a:extLst>
                  <a:ext uri="{FF2B5EF4-FFF2-40B4-BE49-F238E27FC236}">
                    <a16:creationId xmlns:a16="http://schemas.microsoft.com/office/drawing/2014/main" id="{9603E7ED-AF2E-4849-9809-F53542740334}"/>
                  </a:ext>
                </a:extLst>
              </p:cNvPr>
              <p:cNvSpPr txBox="1"/>
              <p:nvPr/>
            </p:nvSpPr>
            <p:spPr>
              <a:xfrm>
                <a:off x="11049511" y="2450869"/>
                <a:ext cx="1342749" cy="408832"/>
              </a:xfrm>
              <a:prstGeom prst="rect">
                <a:avLst/>
              </a:prstGeom>
              <a:noFill/>
            </p:spPr>
            <p:txBody>
              <a:bodyPr wrap="square" rtlCol="0">
                <a:spAutoFit/>
              </a:bodyPr>
              <a:lstStyle/>
              <a:p>
                <a:pPr marL="0" marR="0" lvl="0" indent="0" algn="l" defTabSz="742950" rtl="0" eaLnBrk="1" fontAlgn="auto" latinLnBrk="0" hangingPunct="1">
                  <a:lnSpc>
                    <a:spcPct val="100000"/>
                  </a:lnSpc>
                  <a:spcBef>
                    <a:spcPts val="0"/>
                  </a:spcBef>
                  <a:spcAft>
                    <a:spcPts val="0"/>
                  </a:spcAft>
                  <a:buClrTx/>
                  <a:buSzTx/>
                  <a:buFontTx/>
                  <a:buNone/>
                  <a:tabLst/>
                  <a:defRPr/>
                </a:pPr>
                <a:r>
                  <a:rPr kumimoji="1" lang="en-US" altLang="ja-JP" sz="1300" b="1" i="0" u="none" strike="noStrike" kern="1200" cap="none" spc="0" normalizeH="0" baseline="0" noProof="0" dirty="0" err="1">
                    <a:ln>
                      <a:noFill/>
                    </a:ln>
                    <a:solidFill>
                      <a:prstClr val="black"/>
                    </a:solidFill>
                    <a:effectLst/>
                    <a:uLnTx/>
                    <a:uFillTx/>
                    <a:latin typeface="游ゴシック" panose="020F0502020204030204"/>
                    <a:ea typeface="游ゴシック" panose="020B0400000000000000" pitchFamily="50" charset="-128"/>
                    <a:cs typeface="+mn-cs"/>
                  </a:rPr>
                  <a:t>Akishima</a:t>
                </a:r>
                <a:endParaRPr kumimoji="1" lang="ja-JP" altLang="en-US" sz="1300" b="1"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endParaRPr>
              </a:p>
            </p:txBody>
          </p:sp>
          <p:sp>
            <p:nvSpPr>
              <p:cNvPr id="8" name="テキスト ボックス 7">
                <a:extLst>
                  <a:ext uri="{FF2B5EF4-FFF2-40B4-BE49-F238E27FC236}">
                    <a16:creationId xmlns:a16="http://schemas.microsoft.com/office/drawing/2014/main" id="{7116E4A3-F33C-A25E-6687-CC192F74EDF9}"/>
                  </a:ext>
                </a:extLst>
              </p:cNvPr>
              <p:cNvSpPr txBox="1"/>
              <p:nvPr/>
            </p:nvSpPr>
            <p:spPr>
              <a:xfrm>
                <a:off x="3462159" y="529600"/>
                <a:ext cx="1702760" cy="1527739"/>
              </a:xfrm>
              <a:prstGeom prst="rect">
                <a:avLst/>
              </a:prstGeom>
              <a:noFill/>
            </p:spPr>
            <p:txBody>
              <a:bodyPr wrap="square" rtlCol="0">
                <a:spAutoFit/>
              </a:bodyPr>
              <a:lstStyle/>
              <a:p>
                <a:pPr marL="0" marR="0" lvl="0" indent="0" algn="l" defTabSz="742950" rtl="0" eaLnBrk="1" fontAlgn="auto" latinLnBrk="0" hangingPunct="1">
                  <a:lnSpc>
                    <a:spcPct val="100000"/>
                  </a:lnSpc>
                  <a:spcBef>
                    <a:spcPts val="0"/>
                  </a:spcBef>
                  <a:spcAft>
                    <a:spcPts val="0"/>
                  </a:spcAft>
                  <a:buClrTx/>
                  <a:buSzTx/>
                  <a:buFontTx/>
                  <a:buNone/>
                  <a:tabLst/>
                  <a:defRPr/>
                </a:pPr>
                <a:r>
                  <a:rPr kumimoji="1" lang="en-US" altLang="ja-JP" sz="1300" b="1" i="0" u="none" strike="noStrike" kern="1200" cap="none" spc="0" normalizeH="0" baseline="0" noProof="0" dirty="0" err="1">
                    <a:ln>
                      <a:noFill/>
                    </a:ln>
                    <a:solidFill>
                      <a:prstClr val="black"/>
                    </a:solidFill>
                    <a:effectLst/>
                    <a:uLnTx/>
                    <a:uFillTx/>
                    <a:latin typeface="游ゴシック" panose="020F0502020204030204"/>
                    <a:ea typeface="游ゴシック" panose="020B0400000000000000" pitchFamily="50" charset="-128"/>
                    <a:cs typeface="+mn-cs"/>
                  </a:rPr>
                  <a:t>Gushikami</a:t>
                </a:r>
                <a:endParaRPr kumimoji="1" lang="en-US" altLang="ja-JP" sz="1300" b="1"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endParaRPr>
              </a:p>
              <a:p>
                <a:pPr marL="0" marR="0" lvl="0" indent="0" algn="l" defTabSz="742950" rtl="0" eaLnBrk="1" fontAlgn="auto" latinLnBrk="0" hangingPunct="1">
                  <a:lnSpc>
                    <a:spcPct val="100000"/>
                  </a:lnSpc>
                  <a:spcBef>
                    <a:spcPts val="0"/>
                  </a:spcBef>
                  <a:spcAft>
                    <a:spcPts val="0"/>
                  </a:spcAft>
                  <a:buClrTx/>
                  <a:buSzTx/>
                  <a:buFontTx/>
                  <a:buNone/>
                  <a:tabLst/>
                  <a:defRPr/>
                </a:pPr>
                <a:r>
                  <a:rPr kumimoji="1" lang="en-US" altLang="ja-JP" sz="1300" b="1" i="0" u="none" strike="noStrike" kern="1200" cap="none" spc="0" normalizeH="0" baseline="0" noProof="0" dirty="0" err="1">
                    <a:ln>
                      <a:noFill/>
                    </a:ln>
                    <a:solidFill>
                      <a:prstClr val="black"/>
                    </a:solidFill>
                    <a:effectLst/>
                    <a:uLnTx/>
                    <a:uFillTx/>
                    <a:latin typeface="游ゴシック" panose="020F0502020204030204"/>
                    <a:ea typeface="游ゴシック" panose="020B0400000000000000" pitchFamily="50" charset="-128"/>
                    <a:cs typeface="+mn-cs"/>
                  </a:rPr>
                  <a:t>Nago</a:t>
                </a:r>
                <a:endParaRPr kumimoji="1" lang="en-US" altLang="ja-JP" sz="1300" b="1"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endParaRPr>
              </a:p>
              <a:p>
                <a:pPr marL="0" marR="0" lvl="0" indent="0" algn="l" defTabSz="742950" rtl="0" eaLnBrk="1" fontAlgn="auto" latinLnBrk="0" hangingPunct="1">
                  <a:lnSpc>
                    <a:spcPct val="100000"/>
                  </a:lnSpc>
                  <a:spcBef>
                    <a:spcPts val="0"/>
                  </a:spcBef>
                  <a:spcAft>
                    <a:spcPts val="0"/>
                  </a:spcAft>
                  <a:buClrTx/>
                  <a:buSzTx/>
                  <a:buFontTx/>
                  <a:buNone/>
                  <a:tabLst/>
                  <a:defRPr/>
                </a:pPr>
                <a:r>
                  <a:rPr kumimoji="1" lang="en-US" altLang="ja-JP" sz="1300" b="1"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Nago_070302</a:t>
                </a:r>
              </a:p>
              <a:p>
                <a:pPr marL="0" marR="0" lvl="0" indent="0" algn="l" defTabSz="742950" rtl="0" eaLnBrk="1" fontAlgn="auto" latinLnBrk="0" hangingPunct="1">
                  <a:lnSpc>
                    <a:spcPct val="100000"/>
                  </a:lnSpc>
                  <a:spcBef>
                    <a:spcPts val="0"/>
                  </a:spcBef>
                  <a:spcAft>
                    <a:spcPts val="0"/>
                  </a:spcAft>
                  <a:buClrTx/>
                  <a:buSzTx/>
                  <a:buFontTx/>
                  <a:buNone/>
                  <a:tabLst/>
                  <a:defRPr/>
                </a:pPr>
                <a:r>
                  <a:rPr kumimoji="1" lang="en-US" altLang="ja-JP" sz="1300" b="1"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Kikai</a:t>
                </a:r>
                <a:endParaRPr kumimoji="1" lang="ja-JP" altLang="en-US" sz="1300" b="1"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endParaRPr>
              </a:p>
            </p:txBody>
          </p:sp>
          <p:sp>
            <p:nvSpPr>
              <p:cNvPr id="9" name="テキスト ボックス 8">
                <a:extLst>
                  <a:ext uri="{FF2B5EF4-FFF2-40B4-BE49-F238E27FC236}">
                    <a16:creationId xmlns:a16="http://schemas.microsoft.com/office/drawing/2014/main" id="{11E96E43-6E69-D652-C176-1E1A190C4C38}"/>
                  </a:ext>
                </a:extLst>
              </p:cNvPr>
              <p:cNvSpPr txBox="1"/>
              <p:nvPr/>
            </p:nvSpPr>
            <p:spPr>
              <a:xfrm>
                <a:off x="4766167" y="1926822"/>
                <a:ext cx="1136611" cy="408832"/>
              </a:xfrm>
              <a:prstGeom prst="rect">
                <a:avLst/>
              </a:prstGeom>
              <a:noFill/>
            </p:spPr>
            <p:txBody>
              <a:bodyPr wrap="square" rtlCol="0">
                <a:spAutoFit/>
              </a:bodyPr>
              <a:lstStyle/>
              <a:p>
                <a:pPr marL="0" marR="0" lvl="0" indent="0" algn="l" defTabSz="742950" rtl="0" eaLnBrk="1" fontAlgn="auto" latinLnBrk="0" hangingPunct="1">
                  <a:lnSpc>
                    <a:spcPct val="100000"/>
                  </a:lnSpc>
                  <a:spcBef>
                    <a:spcPts val="0"/>
                  </a:spcBef>
                  <a:spcAft>
                    <a:spcPts val="0"/>
                  </a:spcAft>
                  <a:buClrTx/>
                  <a:buSzTx/>
                  <a:buFontTx/>
                  <a:buNone/>
                  <a:tabLst/>
                  <a:defRPr/>
                </a:pPr>
                <a:r>
                  <a:rPr kumimoji="1" lang="en-US" altLang="ja-JP" sz="1300" b="1" i="0" u="none" strike="noStrike" kern="1200" cap="none" spc="0" normalizeH="0" baseline="0" noProof="0" dirty="0" err="1">
                    <a:ln>
                      <a:noFill/>
                    </a:ln>
                    <a:solidFill>
                      <a:prstClr val="black"/>
                    </a:solidFill>
                    <a:effectLst/>
                    <a:uLnTx/>
                    <a:uFillTx/>
                    <a:latin typeface="游ゴシック" panose="020F0502020204030204"/>
                    <a:ea typeface="游ゴシック" panose="020B0400000000000000" pitchFamily="50" charset="-128"/>
                    <a:cs typeface="+mn-cs"/>
                  </a:rPr>
                  <a:t>Hiwaki</a:t>
                </a:r>
                <a:endParaRPr kumimoji="1" lang="ja-JP" altLang="en-US" sz="1300" b="1"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endParaRPr>
              </a:p>
            </p:txBody>
          </p:sp>
          <p:sp>
            <p:nvSpPr>
              <p:cNvPr id="10" name="テキスト ボックス 9">
                <a:extLst>
                  <a:ext uri="{FF2B5EF4-FFF2-40B4-BE49-F238E27FC236}">
                    <a16:creationId xmlns:a16="http://schemas.microsoft.com/office/drawing/2014/main" id="{C1BD586D-EB3D-6CBC-1C75-D99B21C39369}"/>
                  </a:ext>
                </a:extLst>
              </p:cNvPr>
              <p:cNvSpPr txBox="1"/>
              <p:nvPr/>
            </p:nvSpPr>
            <p:spPr>
              <a:xfrm>
                <a:off x="5119680" y="4792956"/>
                <a:ext cx="1136611" cy="408832"/>
              </a:xfrm>
              <a:prstGeom prst="rect">
                <a:avLst/>
              </a:prstGeom>
              <a:noFill/>
            </p:spPr>
            <p:txBody>
              <a:bodyPr wrap="square" rtlCol="0">
                <a:spAutoFit/>
              </a:bodyPr>
              <a:lstStyle/>
              <a:p>
                <a:pPr marL="0" marR="0" lvl="0" indent="0" algn="l" defTabSz="742950" rtl="0" eaLnBrk="1" fontAlgn="auto" latinLnBrk="0" hangingPunct="1">
                  <a:lnSpc>
                    <a:spcPct val="100000"/>
                  </a:lnSpc>
                  <a:spcBef>
                    <a:spcPts val="0"/>
                  </a:spcBef>
                  <a:spcAft>
                    <a:spcPts val="0"/>
                  </a:spcAft>
                  <a:buClrTx/>
                  <a:buSzTx/>
                  <a:buFontTx/>
                  <a:buNone/>
                  <a:tabLst/>
                  <a:defRPr/>
                </a:pPr>
                <a:r>
                  <a:rPr kumimoji="1" lang="en-US" altLang="ja-JP" sz="1300" b="1"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Iwaki</a:t>
                </a:r>
                <a:endParaRPr kumimoji="1" lang="ja-JP" altLang="en-US" sz="1300" b="1"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endParaRPr>
              </a:p>
            </p:txBody>
          </p:sp>
          <p:sp>
            <p:nvSpPr>
              <p:cNvPr id="11" name="テキスト ボックス 10">
                <a:extLst>
                  <a:ext uri="{FF2B5EF4-FFF2-40B4-BE49-F238E27FC236}">
                    <a16:creationId xmlns:a16="http://schemas.microsoft.com/office/drawing/2014/main" id="{8710CCC4-6AE8-6067-149E-2B6EE16A3C03}"/>
                  </a:ext>
                </a:extLst>
              </p:cNvPr>
              <p:cNvSpPr txBox="1"/>
              <p:nvPr/>
            </p:nvSpPr>
            <p:spPr>
              <a:xfrm>
                <a:off x="5011870" y="5858315"/>
                <a:ext cx="1566798" cy="408832"/>
              </a:xfrm>
              <a:prstGeom prst="rect">
                <a:avLst/>
              </a:prstGeom>
              <a:noFill/>
            </p:spPr>
            <p:txBody>
              <a:bodyPr wrap="square" rtlCol="0">
                <a:spAutoFit/>
              </a:bodyPr>
              <a:lstStyle/>
              <a:p>
                <a:pPr marL="0" marR="0" lvl="0" indent="0" algn="l" defTabSz="742950" rtl="0" eaLnBrk="1" fontAlgn="auto" latinLnBrk="0" hangingPunct="1">
                  <a:lnSpc>
                    <a:spcPct val="100000"/>
                  </a:lnSpc>
                  <a:spcBef>
                    <a:spcPts val="0"/>
                  </a:spcBef>
                  <a:spcAft>
                    <a:spcPts val="0"/>
                  </a:spcAft>
                  <a:buClrTx/>
                  <a:buSzTx/>
                  <a:buFontTx/>
                  <a:buNone/>
                  <a:tabLst/>
                  <a:defRPr/>
                </a:pPr>
                <a:r>
                  <a:rPr kumimoji="1" lang="en-US" altLang="ja-JP" sz="1300" b="1"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Takamatsu</a:t>
                </a:r>
                <a:endParaRPr kumimoji="1" lang="ja-JP" altLang="en-US" sz="1300" b="1"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endParaRPr>
              </a:p>
            </p:txBody>
          </p:sp>
          <p:sp>
            <p:nvSpPr>
              <p:cNvPr id="12" name="テキスト ボックス 11">
                <a:extLst>
                  <a:ext uri="{FF2B5EF4-FFF2-40B4-BE49-F238E27FC236}">
                    <a16:creationId xmlns:a16="http://schemas.microsoft.com/office/drawing/2014/main" id="{B0D71209-62DE-6908-3214-EDE76A44A9F8}"/>
                  </a:ext>
                </a:extLst>
              </p:cNvPr>
              <p:cNvSpPr txBox="1"/>
              <p:nvPr/>
            </p:nvSpPr>
            <p:spPr>
              <a:xfrm>
                <a:off x="6274586" y="5564973"/>
                <a:ext cx="1136611" cy="408832"/>
              </a:xfrm>
              <a:prstGeom prst="rect">
                <a:avLst/>
              </a:prstGeom>
              <a:noFill/>
            </p:spPr>
            <p:txBody>
              <a:bodyPr wrap="square" rtlCol="0">
                <a:spAutoFit/>
              </a:bodyPr>
              <a:lstStyle/>
              <a:p>
                <a:pPr marL="0" marR="0" lvl="0" indent="0" algn="l" defTabSz="742950" rtl="0" eaLnBrk="1" fontAlgn="auto" latinLnBrk="0" hangingPunct="1">
                  <a:lnSpc>
                    <a:spcPct val="100000"/>
                  </a:lnSpc>
                  <a:spcBef>
                    <a:spcPts val="0"/>
                  </a:spcBef>
                  <a:spcAft>
                    <a:spcPts val="0"/>
                  </a:spcAft>
                  <a:buClrTx/>
                  <a:buSzTx/>
                  <a:buFontTx/>
                  <a:buNone/>
                  <a:tabLst/>
                  <a:defRPr/>
                </a:pPr>
                <a:r>
                  <a:rPr kumimoji="1" lang="en-US" altLang="ja-JP" sz="1300" b="1"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Tanabe</a:t>
                </a:r>
                <a:endParaRPr kumimoji="1" lang="ja-JP" altLang="en-US" sz="1300" b="1"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endParaRPr>
              </a:p>
            </p:txBody>
          </p:sp>
          <p:sp>
            <p:nvSpPr>
              <p:cNvPr id="13" name="テキスト ボックス 12">
                <a:extLst>
                  <a:ext uri="{FF2B5EF4-FFF2-40B4-BE49-F238E27FC236}">
                    <a16:creationId xmlns:a16="http://schemas.microsoft.com/office/drawing/2014/main" id="{FDCFD786-52EE-D803-8EB4-209F330CFF5F}"/>
                  </a:ext>
                </a:extLst>
              </p:cNvPr>
              <p:cNvSpPr txBox="1"/>
              <p:nvPr/>
            </p:nvSpPr>
            <p:spPr>
              <a:xfrm>
                <a:off x="7220667" y="5516837"/>
                <a:ext cx="1136611" cy="408832"/>
              </a:xfrm>
              <a:prstGeom prst="rect">
                <a:avLst/>
              </a:prstGeom>
              <a:noFill/>
            </p:spPr>
            <p:txBody>
              <a:bodyPr wrap="square" rtlCol="0">
                <a:spAutoFit/>
              </a:bodyPr>
              <a:lstStyle/>
              <a:p>
                <a:pPr marL="0" marR="0" lvl="0" indent="0" algn="l" defTabSz="742950" rtl="0" eaLnBrk="1" fontAlgn="auto" latinLnBrk="0" hangingPunct="1">
                  <a:lnSpc>
                    <a:spcPct val="100000"/>
                  </a:lnSpc>
                  <a:spcBef>
                    <a:spcPts val="0"/>
                  </a:spcBef>
                  <a:spcAft>
                    <a:spcPts val="0"/>
                  </a:spcAft>
                  <a:buClrTx/>
                  <a:buSzTx/>
                  <a:buFontTx/>
                  <a:buNone/>
                  <a:tabLst/>
                  <a:defRPr/>
                </a:pPr>
                <a:r>
                  <a:rPr kumimoji="1" lang="en-US" altLang="ja-JP" sz="1300" b="1" i="0" u="none" strike="noStrike" kern="1200" cap="none" spc="0" normalizeH="0" baseline="0" noProof="0" dirty="0" err="1">
                    <a:ln>
                      <a:noFill/>
                    </a:ln>
                    <a:solidFill>
                      <a:prstClr val="black"/>
                    </a:solidFill>
                    <a:effectLst/>
                    <a:uLnTx/>
                    <a:uFillTx/>
                    <a:latin typeface="游ゴシック" panose="020F0502020204030204"/>
                    <a:ea typeface="游ゴシック" panose="020B0400000000000000" pitchFamily="50" charset="-128"/>
                    <a:cs typeface="+mn-cs"/>
                  </a:rPr>
                  <a:t>Tessei</a:t>
                </a:r>
                <a:endParaRPr kumimoji="1" lang="ja-JP" altLang="en-US" sz="1300" b="1"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endParaRPr>
              </a:p>
            </p:txBody>
          </p:sp>
          <p:sp>
            <p:nvSpPr>
              <p:cNvPr id="14" name="テキスト ボックス 13">
                <a:extLst>
                  <a:ext uri="{FF2B5EF4-FFF2-40B4-BE49-F238E27FC236}">
                    <a16:creationId xmlns:a16="http://schemas.microsoft.com/office/drawing/2014/main" id="{D486DB61-F629-C877-93F2-B3DF9B9A48B8}"/>
                  </a:ext>
                </a:extLst>
              </p:cNvPr>
              <p:cNvSpPr txBox="1"/>
              <p:nvPr/>
            </p:nvSpPr>
            <p:spPr>
              <a:xfrm>
                <a:off x="7919034" y="6359202"/>
                <a:ext cx="1136611" cy="408832"/>
              </a:xfrm>
              <a:prstGeom prst="rect">
                <a:avLst/>
              </a:prstGeom>
              <a:noFill/>
            </p:spPr>
            <p:txBody>
              <a:bodyPr wrap="square" rtlCol="0">
                <a:spAutoFit/>
              </a:bodyPr>
              <a:lstStyle/>
              <a:p>
                <a:pPr marL="0" marR="0" lvl="0" indent="0" algn="l" defTabSz="742950" rtl="0" eaLnBrk="1" fontAlgn="auto" latinLnBrk="0" hangingPunct="1">
                  <a:lnSpc>
                    <a:spcPct val="100000"/>
                  </a:lnSpc>
                  <a:spcBef>
                    <a:spcPts val="0"/>
                  </a:spcBef>
                  <a:spcAft>
                    <a:spcPts val="0"/>
                  </a:spcAft>
                  <a:buClrTx/>
                  <a:buSzTx/>
                  <a:buFontTx/>
                  <a:buNone/>
                  <a:tabLst/>
                  <a:defRPr/>
                </a:pPr>
                <a:r>
                  <a:rPr kumimoji="1" lang="en-US" altLang="ja-JP" sz="1300" b="1" i="0" u="none" strike="noStrike" kern="1200" cap="none" spc="0" normalizeH="0" baseline="0" noProof="0" dirty="0" err="1">
                    <a:ln>
                      <a:noFill/>
                    </a:ln>
                    <a:solidFill>
                      <a:prstClr val="black"/>
                    </a:solidFill>
                    <a:effectLst/>
                    <a:uLnTx/>
                    <a:uFillTx/>
                    <a:latin typeface="游ゴシック" panose="020F0502020204030204"/>
                    <a:ea typeface="游ゴシック" panose="020B0400000000000000" pitchFamily="50" charset="-128"/>
                    <a:cs typeface="+mn-cs"/>
                  </a:rPr>
                  <a:t>Uridura</a:t>
                </a:r>
                <a:endParaRPr kumimoji="1" lang="ja-JP" altLang="en-US" sz="1300" b="1"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endParaRPr>
              </a:p>
            </p:txBody>
          </p:sp>
          <p:sp>
            <p:nvSpPr>
              <p:cNvPr id="15" name="テキスト ボックス 14">
                <a:extLst>
                  <a:ext uri="{FF2B5EF4-FFF2-40B4-BE49-F238E27FC236}">
                    <a16:creationId xmlns:a16="http://schemas.microsoft.com/office/drawing/2014/main" id="{104DB874-EB7E-2F98-9612-BC2AC25D2966}"/>
                  </a:ext>
                </a:extLst>
              </p:cNvPr>
              <p:cNvSpPr txBox="1"/>
              <p:nvPr/>
            </p:nvSpPr>
            <p:spPr>
              <a:xfrm>
                <a:off x="8352656" y="5670595"/>
                <a:ext cx="1258100" cy="408832"/>
              </a:xfrm>
              <a:prstGeom prst="rect">
                <a:avLst/>
              </a:prstGeom>
              <a:noFill/>
            </p:spPr>
            <p:txBody>
              <a:bodyPr wrap="square" rtlCol="0">
                <a:spAutoFit/>
              </a:bodyPr>
              <a:lstStyle/>
              <a:p>
                <a:pPr marL="0" marR="0" lvl="0" indent="0" algn="l" defTabSz="742950" rtl="0" eaLnBrk="1" fontAlgn="auto" latinLnBrk="0" hangingPunct="1">
                  <a:lnSpc>
                    <a:spcPct val="100000"/>
                  </a:lnSpc>
                  <a:spcBef>
                    <a:spcPts val="0"/>
                  </a:spcBef>
                  <a:spcAft>
                    <a:spcPts val="0"/>
                  </a:spcAft>
                  <a:buClrTx/>
                  <a:buSzTx/>
                  <a:buFontTx/>
                  <a:buNone/>
                  <a:tabLst/>
                  <a:defRPr/>
                </a:pPr>
                <a:r>
                  <a:rPr kumimoji="1" lang="en-US" altLang="ja-JP" sz="1300" b="1"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Mishima</a:t>
                </a:r>
                <a:endParaRPr kumimoji="1" lang="ja-JP" altLang="en-US" sz="1300" b="1"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endParaRPr>
              </a:p>
            </p:txBody>
          </p:sp>
          <p:sp>
            <p:nvSpPr>
              <p:cNvPr id="16" name="テキスト ボックス 15">
                <a:extLst>
                  <a:ext uri="{FF2B5EF4-FFF2-40B4-BE49-F238E27FC236}">
                    <a16:creationId xmlns:a16="http://schemas.microsoft.com/office/drawing/2014/main" id="{9BCF1545-D3C1-EB6E-C1E7-3D753DC8B4DC}"/>
                  </a:ext>
                </a:extLst>
              </p:cNvPr>
              <p:cNvSpPr txBox="1"/>
              <p:nvPr/>
            </p:nvSpPr>
            <p:spPr>
              <a:xfrm>
                <a:off x="9652518" y="2155046"/>
                <a:ext cx="1136611" cy="408832"/>
              </a:xfrm>
              <a:prstGeom prst="rect">
                <a:avLst/>
              </a:prstGeom>
              <a:noFill/>
            </p:spPr>
            <p:txBody>
              <a:bodyPr wrap="square" rtlCol="0">
                <a:spAutoFit/>
              </a:bodyPr>
              <a:lstStyle/>
              <a:p>
                <a:pPr marL="0" marR="0" lvl="0" indent="0" algn="l" defTabSz="742950" rtl="0" eaLnBrk="1" fontAlgn="auto" latinLnBrk="0" hangingPunct="1">
                  <a:lnSpc>
                    <a:spcPct val="100000"/>
                  </a:lnSpc>
                  <a:spcBef>
                    <a:spcPts val="0"/>
                  </a:spcBef>
                  <a:spcAft>
                    <a:spcPts val="0"/>
                  </a:spcAft>
                  <a:buClrTx/>
                  <a:buSzTx/>
                  <a:buFontTx/>
                  <a:buNone/>
                  <a:tabLst/>
                  <a:defRPr/>
                </a:pPr>
                <a:r>
                  <a:rPr kumimoji="1" lang="en-US" altLang="ja-JP" sz="1300" b="1"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Kochi</a:t>
                </a:r>
                <a:endParaRPr kumimoji="1" lang="ja-JP" altLang="en-US" sz="1300" b="1"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endParaRPr>
              </a:p>
            </p:txBody>
          </p:sp>
          <p:sp>
            <p:nvSpPr>
              <p:cNvPr id="17" name="テキスト ボックス 16">
                <a:extLst>
                  <a:ext uri="{FF2B5EF4-FFF2-40B4-BE49-F238E27FC236}">
                    <a16:creationId xmlns:a16="http://schemas.microsoft.com/office/drawing/2014/main" id="{6E110F23-6260-92A9-5C2A-B6BC9F90C206}"/>
                  </a:ext>
                </a:extLst>
              </p:cNvPr>
              <p:cNvSpPr txBox="1"/>
              <p:nvPr/>
            </p:nvSpPr>
            <p:spPr>
              <a:xfrm>
                <a:off x="8987395" y="5902919"/>
                <a:ext cx="1510999" cy="408832"/>
              </a:xfrm>
              <a:prstGeom prst="rect">
                <a:avLst/>
              </a:prstGeom>
              <a:noFill/>
            </p:spPr>
            <p:txBody>
              <a:bodyPr wrap="square" rtlCol="0">
                <a:spAutoFit/>
              </a:bodyPr>
              <a:lstStyle/>
              <a:p>
                <a:pPr marL="0" marR="0" lvl="0" indent="0" algn="l" defTabSz="742950" rtl="0" eaLnBrk="1" fontAlgn="auto" latinLnBrk="0" hangingPunct="1">
                  <a:lnSpc>
                    <a:spcPct val="100000"/>
                  </a:lnSpc>
                  <a:spcBef>
                    <a:spcPts val="0"/>
                  </a:spcBef>
                  <a:spcAft>
                    <a:spcPts val="0"/>
                  </a:spcAft>
                  <a:buClrTx/>
                  <a:buSzTx/>
                  <a:buFontTx/>
                  <a:buNone/>
                  <a:tabLst/>
                  <a:defRPr/>
                </a:pPr>
                <a:r>
                  <a:rPr kumimoji="1" lang="en-US" altLang="ja-JP" sz="1300" b="1"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Yamaguchi</a:t>
                </a:r>
                <a:endParaRPr kumimoji="1" lang="ja-JP" altLang="en-US" sz="1300" b="1"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endParaRPr>
              </a:p>
            </p:txBody>
          </p:sp>
          <p:sp>
            <p:nvSpPr>
              <p:cNvPr id="19" name="テキスト ボックス 18">
                <a:extLst>
                  <a:ext uri="{FF2B5EF4-FFF2-40B4-BE49-F238E27FC236}">
                    <a16:creationId xmlns:a16="http://schemas.microsoft.com/office/drawing/2014/main" id="{ACC05F48-9F09-0EE3-54F6-65F2531B55BE}"/>
                  </a:ext>
                </a:extLst>
              </p:cNvPr>
              <p:cNvSpPr txBox="1"/>
              <p:nvPr/>
            </p:nvSpPr>
            <p:spPr>
              <a:xfrm>
                <a:off x="10524539" y="6311288"/>
                <a:ext cx="1136611" cy="408832"/>
              </a:xfrm>
              <a:prstGeom prst="rect">
                <a:avLst/>
              </a:prstGeom>
              <a:noFill/>
            </p:spPr>
            <p:txBody>
              <a:bodyPr wrap="square" rtlCol="0">
                <a:spAutoFit/>
              </a:bodyPr>
              <a:lstStyle/>
              <a:p>
                <a:pPr marL="0" marR="0" lvl="0" indent="0" algn="l" defTabSz="742950" rtl="0" eaLnBrk="1" fontAlgn="auto" latinLnBrk="0" hangingPunct="1">
                  <a:lnSpc>
                    <a:spcPct val="100000"/>
                  </a:lnSpc>
                  <a:spcBef>
                    <a:spcPts val="0"/>
                  </a:spcBef>
                  <a:spcAft>
                    <a:spcPts val="0"/>
                  </a:spcAft>
                  <a:buClrTx/>
                  <a:buSzTx/>
                  <a:buFontTx/>
                  <a:buNone/>
                  <a:tabLst/>
                  <a:defRPr/>
                </a:pPr>
                <a:r>
                  <a:rPr kumimoji="1" lang="en-US" altLang="ja-JP" sz="1300" b="1"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Hagi</a:t>
                </a:r>
                <a:endParaRPr kumimoji="1" lang="ja-JP" altLang="en-US" sz="1300" b="1"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endParaRPr>
              </a:p>
            </p:txBody>
          </p:sp>
          <p:sp>
            <p:nvSpPr>
              <p:cNvPr id="20" name="正方形/長方形 19">
                <a:extLst>
                  <a:ext uri="{FF2B5EF4-FFF2-40B4-BE49-F238E27FC236}">
                    <a16:creationId xmlns:a16="http://schemas.microsoft.com/office/drawing/2014/main" id="{7ADA8BF2-CBB4-8238-FBA4-13C41FBB8E7E}"/>
                  </a:ext>
                </a:extLst>
              </p:cNvPr>
              <p:cNvSpPr/>
              <p:nvPr/>
            </p:nvSpPr>
            <p:spPr>
              <a:xfrm rot="8100000">
                <a:off x="9091409" y="1408942"/>
                <a:ext cx="48123" cy="375272"/>
              </a:xfrm>
              <a:prstGeom prst="rect">
                <a:avLst/>
              </a:prstGeom>
              <a:solidFill>
                <a:srgbClr val="FF0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742950" rtl="0" eaLnBrk="1" fontAlgn="auto" latinLnBrk="0" hangingPunct="1">
                  <a:lnSpc>
                    <a:spcPct val="100000"/>
                  </a:lnSpc>
                  <a:spcBef>
                    <a:spcPts val="0"/>
                  </a:spcBef>
                  <a:spcAft>
                    <a:spcPts val="0"/>
                  </a:spcAft>
                  <a:buClrTx/>
                  <a:buSzTx/>
                  <a:buFontTx/>
                  <a:buNone/>
                  <a:tabLst/>
                  <a:defRPr/>
                </a:pPr>
                <a:endParaRPr kumimoji="1" lang="ja-JP" altLang="en-US" sz="1950" b="1" i="0" u="none" strike="noStrike" kern="1200" cap="none" spc="0" normalizeH="0" baseline="0" noProof="0">
                  <a:ln>
                    <a:noFill/>
                  </a:ln>
                  <a:solidFill>
                    <a:prstClr val="white"/>
                  </a:solidFill>
                  <a:effectLst/>
                  <a:uLnTx/>
                  <a:uFillTx/>
                  <a:latin typeface="游ゴシック" panose="020F0502020204030204"/>
                  <a:ea typeface="游ゴシック" panose="020B0400000000000000" pitchFamily="50" charset="-128"/>
                  <a:cs typeface="+mn-cs"/>
                </a:endParaRPr>
              </a:p>
            </p:txBody>
          </p:sp>
          <p:sp>
            <p:nvSpPr>
              <p:cNvPr id="22" name="正方形/長方形 21">
                <a:extLst>
                  <a:ext uri="{FF2B5EF4-FFF2-40B4-BE49-F238E27FC236}">
                    <a16:creationId xmlns:a16="http://schemas.microsoft.com/office/drawing/2014/main" id="{5FD3A775-66DB-21D6-48D6-7B0883366A32}"/>
                  </a:ext>
                </a:extLst>
              </p:cNvPr>
              <p:cNvSpPr/>
              <p:nvPr/>
            </p:nvSpPr>
            <p:spPr>
              <a:xfrm rot="5400000">
                <a:off x="4344530" y="2536685"/>
                <a:ext cx="48123" cy="375272"/>
              </a:xfrm>
              <a:prstGeom prst="rect">
                <a:avLst/>
              </a:prstGeom>
              <a:solidFill>
                <a:srgbClr val="FF0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742950" rtl="0" eaLnBrk="1" fontAlgn="auto" latinLnBrk="0" hangingPunct="1">
                  <a:lnSpc>
                    <a:spcPct val="100000"/>
                  </a:lnSpc>
                  <a:spcBef>
                    <a:spcPts val="0"/>
                  </a:spcBef>
                  <a:spcAft>
                    <a:spcPts val="0"/>
                  </a:spcAft>
                  <a:buClrTx/>
                  <a:buSzTx/>
                  <a:buFontTx/>
                  <a:buNone/>
                  <a:tabLst/>
                  <a:defRPr/>
                </a:pPr>
                <a:endParaRPr kumimoji="1" lang="ja-JP" altLang="en-US" sz="1950" b="1" i="0" u="none" strike="noStrike" kern="1200" cap="none" spc="0" normalizeH="0" baseline="0" noProof="0">
                  <a:ln>
                    <a:noFill/>
                  </a:ln>
                  <a:solidFill>
                    <a:prstClr val="white"/>
                  </a:solidFill>
                  <a:effectLst/>
                  <a:uLnTx/>
                  <a:uFillTx/>
                  <a:latin typeface="游ゴシック" panose="020F0502020204030204"/>
                  <a:ea typeface="游ゴシック" panose="020B0400000000000000" pitchFamily="50" charset="-128"/>
                  <a:cs typeface="+mn-cs"/>
                </a:endParaRPr>
              </a:p>
            </p:txBody>
          </p:sp>
          <p:sp>
            <p:nvSpPr>
              <p:cNvPr id="23" name="正方形/長方形 22">
                <a:extLst>
                  <a:ext uri="{FF2B5EF4-FFF2-40B4-BE49-F238E27FC236}">
                    <a16:creationId xmlns:a16="http://schemas.microsoft.com/office/drawing/2014/main" id="{8A5D868C-35AD-ED3B-6193-72F3331902AA}"/>
                  </a:ext>
                </a:extLst>
              </p:cNvPr>
              <p:cNvSpPr/>
              <p:nvPr/>
            </p:nvSpPr>
            <p:spPr>
              <a:xfrm rot="8681403">
                <a:off x="4686413" y="3806904"/>
                <a:ext cx="48123" cy="375272"/>
              </a:xfrm>
              <a:prstGeom prst="rect">
                <a:avLst/>
              </a:prstGeom>
              <a:solidFill>
                <a:srgbClr val="FF0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742950" rtl="0" eaLnBrk="1" fontAlgn="auto" latinLnBrk="0" hangingPunct="1">
                  <a:lnSpc>
                    <a:spcPct val="100000"/>
                  </a:lnSpc>
                  <a:spcBef>
                    <a:spcPts val="0"/>
                  </a:spcBef>
                  <a:spcAft>
                    <a:spcPts val="0"/>
                  </a:spcAft>
                  <a:buClrTx/>
                  <a:buSzTx/>
                  <a:buFontTx/>
                  <a:buNone/>
                  <a:tabLst/>
                  <a:defRPr/>
                </a:pPr>
                <a:endParaRPr kumimoji="1" lang="ja-JP" altLang="en-US" sz="1950" b="1" i="0" u="none" strike="noStrike" kern="1200" cap="none" spc="0" normalizeH="0" baseline="0" noProof="0">
                  <a:ln>
                    <a:noFill/>
                  </a:ln>
                  <a:solidFill>
                    <a:prstClr val="white"/>
                  </a:solidFill>
                  <a:effectLst/>
                  <a:uLnTx/>
                  <a:uFillTx/>
                  <a:latin typeface="游ゴシック" panose="020F0502020204030204"/>
                  <a:ea typeface="游ゴシック" panose="020B0400000000000000" pitchFamily="50" charset="-128"/>
                  <a:cs typeface="+mn-cs"/>
                </a:endParaRPr>
              </a:p>
            </p:txBody>
          </p:sp>
          <p:sp>
            <p:nvSpPr>
              <p:cNvPr id="24" name="正方形/長方形 23">
                <a:extLst>
                  <a:ext uri="{FF2B5EF4-FFF2-40B4-BE49-F238E27FC236}">
                    <a16:creationId xmlns:a16="http://schemas.microsoft.com/office/drawing/2014/main" id="{79EFBD7B-C548-FDA2-FD8F-542FA54E319A}"/>
                  </a:ext>
                </a:extLst>
              </p:cNvPr>
              <p:cNvSpPr/>
              <p:nvPr/>
            </p:nvSpPr>
            <p:spPr>
              <a:xfrm rot="12756890">
                <a:off x="4658519" y="3425468"/>
                <a:ext cx="48123" cy="375272"/>
              </a:xfrm>
              <a:prstGeom prst="rect">
                <a:avLst/>
              </a:prstGeom>
              <a:solidFill>
                <a:srgbClr val="FF0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742950" rtl="0" eaLnBrk="1" fontAlgn="auto" latinLnBrk="0" hangingPunct="1">
                  <a:lnSpc>
                    <a:spcPct val="100000"/>
                  </a:lnSpc>
                  <a:spcBef>
                    <a:spcPts val="0"/>
                  </a:spcBef>
                  <a:spcAft>
                    <a:spcPts val="0"/>
                  </a:spcAft>
                  <a:buClrTx/>
                  <a:buSzTx/>
                  <a:buFontTx/>
                  <a:buNone/>
                  <a:tabLst/>
                  <a:defRPr/>
                </a:pPr>
                <a:endParaRPr kumimoji="1" lang="ja-JP" altLang="en-US" sz="1950" b="1" i="0" u="none" strike="noStrike" kern="1200" cap="none" spc="0" normalizeH="0" baseline="0" noProof="0">
                  <a:ln>
                    <a:noFill/>
                  </a:ln>
                  <a:solidFill>
                    <a:prstClr val="white"/>
                  </a:solidFill>
                  <a:effectLst/>
                  <a:uLnTx/>
                  <a:uFillTx/>
                  <a:latin typeface="游ゴシック" panose="020F0502020204030204"/>
                  <a:ea typeface="游ゴシック" panose="020B0400000000000000" pitchFamily="50" charset="-128"/>
                  <a:cs typeface="+mn-cs"/>
                </a:endParaRPr>
              </a:p>
            </p:txBody>
          </p:sp>
          <p:sp>
            <p:nvSpPr>
              <p:cNvPr id="38" name="テキスト ボックス 37">
                <a:extLst>
                  <a:ext uri="{FF2B5EF4-FFF2-40B4-BE49-F238E27FC236}">
                    <a16:creationId xmlns:a16="http://schemas.microsoft.com/office/drawing/2014/main" id="{26814AF7-020A-BE44-20FD-BFD1A87ED705}"/>
                  </a:ext>
                </a:extLst>
              </p:cNvPr>
              <p:cNvSpPr txBox="1"/>
              <p:nvPr/>
            </p:nvSpPr>
            <p:spPr>
              <a:xfrm>
                <a:off x="11547220" y="3357614"/>
                <a:ext cx="1136611" cy="408832"/>
              </a:xfrm>
              <a:prstGeom prst="rect">
                <a:avLst/>
              </a:prstGeom>
              <a:noFill/>
            </p:spPr>
            <p:txBody>
              <a:bodyPr wrap="square" rtlCol="0">
                <a:spAutoFit/>
              </a:bodyPr>
              <a:lstStyle/>
              <a:p>
                <a:pPr marL="0" marR="0" lvl="0" indent="0" algn="l" defTabSz="742950" rtl="0" eaLnBrk="1" fontAlgn="auto" latinLnBrk="0" hangingPunct="1">
                  <a:lnSpc>
                    <a:spcPct val="100000"/>
                  </a:lnSpc>
                  <a:spcBef>
                    <a:spcPts val="0"/>
                  </a:spcBef>
                  <a:spcAft>
                    <a:spcPts val="0"/>
                  </a:spcAft>
                  <a:buClrTx/>
                  <a:buSzTx/>
                  <a:buFontTx/>
                  <a:buNone/>
                  <a:tabLst/>
                  <a:defRPr/>
                </a:pPr>
                <a:r>
                  <a:rPr kumimoji="1" lang="en-US" altLang="ja-JP" sz="1300" b="1"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ST1</a:t>
                </a:r>
                <a:endParaRPr kumimoji="1" lang="ja-JP" altLang="en-US" sz="1300" b="1"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endParaRPr>
              </a:p>
            </p:txBody>
          </p:sp>
          <p:sp>
            <p:nvSpPr>
              <p:cNvPr id="39" name="テキスト ボックス 38">
                <a:extLst>
                  <a:ext uri="{FF2B5EF4-FFF2-40B4-BE49-F238E27FC236}">
                    <a16:creationId xmlns:a16="http://schemas.microsoft.com/office/drawing/2014/main" id="{A0D0AEE2-DA98-4978-DA44-D5191ABFFFA2}"/>
                  </a:ext>
                </a:extLst>
              </p:cNvPr>
              <p:cNvSpPr txBox="1"/>
              <p:nvPr/>
            </p:nvSpPr>
            <p:spPr>
              <a:xfrm>
                <a:off x="6929614" y="3377509"/>
                <a:ext cx="1136611" cy="408832"/>
              </a:xfrm>
              <a:prstGeom prst="rect">
                <a:avLst/>
              </a:prstGeom>
              <a:noFill/>
            </p:spPr>
            <p:txBody>
              <a:bodyPr wrap="square" rtlCol="0">
                <a:spAutoFit/>
              </a:bodyPr>
              <a:lstStyle/>
              <a:p>
                <a:pPr marL="0" marR="0" lvl="0" indent="0" algn="l" defTabSz="742950" rtl="0" eaLnBrk="1" fontAlgn="auto" latinLnBrk="0" hangingPunct="1">
                  <a:lnSpc>
                    <a:spcPct val="100000"/>
                  </a:lnSpc>
                  <a:spcBef>
                    <a:spcPts val="0"/>
                  </a:spcBef>
                  <a:spcAft>
                    <a:spcPts val="0"/>
                  </a:spcAft>
                  <a:buClrTx/>
                  <a:buSzTx/>
                  <a:buFontTx/>
                  <a:buNone/>
                  <a:tabLst/>
                  <a:defRPr/>
                </a:pPr>
                <a:r>
                  <a:rPr kumimoji="1" lang="en-US" altLang="ja-JP" sz="1300" b="1"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ST3</a:t>
                </a:r>
                <a:endParaRPr kumimoji="1" lang="ja-JP" altLang="en-US" sz="1300" b="1"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endParaRPr>
              </a:p>
            </p:txBody>
          </p:sp>
          <p:sp>
            <p:nvSpPr>
              <p:cNvPr id="40" name="テキスト ボックス 39">
                <a:extLst>
                  <a:ext uri="{FF2B5EF4-FFF2-40B4-BE49-F238E27FC236}">
                    <a16:creationId xmlns:a16="http://schemas.microsoft.com/office/drawing/2014/main" id="{25556907-90E7-2571-B632-6DB6339B201E}"/>
                  </a:ext>
                </a:extLst>
              </p:cNvPr>
              <p:cNvSpPr txBox="1"/>
              <p:nvPr/>
            </p:nvSpPr>
            <p:spPr>
              <a:xfrm>
                <a:off x="3598591" y="3881234"/>
                <a:ext cx="1136611" cy="408832"/>
              </a:xfrm>
              <a:prstGeom prst="rect">
                <a:avLst/>
              </a:prstGeom>
              <a:noFill/>
            </p:spPr>
            <p:txBody>
              <a:bodyPr wrap="square" rtlCol="0">
                <a:spAutoFit/>
              </a:bodyPr>
              <a:lstStyle/>
              <a:p>
                <a:pPr marL="0" marR="0" lvl="0" indent="0" algn="l" defTabSz="742950" rtl="0" eaLnBrk="1" fontAlgn="auto" latinLnBrk="0" hangingPunct="1">
                  <a:lnSpc>
                    <a:spcPct val="100000"/>
                  </a:lnSpc>
                  <a:spcBef>
                    <a:spcPts val="0"/>
                  </a:spcBef>
                  <a:spcAft>
                    <a:spcPts val="0"/>
                  </a:spcAft>
                  <a:buClrTx/>
                  <a:buSzTx/>
                  <a:buFontTx/>
                  <a:buNone/>
                  <a:tabLst/>
                  <a:defRPr/>
                </a:pPr>
                <a:r>
                  <a:rPr kumimoji="1" lang="en-US" altLang="ja-JP" sz="1300" b="1"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ST2</a:t>
                </a:r>
                <a:endParaRPr kumimoji="1" lang="ja-JP" altLang="en-US" sz="1300" b="1"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endParaRPr>
              </a:p>
            </p:txBody>
          </p:sp>
          <p:cxnSp>
            <p:nvCxnSpPr>
              <p:cNvPr id="46" name="直線コネクタ 45">
                <a:extLst>
                  <a:ext uri="{FF2B5EF4-FFF2-40B4-BE49-F238E27FC236}">
                    <a16:creationId xmlns:a16="http://schemas.microsoft.com/office/drawing/2014/main" id="{C3E86472-C930-A45A-2C8A-F39CDE969C8E}"/>
                  </a:ext>
                </a:extLst>
              </p:cNvPr>
              <p:cNvCxnSpPr>
                <a:cxnSpLocks/>
              </p:cNvCxnSpPr>
              <p:nvPr/>
            </p:nvCxnSpPr>
            <p:spPr>
              <a:xfrm flipH="1" flipV="1">
                <a:off x="7749634" y="3376780"/>
                <a:ext cx="585107" cy="8188"/>
              </a:xfrm>
              <a:prstGeom prst="line">
                <a:avLst/>
              </a:prstGeom>
              <a:ln w="38100">
                <a:solidFill>
                  <a:schemeClr val="tx1"/>
                </a:solidFill>
                <a:prstDash val="sysDash"/>
              </a:ln>
            </p:spPr>
            <p:style>
              <a:lnRef idx="1">
                <a:schemeClr val="accent1"/>
              </a:lnRef>
              <a:fillRef idx="0">
                <a:schemeClr val="accent1"/>
              </a:fillRef>
              <a:effectRef idx="0">
                <a:schemeClr val="accent1"/>
              </a:effectRef>
              <a:fontRef idx="minor">
                <a:schemeClr val="tx1"/>
              </a:fontRef>
            </p:style>
          </p:cxnSp>
          <p:cxnSp>
            <p:nvCxnSpPr>
              <p:cNvPr id="53" name="直線コネクタ 52">
                <a:extLst>
                  <a:ext uri="{FF2B5EF4-FFF2-40B4-BE49-F238E27FC236}">
                    <a16:creationId xmlns:a16="http://schemas.microsoft.com/office/drawing/2014/main" id="{51265E86-6C20-2221-49A1-EA57DFEA9D32}"/>
                  </a:ext>
                </a:extLst>
              </p:cNvPr>
              <p:cNvCxnSpPr>
                <a:cxnSpLocks/>
              </p:cNvCxnSpPr>
              <p:nvPr/>
            </p:nvCxnSpPr>
            <p:spPr>
              <a:xfrm flipH="1" flipV="1">
                <a:off x="7743509" y="2942047"/>
                <a:ext cx="585107" cy="8188"/>
              </a:xfrm>
              <a:prstGeom prst="line">
                <a:avLst/>
              </a:prstGeom>
              <a:ln w="38100">
                <a:solidFill>
                  <a:schemeClr val="tx1"/>
                </a:solidFill>
                <a:prstDash val="sysDash"/>
              </a:ln>
            </p:spPr>
            <p:style>
              <a:lnRef idx="1">
                <a:schemeClr val="accent1"/>
              </a:lnRef>
              <a:fillRef idx="0">
                <a:schemeClr val="accent1"/>
              </a:fillRef>
              <a:effectRef idx="0">
                <a:schemeClr val="accent1"/>
              </a:effectRef>
              <a:fontRef idx="minor">
                <a:schemeClr val="tx1"/>
              </a:fontRef>
            </p:style>
          </p:cxnSp>
          <p:cxnSp>
            <p:nvCxnSpPr>
              <p:cNvPr id="26" name="直線コネクタ 25">
                <a:extLst>
                  <a:ext uri="{FF2B5EF4-FFF2-40B4-BE49-F238E27FC236}">
                    <a16:creationId xmlns:a16="http://schemas.microsoft.com/office/drawing/2014/main" id="{B68D7E99-DB47-CF41-CD61-B74B27A530FE}"/>
                  </a:ext>
                </a:extLst>
              </p:cNvPr>
              <p:cNvCxnSpPr>
                <a:cxnSpLocks/>
              </p:cNvCxnSpPr>
              <p:nvPr/>
            </p:nvCxnSpPr>
            <p:spPr>
              <a:xfrm flipH="1" flipV="1">
                <a:off x="11049513" y="3391449"/>
                <a:ext cx="302541" cy="223215"/>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70" name="テキスト ボックス 69">
                <a:extLst>
                  <a:ext uri="{FF2B5EF4-FFF2-40B4-BE49-F238E27FC236}">
                    <a16:creationId xmlns:a16="http://schemas.microsoft.com/office/drawing/2014/main" id="{DB17EC09-25D2-61A8-189B-CF3A71501BDD}"/>
                  </a:ext>
                </a:extLst>
              </p:cNvPr>
              <p:cNvSpPr txBox="1"/>
              <p:nvPr/>
            </p:nvSpPr>
            <p:spPr>
              <a:xfrm>
                <a:off x="10284794" y="3009519"/>
                <a:ext cx="1136611" cy="408832"/>
              </a:xfrm>
              <a:prstGeom prst="rect">
                <a:avLst/>
              </a:prstGeom>
              <a:noFill/>
            </p:spPr>
            <p:txBody>
              <a:bodyPr wrap="square" rtlCol="0">
                <a:spAutoFit/>
              </a:bodyPr>
              <a:lstStyle/>
              <a:p>
                <a:pPr marL="0" marR="0" lvl="0" indent="0" algn="l" defTabSz="742950" rtl="0" eaLnBrk="1" fontAlgn="auto" latinLnBrk="0" hangingPunct="1">
                  <a:lnSpc>
                    <a:spcPct val="100000"/>
                  </a:lnSpc>
                  <a:spcBef>
                    <a:spcPts val="0"/>
                  </a:spcBef>
                  <a:spcAft>
                    <a:spcPts val="0"/>
                  </a:spcAft>
                  <a:buClrTx/>
                  <a:buSzTx/>
                  <a:buFontTx/>
                  <a:buNone/>
                  <a:tabLst/>
                  <a:defRPr/>
                </a:pPr>
                <a:r>
                  <a:rPr kumimoji="1" lang="en-US" altLang="ja-JP" sz="1300" b="1" i="0" u="none" strike="noStrike" kern="1200" cap="none" spc="0" normalizeH="0" baseline="0" noProof="0" dirty="0" err="1">
                    <a:ln>
                      <a:noFill/>
                    </a:ln>
                    <a:solidFill>
                      <a:prstClr val="black"/>
                    </a:solidFill>
                    <a:effectLst/>
                    <a:uLnTx/>
                    <a:uFillTx/>
                    <a:latin typeface="游ゴシック" panose="020F0502020204030204"/>
                    <a:ea typeface="游ゴシック" panose="020B0400000000000000" pitchFamily="50" charset="-128"/>
                    <a:cs typeface="+mn-cs"/>
                  </a:rPr>
                  <a:t>Hd-rR</a:t>
                </a:r>
                <a:endParaRPr kumimoji="1" lang="ja-JP" altLang="en-US" sz="1300" b="1"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endParaRPr>
              </a:p>
            </p:txBody>
          </p:sp>
        </p:grpSp>
        <p:sp>
          <p:nvSpPr>
            <p:cNvPr id="71" name="テキスト ボックス 70">
              <a:extLst>
                <a:ext uri="{FF2B5EF4-FFF2-40B4-BE49-F238E27FC236}">
                  <a16:creationId xmlns:a16="http://schemas.microsoft.com/office/drawing/2014/main" id="{CBC070B1-A9DF-1549-810E-33FF408C4F38}"/>
                </a:ext>
              </a:extLst>
            </p:cNvPr>
            <p:cNvSpPr txBox="1"/>
            <p:nvPr/>
          </p:nvSpPr>
          <p:spPr>
            <a:xfrm>
              <a:off x="7652564" y="1190799"/>
              <a:ext cx="516605" cy="604946"/>
            </a:xfrm>
            <a:prstGeom prst="rect">
              <a:avLst/>
            </a:prstGeom>
            <a:noFill/>
          </p:spPr>
          <p:txBody>
            <a:bodyPr wrap="square" rtlCol="0">
              <a:spAutoFit/>
            </a:bodyPr>
            <a:lstStyle/>
            <a:p>
              <a:pPr marL="0" marR="0" lvl="0" indent="0" algn="l" defTabSz="742950" rtl="0" eaLnBrk="1" fontAlgn="auto" latinLnBrk="0" hangingPunct="1">
                <a:lnSpc>
                  <a:spcPct val="100000"/>
                </a:lnSpc>
                <a:spcBef>
                  <a:spcPts val="0"/>
                </a:spcBef>
                <a:spcAft>
                  <a:spcPts val="0"/>
                </a:spcAft>
                <a:buClrTx/>
                <a:buSzTx/>
                <a:buFontTx/>
                <a:buNone/>
                <a:tabLst/>
                <a:defRPr/>
              </a:pPr>
              <a:r>
                <a:rPr kumimoji="1" lang="en-US" altLang="ja-JP" sz="1300" b="1"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Oki</a:t>
              </a:r>
              <a:endParaRPr kumimoji="1" lang="ja-JP" altLang="en-US" sz="1300" b="1"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endParaRPr>
            </a:p>
          </p:txBody>
        </p:sp>
        <p:sp>
          <p:nvSpPr>
            <p:cNvPr id="73" name="テキスト ボックス 72">
              <a:extLst>
                <a:ext uri="{FF2B5EF4-FFF2-40B4-BE49-F238E27FC236}">
                  <a16:creationId xmlns:a16="http://schemas.microsoft.com/office/drawing/2014/main" id="{F76EFECD-B969-A7E6-98D0-14EDC4AA11ED}"/>
                </a:ext>
              </a:extLst>
            </p:cNvPr>
            <p:cNvSpPr txBox="1"/>
            <p:nvPr/>
          </p:nvSpPr>
          <p:spPr>
            <a:xfrm>
              <a:off x="6778451" y="1127881"/>
              <a:ext cx="516605" cy="604946"/>
            </a:xfrm>
            <a:prstGeom prst="rect">
              <a:avLst/>
            </a:prstGeom>
            <a:noFill/>
          </p:spPr>
          <p:txBody>
            <a:bodyPr wrap="square" rtlCol="0">
              <a:spAutoFit/>
            </a:bodyPr>
            <a:lstStyle/>
            <a:p>
              <a:pPr marL="0" marR="0" lvl="0" indent="0" algn="l" defTabSz="742950" rtl="0" eaLnBrk="1" fontAlgn="auto" latinLnBrk="0" hangingPunct="1">
                <a:lnSpc>
                  <a:spcPct val="100000"/>
                </a:lnSpc>
                <a:spcBef>
                  <a:spcPts val="0"/>
                </a:spcBef>
                <a:spcAft>
                  <a:spcPts val="0"/>
                </a:spcAft>
                <a:buClrTx/>
                <a:buSzTx/>
                <a:buFontTx/>
                <a:buNone/>
                <a:tabLst/>
                <a:defRPr/>
              </a:pPr>
              <a:r>
                <a:rPr kumimoji="1" lang="en-US" altLang="ja-JP" sz="1300" b="1"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Oki</a:t>
              </a:r>
              <a:endParaRPr kumimoji="1" lang="ja-JP" altLang="en-US" sz="1300" b="1"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endParaRPr>
            </a:p>
          </p:txBody>
        </p:sp>
        <p:sp>
          <p:nvSpPr>
            <p:cNvPr id="74" name="テキスト ボックス 73">
              <a:extLst>
                <a:ext uri="{FF2B5EF4-FFF2-40B4-BE49-F238E27FC236}">
                  <a16:creationId xmlns:a16="http://schemas.microsoft.com/office/drawing/2014/main" id="{01DCCF72-E09B-4CF5-21F9-60CE9E176676}"/>
                </a:ext>
              </a:extLst>
            </p:cNvPr>
            <p:cNvSpPr txBox="1"/>
            <p:nvPr/>
          </p:nvSpPr>
          <p:spPr>
            <a:xfrm>
              <a:off x="7673470" y="2743776"/>
              <a:ext cx="516605" cy="604946"/>
            </a:xfrm>
            <a:prstGeom prst="rect">
              <a:avLst/>
            </a:prstGeom>
            <a:noFill/>
          </p:spPr>
          <p:txBody>
            <a:bodyPr wrap="square" rtlCol="0">
              <a:spAutoFit/>
            </a:bodyPr>
            <a:lstStyle/>
            <a:p>
              <a:pPr marL="0" marR="0" lvl="0" indent="0" algn="l" defTabSz="742950" rtl="0" eaLnBrk="1" fontAlgn="auto" latinLnBrk="0" hangingPunct="1">
                <a:lnSpc>
                  <a:spcPct val="100000"/>
                </a:lnSpc>
                <a:spcBef>
                  <a:spcPts val="0"/>
                </a:spcBef>
                <a:spcAft>
                  <a:spcPts val="0"/>
                </a:spcAft>
                <a:buClrTx/>
                <a:buSzTx/>
                <a:buFontTx/>
                <a:buNone/>
                <a:tabLst/>
                <a:defRPr/>
              </a:pPr>
              <a:r>
                <a:rPr kumimoji="1" lang="en-US" altLang="ja-JP" sz="1300" b="1"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Oki</a:t>
              </a:r>
              <a:endParaRPr kumimoji="1" lang="ja-JP" altLang="en-US" sz="1300" b="1"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endParaRPr>
            </a:p>
          </p:txBody>
        </p:sp>
        <p:sp>
          <p:nvSpPr>
            <p:cNvPr id="75" name="テキスト ボックス 74">
              <a:extLst>
                <a:ext uri="{FF2B5EF4-FFF2-40B4-BE49-F238E27FC236}">
                  <a16:creationId xmlns:a16="http://schemas.microsoft.com/office/drawing/2014/main" id="{468AF4C5-F1E0-DBDA-5BF8-2803751787EA}"/>
                </a:ext>
              </a:extLst>
            </p:cNvPr>
            <p:cNvSpPr txBox="1"/>
            <p:nvPr/>
          </p:nvSpPr>
          <p:spPr>
            <a:xfrm>
              <a:off x="6143337" y="1949638"/>
              <a:ext cx="516605" cy="604946"/>
            </a:xfrm>
            <a:prstGeom prst="rect">
              <a:avLst/>
            </a:prstGeom>
            <a:noFill/>
          </p:spPr>
          <p:txBody>
            <a:bodyPr wrap="square" rtlCol="0">
              <a:spAutoFit/>
            </a:bodyPr>
            <a:lstStyle/>
            <a:p>
              <a:pPr marL="0" marR="0" lvl="0" indent="0" algn="l" defTabSz="742950" rtl="0" eaLnBrk="1" fontAlgn="auto" latinLnBrk="0" hangingPunct="1">
                <a:lnSpc>
                  <a:spcPct val="100000"/>
                </a:lnSpc>
                <a:spcBef>
                  <a:spcPts val="0"/>
                </a:spcBef>
                <a:spcAft>
                  <a:spcPts val="0"/>
                </a:spcAft>
                <a:buClrTx/>
                <a:buSzTx/>
                <a:buFontTx/>
                <a:buNone/>
                <a:tabLst/>
                <a:defRPr/>
              </a:pPr>
              <a:r>
                <a:rPr kumimoji="1" lang="en-US" altLang="ja-JP" sz="1300" b="1"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Oki</a:t>
              </a:r>
              <a:endParaRPr kumimoji="1" lang="ja-JP" altLang="en-US" sz="1300" b="1"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endParaRPr>
            </a:p>
          </p:txBody>
        </p:sp>
        <p:sp>
          <p:nvSpPr>
            <p:cNvPr id="76" name="テキスト ボックス 75">
              <a:extLst>
                <a:ext uri="{FF2B5EF4-FFF2-40B4-BE49-F238E27FC236}">
                  <a16:creationId xmlns:a16="http://schemas.microsoft.com/office/drawing/2014/main" id="{5C8A7AC3-6784-4089-5CF8-F73518A8A50D}"/>
                </a:ext>
              </a:extLst>
            </p:cNvPr>
            <p:cNvSpPr txBox="1"/>
            <p:nvPr/>
          </p:nvSpPr>
          <p:spPr>
            <a:xfrm>
              <a:off x="6200109" y="2966009"/>
              <a:ext cx="516605" cy="604946"/>
            </a:xfrm>
            <a:prstGeom prst="rect">
              <a:avLst/>
            </a:prstGeom>
            <a:noFill/>
          </p:spPr>
          <p:txBody>
            <a:bodyPr wrap="square" rtlCol="0">
              <a:spAutoFit/>
            </a:bodyPr>
            <a:lstStyle/>
            <a:p>
              <a:pPr marL="0" marR="0" lvl="0" indent="0" algn="l" defTabSz="742950" rtl="0" eaLnBrk="1" fontAlgn="auto" latinLnBrk="0" hangingPunct="1">
                <a:lnSpc>
                  <a:spcPct val="100000"/>
                </a:lnSpc>
                <a:spcBef>
                  <a:spcPts val="0"/>
                </a:spcBef>
                <a:spcAft>
                  <a:spcPts val="0"/>
                </a:spcAft>
                <a:buClrTx/>
                <a:buSzTx/>
                <a:buFontTx/>
                <a:buNone/>
                <a:tabLst/>
                <a:defRPr/>
              </a:pPr>
              <a:r>
                <a:rPr kumimoji="1" lang="en-US" altLang="ja-JP" sz="1300" b="1"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Oki</a:t>
              </a:r>
              <a:endParaRPr kumimoji="1" lang="ja-JP" altLang="en-US" sz="1300" b="1"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endParaRPr>
            </a:p>
          </p:txBody>
        </p:sp>
        <p:sp>
          <p:nvSpPr>
            <p:cNvPr id="77" name="テキスト ボックス 76">
              <a:extLst>
                <a:ext uri="{FF2B5EF4-FFF2-40B4-BE49-F238E27FC236}">
                  <a16:creationId xmlns:a16="http://schemas.microsoft.com/office/drawing/2014/main" id="{B3D39663-73D2-896D-CA3D-6BC030C2FCC9}"/>
                </a:ext>
              </a:extLst>
            </p:cNvPr>
            <p:cNvSpPr txBox="1"/>
            <p:nvPr/>
          </p:nvSpPr>
          <p:spPr>
            <a:xfrm>
              <a:off x="5817636" y="4450771"/>
              <a:ext cx="516605" cy="604946"/>
            </a:xfrm>
            <a:prstGeom prst="rect">
              <a:avLst/>
            </a:prstGeom>
            <a:noFill/>
          </p:spPr>
          <p:txBody>
            <a:bodyPr wrap="square" rtlCol="0">
              <a:spAutoFit/>
            </a:bodyPr>
            <a:lstStyle/>
            <a:p>
              <a:pPr marL="0" marR="0" lvl="0" indent="0" algn="l" defTabSz="742950" rtl="0" eaLnBrk="1" fontAlgn="auto" latinLnBrk="0" hangingPunct="1">
                <a:lnSpc>
                  <a:spcPct val="100000"/>
                </a:lnSpc>
                <a:spcBef>
                  <a:spcPts val="0"/>
                </a:spcBef>
                <a:spcAft>
                  <a:spcPts val="0"/>
                </a:spcAft>
                <a:buClrTx/>
                <a:buSzTx/>
                <a:buFontTx/>
                <a:buNone/>
                <a:tabLst/>
                <a:defRPr/>
              </a:pPr>
              <a:r>
                <a:rPr kumimoji="1" lang="en-US" altLang="ja-JP" sz="1300" b="1"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Oki</a:t>
              </a:r>
              <a:endParaRPr kumimoji="1" lang="ja-JP" altLang="en-US" sz="1300" b="1"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endParaRPr>
            </a:p>
          </p:txBody>
        </p:sp>
      </p:grpSp>
      <p:pic>
        <p:nvPicPr>
          <p:cNvPr id="81" name="図 80">
            <a:extLst>
              <a:ext uri="{FF2B5EF4-FFF2-40B4-BE49-F238E27FC236}">
                <a16:creationId xmlns:a16="http://schemas.microsoft.com/office/drawing/2014/main" id="{7824ACAC-9953-ABEF-865E-1D3615E6372A}"/>
              </a:ext>
            </a:extLst>
          </p:cNvPr>
          <p:cNvPicPr>
            <a:picLocks noChangeAspect="1"/>
          </p:cNvPicPr>
          <p:nvPr/>
        </p:nvPicPr>
        <p:blipFill>
          <a:blip r:embed="rId37">
            <a:extLst>
              <a:ext uri="{28A0092B-C50C-407E-A947-70E740481C1C}">
                <a14:useLocalDpi xmlns:a14="http://schemas.microsoft.com/office/drawing/2010/main" val="0"/>
              </a:ext>
            </a:extLst>
          </a:blip>
          <a:stretch>
            <a:fillRect/>
          </a:stretch>
        </p:blipFill>
        <p:spPr>
          <a:xfrm>
            <a:off x="545464" y="1538358"/>
            <a:ext cx="2547559" cy="1917826"/>
          </a:xfrm>
          <a:prstGeom prst="rect">
            <a:avLst/>
          </a:prstGeom>
        </p:spPr>
      </p:pic>
      <p:sp>
        <p:nvSpPr>
          <p:cNvPr id="82" name="テキスト ボックス 81">
            <a:extLst>
              <a:ext uri="{FF2B5EF4-FFF2-40B4-BE49-F238E27FC236}">
                <a16:creationId xmlns:a16="http://schemas.microsoft.com/office/drawing/2014/main" id="{DB2A2850-64F8-55D4-C7AE-8E54573B333C}"/>
              </a:ext>
            </a:extLst>
          </p:cNvPr>
          <p:cNvSpPr txBox="1"/>
          <p:nvPr/>
        </p:nvSpPr>
        <p:spPr>
          <a:xfrm>
            <a:off x="172174" y="3596109"/>
            <a:ext cx="3845836" cy="1384995"/>
          </a:xfrm>
          <a:prstGeom prst="rect">
            <a:avLst/>
          </a:prstGeom>
          <a:noFill/>
        </p:spPr>
        <p:txBody>
          <a:bodyPr wrap="square" rtlCol="0">
            <a:spAutoFit/>
          </a:bodyPr>
          <a:lstStyle/>
          <a:p>
            <a:pPr marL="0" marR="0" lvl="0" indent="0" algn="l" defTabSz="742950" rtl="0" eaLnBrk="1" fontAlgn="auto" latinLnBrk="0" hangingPunct="1">
              <a:lnSpc>
                <a:spcPct val="100000"/>
              </a:lnSpc>
              <a:spcBef>
                <a:spcPts val="0"/>
              </a:spcBef>
              <a:spcAft>
                <a:spcPts val="0"/>
              </a:spcAft>
              <a:buClrTx/>
              <a:buSzTx/>
              <a:buFontTx/>
              <a:buNone/>
              <a:tabLst/>
              <a:defRPr/>
            </a:pPr>
            <a:r>
              <a:rPr kumimoji="1" lang="ja-JP" altLang="en-US" sz="14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　全く同じ塩基配列の </a:t>
            </a:r>
            <a:r>
              <a:rPr kumimoji="1" lang="en-US" altLang="ja-JP" sz="14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D-loop </a:t>
            </a:r>
            <a:r>
              <a:rPr kumimoji="1" lang="ja-JP" altLang="en-US" sz="14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を</a:t>
            </a:r>
            <a:endParaRPr kumimoji="1" lang="en-US" altLang="ja-JP" sz="14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endParaRPr>
          </a:p>
          <a:p>
            <a:pPr marL="0" marR="0" lvl="0" indent="0" algn="l" defTabSz="742950" rtl="0" eaLnBrk="1" fontAlgn="auto" latinLnBrk="0" hangingPunct="1">
              <a:lnSpc>
                <a:spcPct val="100000"/>
              </a:lnSpc>
              <a:spcBef>
                <a:spcPts val="0"/>
              </a:spcBef>
              <a:spcAft>
                <a:spcPts val="0"/>
              </a:spcAft>
              <a:buClrTx/>
              <a:buSzTx/>
              <a:buFontTx/>
              <a:buNone/>
              <a:tabLst/>
              <a:defRPr/>
            </a:pPr>
            <a:r>
              <a:rPr kumimoji="1" lang="ja-JP" altLang="en-US" sz="14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もつメダカが地理的に遠く離れて</a:t>
            </a:r>
            <a:endParaRPr kumimoji="1" lang="en-US" altLang="ja-JP" sz="14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endParaRPr>
          </a:p>
          <a:p>
            <a:pPr marL="0" marR="0" lvl="0" indent="0" algn="l" defTabSz="742950" rtl="0" eaLnBrk="1" fontAlgn="auto" latinLnBrk="0" hangingPunct="1">
              <a:lnSpc>
                <a:spcPct val="100000"/>
              </a:lnSpc>
              <a:spcBef>
                <a:spcPts val="0"/>
              </a:spcBef>
              <a:spcAft>
                <a:spcPts val="0"/>
              </a:spcAft>
              <a:buClrTx/>
              <a:buSzTx/>
              <a:buFontTx/>
              <a:buNone/>
              <a:tabLst/>
              <a:defRPr/>
            </a:pPr>
            <a:r>
              <a:rPr kumimoji="1" lang="ja-JP" altLang="en-US" sz="14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得られる場合は、いずれかのメダ</a:t>
            </a:r>
            <a:endParaRPr kumimoji="1" lang="en-US" altLang="ja-JP" sz="14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endParaRPr>
          </a:p>
          <a:p>
            <a:pPr marL="0" marR="0" lvl="0" indent="0" algn="l" defTabSz="742950" rtl="0" eaLnBrk="1" fontAlgn="auto" latinLnBrk="0" hangingPunct="1">
              <a:lnSpc>
                <a:spcPct val="100000"/>
              </a:lnSpc>
              <a:spcBef>
                <a:spcPts val="0"/>
              </a:spcBef>
              <a:spcAft>
                <a:spcPts val="0"/>
              </a:spcAft>
              <a:buClrTx/>
              <a:buSzTx/>
              <a:buFontTx/>
              <a:buNone/>
              <a:tabLst/>
              <a:defRPr/>
            </a:pPr>
            <a:r>
              <a:rPr kumimoji="1" lang="ja-JP" altLang="en-US" sz="14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カが地メダカであって、それがもう一方の地にごく最近に移動した（＝人為的に移動された）と考えられます。（例えば </a:t>
            </a:r>
            <a:r>
              <a:rPr kumimoji="1" lang="en-US" altLang="ja-JP" sz="1400" b="0" i="0" u="none" strike="noStrike" kern="1200" cap="none" spc="0" normalizeH="0" baseline="0" noProof="0" dirty="0" err="1">
                <a:ln>
                  <a:noFill/>
                </a:ln>
                <a:solidFill>
                  <a:prstClr val="black"/>
                </a:solidFill>
                <a:effectLst/>
                <a:uLnTx/>
                <a:uFillTx/>
                <a:latin typeface="游ゴシック" panose="020F0502020204030204"/>
                <a:ea typeface="游ゴシック" panose="020B0400000000000000" pitchFamily="50" charset="-128"/>
                <a:cs typeface="+mn-cs"/>
              </a:rPr>
              <a:t>ST1</a:t>
            </a:r>
            <a:r>
              <a:rPr kumimoji="1" lang="ja-JP" altLang="en-US" sz="14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a:t>
            </a:r>
          </a:p>
        </p:txBody>
      </p:sp>
      <p:sp>
        <p:nvSpPr>
          <p:cNvPr id="25" name="テキスト ボックス 24">
            <a:extLst>
              <a:ext uri="{FF2B5EF4-FFF2-40B4-BE49-F238E27FC236}">
                <a16:creationId xmlns:a16="http://schemas.microsoft.com/office/drawing/2014/main" id="{95381816-AABE-F891-3E74-CE735F28335D}"/>
              </a:ext>
            </a:extLst>
          </p:cNvPr>
          <p:cNvSpPr txBox="1"/>
          <p:nvPr/>
        </p:nvSpPr>
        <p:spPr>
          <a:xfrm>
            <a:off x="88945" y="5138175"/>
            <a:ext cx="9671615" cy="1600438"/>
          </a:xfrm>
          <a:prstGeom prst="rect">
            <a:avLst/>
          </a:prstGeom>
          <a:noFill/>
        </p:spPr>
        <p:txBody>
          <a:bodyPr wrap="square" rtlCol="0">
            <a:spAutoFit/>
          </a:bodyPr>
          <a:lstStyle/>
          <a:p>
            <a:pPr marL="0" marR="0" lvl="0" indent="0" algn="l" defTabSz="742950" rtl="0" eaLnBrk="1" fontAlgn="auto" latinLnBrk="0" hangingPunct="1">
              <a:lnSpc>
                <a:spcPct val="100000"/>
              </a:lnSpc>
              <a:spcBef>
                <a:spcPts val="0"/>
              </a:spcBef>
              <a:spcAft>
                <a:spcPts val="0"/>
              </a:spcAft>
              <a:buClrTx/>
              <a:buSzTx/>
              <a:buFontTx/>
              <a:buNone/>
              <a:tabLst/>
              <a:defRPr/>
            </a:pPr>
            <a:r>
              <a:rPr kumimoji="1" lang="ja-JP" altLang="en-US" sz="14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　一方、九州メダカクレードに属する </a:t>
            </a:r>
            <a:r>
              <a:rPr kumimoji="1" lang="en-US" altLang="ja-JP" sz="1400" b="0" i="0" u="none" strike="noStrike" kern="1200" cap="none" spc="0" normalizeH="0" baseline="0" noProof="0" dirty="0" err="1">
                <a:ln>
                  <a:noFill/>
                </a:ln>
                <a:solidFill>
                  <a:prstClr val="black"/>
                </a:solidFill>
                <a:effectLst/>
                <a:uLnTx/>
                <a:uFillTx/>
                <a:latin typeface="游ゴシック" panose="020F0502020204030204"/>
                <a:ea typeface="游ゴシック" panose="020B0400000000000000" pitchFamily="50" charset="-128"/>
                <a:cs typeface="+mn-cs"/>
              </a:rPr>
              <a:t>ST2</a:t>
            </a:r>
            <a:r>
              <a:rPr kumimoji="1" lang="en-US" altLang="ja-JP" sz="14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 </a:t>
            </a:r>
            <a:r>
              <a:rPr kumimoji="1" lang="ja-JP" altLang="en-US" sz="14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の</a:t>
            </a:r>
            <a:endParaRPr kumimoji="1" lang="en-US" altLang="ja-JP" sz="14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endParaRPr>
          </a:p>
          <a:p>
            <a:pPr marL="0" marR="0" lvl="0" indent="0" algn="l" defTabSz="742950" rtl="0" eaLnBrk="1" fontAlgn="auto" latinLnBrk="0" hangingPunct="1">
              <a:lnSpc>
                <a:spcPct val="100000"/>
              </a:lnSpc>
              <a:spcBef>
                <a:spcPts val="0"/>
              </a:spcBef>
              <a:spcAft>
                <a:spcPts val="0"/>
              </a:spcAft>
              <a:buClrTx/>
              <a:buSzTx/>
              <a:buFontTx/>
              <a:buNone/>
              <a:tabLst/>
              <a:defRPr/>
            </a:pPr>
            <a:r>
              <a:rPr kumimoji="1" lang="en-US" altLang="ja-JP" sz="14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D-loop </a:t>
            </a:r>
            <a:r>
              <a:rPr kumimoji="1" lang="ja-JP" altLang="en-US" sz="14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をもつメダカ（宮田メダカの一部）の</a:t>
            </a:r>
            <a:endParaRPr kumimoji="1" lang="en-US" altLang="ja-JP" sz="14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endParaRPr>
          </a:p>
          <a:p>
            <a:pPr marL="0" marR="0" lvl="0" indent="0" algn="l" defTabSz="742950" rtl="0" eaLnBrk="1" fontAlgn="auto" latinLnBrk="0" hangingPunct="1">
              <a:lnSpc>
                <a:spcPct val="100000"/>
              </a:lnSpc>
              <a:spcBef>
                <a:spcPts val="0"/>
              </a:spcBef>
              <a:spcAft>
                <a:spcPts val="0"/>
              </a:spcAft>
              <a:buClrTx/>
              <a:buSzTx/>
              <a:buFontTx/>
              <a:buNone/>
              <a:tabLst/>
              <a:defRPr/>
            </a:pPr>
            <a:r>
              <a:rPr kumimoji="1" lang="ja-JP" altLang="en-US" sz="14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塩基配列は九州メダカ（</a:t>
            </a:r>
            <a:r>
              <a:rPr kumimoji="1" lang="en-US" altLang="ja-JP" sz="1400" b="0" i="0" u="none" strike="noStrike" kern="1200" cap="none" spc="0" normalizeH="0" baseline="0" noProof="0" dirty="0" err="1">
                <a:ln>
                  <a:noFill/>
                </a:ln>
                <a:solidFill>
                  <a:prstClr val="black"/>
                </a:solidFill>
                <a:effectLst/>
                <a:uLnTx/>
                <a:uFillTx/>
                <a:latin typeface="游ゴシック" panose="020F0502020204030204"/>
                <a:ea typeface="游ゴシック" panose="020B0400000000000000" pitchFamily="50" charset="-128"/>
                <a:cs typeface="+mn-cs"/>
              </a:rPr>
              <a:t>Gushikami</a:t>
            </a:r>
            <a:r>
              <a:rPr kumimoji="1" lang="ja-JP" altLang="en-US" sz="14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a:t>
            </a:r>
            <a:r>
              <a:rPr kumimoji="1" lang="en-US" altLang="ja-JP" sz="1400" b="0" i="0" u="none" strike="noStrike" kern="1200" cap="none" spc="0" normalizeH="0" baseline="0" noProof="0" dirty="0" err="1">
                <a:ln>
                  <a:noFill/>
                </a:ln>
                <a:solidFill>
                  <a:prstClr val="black"/>
                </a:solidFill>
                <a:effectLst/>
                <a:uLnTx/>
                <a:uFillTx/>
                <a:latin typeface="游ゴシック" panose="020F0502020204030204"/>
                <a:ea typeface="游ゴシック" panose="020B0400000000000000" pitchFamily="50" charset="-128"/>
                <a:cs typeface="+mn-cs"/>
              </a:rPr>
              <a:t>Nago</a:t>
            </a:r>
            <a:r>
              <a:rPr kumimoji="1" lang="ja-JP" altLang="en-US" sz="14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a:t>
            </a:r>
            <a:endParaRPr kumimoji="1" lang="en-US" altLang="ja-JP" sz="14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endParaRPr>
          </a:p>
          <a:p>
            <a:pPr marL="0" marR="0" lvl="0" indent="0" algn="l" defTabSz="742950" rtl="0" eaLnBrk="1" fontAlgn="auto" latinLnBrk="0" hangingPunct="1">
              <a:lnSpc>
                <a:spcPct val="100000"/>
              </a:lnSpc>
              <a:spcBef>
                <a:spcPts val="0"/>
              </a:spcBef>
              <a:spcAft>
                <a:spcPts val="0"/>
              </a:spcAft>
              <a:buClrTx/>
              <a:buSzTx/>
              <a:buFontTx/>
              <a:buNone/>
              <a:tabLst/>
              <a:defRPr/>
            </a:pPr>
            <a:r>
              <a:rPr kumimoji="1" lang="en-US" altLang="ja-JP" sz="14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Kikai</a:t>
            </a:r>
            <a:r>
              <a:rPr kumimoji="1" lang="ja-JP" altLang="en-US" sz="14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a:t>
            </a:r>
            <a:r>
              <a:rPr kumimoji="1" lang="en-US" altLang="ja-JP" sz="1400" b="0" i="0" u="none" strike="noStrike" kern="1200" cap="none" spc="0" normalizeH="0" baseline="0" noProof="0" dirty="0" err="1">
                <a:ln>
                  <a:noFill/>
                </a:ln>
                <a:solidFill>
                  <a:prstClr val="black"/>
                </a:solidFill>
                <a:effectLst/>
                <a:uLnTx/>
                <a:uFillTx/>
                <a:latin typeface="游ゴシック" panose="020F0502020204030204"/>
                <a:ea typeface="游ゴシック" panose="020B0400000000000000" pitchFamily="50" charset="-128"/>
                <a:cs typeface="+mn-cs"/>
              </a:rPr>
              <a:t>Hiwaki</a:t>
            </a:r>
            <a:r>
              <a:rPr kumimoji="1" lang="ja-JP" altLang="en-US" sz="14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）の</a:t>
            </a:r>
            <a:r>
              <a:rPr kumimoji="1" lang="en-US" altLang="ja-JP" sz="14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D-loop </a:t>
            </a:r>
            <a:r>
              <a:rPr kumimoji="1" lang="ja-JP" altLang="en-US" sz="14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と５塩基ほど異なっている。九州メダカと</a:t>
            </a:r>
            <a:endParaRPr kumimoji="1" lang="en-US" altLang="ja-JP" sz="14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endParaRPr>
          </a:p>
          <a:p>
            <a:pPr marL="0" marR="0" lvl="0" indent="0" algn="l" defTabSz="742950" rtl="0" eaLnBrk="1" fontAlgn="auto" latinLnBrk="0" hangingPunct="1">
              <a:lnSpc>
                <a:spcPct val="100000"/>
              </a:lnSpc>
              <a:spcBef>
                <a:spcPts val="0"/>
              </a:spcBef>
              <a:spcAft>
                <a:spcPts val="0"/>
              </a:spcAft>
              <a:buClrTx/>
              <a:buSzTx/>
              <a:buFontTx/>
              <a:buNone/>
              <a:tabLst/>
              <a:defRPr/>
            </a:pPr>
            <a:r>
              <a:rPr kumimoji="1" lang="ja-JP" altLang="en-US" sz="14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遺伝的に近縁なメダカがかなり古い時代から朝来市内に生息していた可能性と、まだ</a:t>
            </a:r>
            <a:r>
              <a:rPr kumimoji="1" lang="en-US" altLang="ja-JP" sz="14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D-loop </a:t>
            </a:r>
            <a:r>
              <a:rPr kumimoji="1" lang="ja-JP" altLang="en-US" sz="14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を調査されていない九州メダカがいて、それが人為的に連れて来られて朝来市内に放流された可能性がある。採取地である宮田地区</a:t>
            </a:r>
            <a:endParaRPr kumimoji="1" lang="en-US" altLang="ja-JP" sz="14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endParaRPr>
          </a:p>
          <a:p>
            <a:pPr marL="0" marR="0" lvl="0" indent="0" algn="l" defTabSz="742950" rtl="0" eaLnBrk="1" fontAlgn="auto" latinLnBrk="0" hangingPunct="1">
              <a:lnSpc>
                <a:spcPct val="100000"/>
              </a:lnSpc>
              <a:spcBef>
                <a:spcPts val="0"/>
              </a:spcBef>
              <a:spcAft>
                <a:spcPts val="0"/>
              </a:spcAft>
              <a:buClrTx/>
              <a:buSzTx/>
              <a:buFontTx/>
              <a:buNone/>
              <a:tabLst/>
              <a:defRPr/>
            </a:pPr>
            <a:r>
              <a:rPr kumimoji="1" lang="ja-JP" altLang="en-US" sz="14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の周辺のメダカをさらに調査することにより、いずれがより可能性が高いかを検証することができる。</a:t>
            </a:r>
          </a:p>
        </p:txBody>
      </p:sp>
      <p:sp>
        <p:nvSpPr>
          <p:cNvPr id="27" name="テキスト ボックス 26">
            <a:extLst>
              <a:ext uri="{FF2B5EF4-FFF2-40B4-BE49-F238E27FC236}">
                <a16:creationId xmlns:a16="http://schemas.microsoft.com/office/drawing/2014/main" id="{04D2317A-2481-41FF-5891-09F8C9D87201}"/>
              </a:ext>
            </a:extLst>
          </p:cNvPr>
          <p:cNvSpPr txBox="1"/>
          <p:nvPr/>
        </p:nvSpPr>
        <p:spPr>
          <a:xfrm>
            <a:off x="677777" y="249838"/>
            <a:ext cx="1107996" cy="369332"/>
          </a:xfrm>
          <a:prstGeom prst="rect">
            <a:avLst/>
          </a:prstGeom>
          <a:noFill/>
          <a:ln>
            <a:solidFill>
              <a:schemeClr val="tx1"/>
            </a:solidFill>
          </a:ln>
        </p:spPr>
        <p:txBody>
          <a:bodyPr wrap="none" rtlCol="0">
            <a:spAutoFit/>
          </a:bodyPr>
          <a:lstStyle/>
          <a:p>
            <a:r>
              <a:rPr kumimoji="1" lang="ja-JP" altLang="en-US" dirty="0"/>
              <a:t>参考資料</a:t>
            </a:r>
          </a:p>
        </p:txBody>
      </p:sp>
      <p:sp>
        <p:nvSpPr>
          <p:cNvPr id="28" name="スライド番号プレースホルダー 27">
            <a:extLst>
              <a:ext uri="{FF2B5EF4-FFF2-40B4-BE49-F238E27FC236}">
                <a16:creationId xmlns:a16="http://schemas.microsoft.com/office/drawing/2014/main" id="{787AF6D0-84C9-974C-8D14-9F56376C4559}"/>
              </a:ext>
            </a:extLst>
          </p:cNvPr>
          <p:cNvSpPr>
            <a:spLocks noGrp="1"/>
          </p:cNvSpPr>
          <p:nvPr>
            <p:ph type="sldNum" sz="quarter" idx="12"/>
          </p:nvPr>
        </p:nvSpPr>
        <p:spPr/>
        <p:txBody>
          <a:bodyPr/>
          <a:lstStyle/>
          <a:p>
            <a:fld id="{F5E0FFD8-1193-47FE-97CA-8B356EED0836}" type="slidenum">
              <a:rPr kumimoji="1" lang="ja-JP" altLang="en-US" sz="2000" smtClean="0"/>
              <a:t>19</a:t>
            </a:fld>
            <a:endParaRPr kumimoji="1" lang="ja-JP" altLang="en-US" sz="2000"/>
          </a:p>
        </p:txBody>
      </p:sp>
    </p:spTree>
    <p:extLst>
      <p:ext uri="{BB962C8B-B14F-4D97-AF65-F5344CB8AC3E}">
        <p14:creationId xmlns:p14="http://schemas.microsoft.com/office/powerpoint/2010/main" val="267260840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a:extLst>
              <a:ext uri="{FF2B5EF4-FFF2-40B4-BE49-F238E27FC236}">
                <a16:creationId xmlns:a16="http://schemas.microsoft.com/office/drawing/2014/main" id="{8654497B-E142-35FF-513D-E5893E78582F}"/>
              </a:ext>
            </a:extLst>
          </p:cNvPr>
          <p:cNvPicPr>
            <a:picLocks noChangeAspect="1" noChangeArrowheads="1"/>
          </p:cNvPicPr>
          <p:nvPr/>
        </p:nvPicPr>
        <p:blipFill rotWithShape="1">
          <a:blip r:embed="rId2" cstate="print"/>
          <a:srcRect b="52224"/>
          <a:stretch/>
        </p:blipFill>
        <p:spPr bwMode="auto">
          <a:xfrm>
            <a:off x="368249" y="734514"/>
            <a:ext cx="8597969" cy="1433038"/>
          </a:xfrm>
          <a:prstGeom prst="rect">
            <a:avLst/>
          </a:prstGeom>
          <a:noFill/>
          <a:ln w="9525">
            <a:noFill/>
            <a:miter lim="800000"/>
            <a:headEnd/>
            <a:tailEnd/>
          </a:ln>
        </p:spPr>
      </p:pic>
      <p:sp>
        <p:nvSpPr>
          <p:cNvPr id="357" name="Text Box 7"/>
          <p:cNvSpPr txBox="1">
            <a:spLocks noChangeArrowheads="1"/>
          </p:cNvSpPr>
          <p:nvPr/>
        </p:nvSpPr>
        <p:spPr bwMode="auto">
          <a:xfrm>
            <a:off x="1340412" y="147425"/>
            <a:ext cx="7625806" cy="461665"/>
          </a:xfrm>
          <a:prstGeom prst="rect">
            <a:avLst/>
          </a:prstGeom>
          <a:noFill/>
          <a:ln w="9525">
            <a:noFill/>
            <a:miter lim="800000"/>
            <a:headEnd/>
            <a:tailEnd/>
          </a:ln>
          <a:effectLst/>
        </p:spPr>
        <p:txBody>
          <a:bodyPr wrap="none">
            <a:spAutoFit/>
          </a:bodyPr>
          <a:lstStyle/>
          <a:p>
            <a:pPr defTabSz="914400" fontAlgn="base">
              <a:spcBef>
                <a:spcPct val="0"/>
              </a:spcBef>
              <a:spcAft>
                <a:spcPct val="0"/>
              </a:spcAft>
            </a:pPr>
            <a:r>
              <a:rPr kumimoji="1" lang="ja-JP" altLang="en-US" sz="2400" dirty="0">
                <a:solidFill>
                  <a:srgbClr val="000000"/>
                </a:solidFill>
                <a:latin typeface="Arial" pitchFamily="34" charset="0"/>
                <a:ea typeface="ＭＳ Ｐゴシック" pitchFamily="50" charset="-128"/>
              </a:rPr>
              <a:t>太平洋岸にすむミナミメダカと日本海岸にすむキタノメダカ</a:t>
            </a:r>
          </a:p>
        </p:txBody>
      </p:sp>
      <p:sp>
        <p:nvSpPr>
          <p:cNvPr id="362" name="テキスト ボックス 361"/>
          <p:cNvSpPr txBox="1"/>
          <p:nvPr/>
        </p:nvSpPr>
        <p:spPr>
          <a:xfrm>
            <a:off x="6613101" y="6373019"/>
            <a:ext cx="1927131" cy="307777"/>
          </a:xfrm>
          <a:prstGeom prst="rect">
            <a:avLst/>
          </a:prstGeom>
          <a:noFill/>
        </p:spPr>
        <p:txBody>
          <a:bodyPr wrap="none" rtlCol="0">
            <a:spAutoFit/>
          </a:bodyPr>
          <a:lstStyle/>
          <a:p>
            <a:pPr defTabSz="914400">
              <a:defRPr/>
            </a:pPr>
            <a:r>
              <a:rPr lang="ja-JP" altLang="en-US" sz="1400" kern="0" dirty="0">
                <a:solidFill>
                  <a:sysClr val="windowText" lastClr="000000"/>
                </a:solidFill>
                <a:latin typeface="Calibri"/>
                <a:ea typeface="ＭＳ Ｐゴシック"/>
              </a:rPr>
              <a:t>（</a:t>
            </a:r>
            <a:r>
              <a:rPr lang="en-US" altLang="ja-JP" sz="1400" kern="0" dirty="0" err="1">
                <a:solidFill>
                  <a:sysClr val="windowText" lastClr="000000"/>
                </a:solidFill>
                <a:latin typeface="Calibri"/>
                <a:ea typeface="ＭＳ Ｐゴシック"/>
              </a:rPr>
              <a:t>Takehana</a:t>
            </a:r>
            <a:r>
              <a:rPr lang="en-US" altLang="ja-JP" sz="1400" kern="0" dirty="0">
                <a:solidFill>
                  <a:sysClr val="windowText" lastClr="000000"/>
                </a:solidFill>
                <a:latin typeface="Calibri"/>
                <a:ea typeface="ＭＳ Ｐゴシック"/>
              </a:rPr>
              <a:t> et al., 2003</a:t>
            </a:r>
            <a:r>
              <a:rPr lang="ja-JP" altLang="en-US" sz="1400" kern="0" dirty="0">
                <a:solidFill>
                  <a:sysClr val="windowText" lastClr="000000"/>
                </a:solidFill>
                <a:latin typeface="Calibri"/>
                <a:ea typeface="ＭＳ Ｐゴシック"/>
              </a:rPr>
              <a:t>）</a:t>
            </a:r>
            <a:endParaRPr kumimoji="1" lang="ja-JP" altLang="en-US" sz="1400" kern="0" dirty="0">
              <a:solidFill>
                <a:sysClr val="windowText" lastClr="000000"/>
              </a:solidFill>
              <a:latin typeface="Calibri"/>
              <a:ea typeface="ＭＳ Ｐゴシック"/>
            </a:endParaRPr>
          </a:p>
        </p:txBody>
      </p:sp>
      <p:grpSp>
        <p:nvGrpSpPr>
          <p:cNvPr id="6" name="グループ化 5">
            <a:extLst>
              <a:ext uri="{FF2B5EF4-FFF2-40B4-BE49-F238E27FC236}">
                <a16:creationId xmlns:a16="http://schemas.microsoft.com/office/drawing/2014/main" id="{2E92F3E8-386C-E2E8-0388-78DF9F59F52F}"/>
              </a:ext>
            </a:extLst>
          </p:cNvPr>
          <p:cNvGrpSpPr/>
          <p:nvPr/>
        </p:nvGrpSpPr>
        <p:grpSpPr>
          <a:xfrm>
            <a:off x="5274632" y="2063419"/>
            <a:ext cx="4263119" cy="4057582"/>
            <a:chOff x="477982" y="708025"/>
            <a:chExt cx="4263119" cy="4057582"/>
          </a:xfrm>
        </p:grpSpPr>
        <p:grpSp>
          <p:nvGrpSpPr>
            <p:cNvPr id="3" name="グループ化 2">
              <a:extLst>
                <a:ext uri="{FF2B5EF4-FFF2-40B4-BE49-F238E27FC236}">
                  <a16:creationId xmlns:a16="http://schemas.microsoft.com/office/drawing/2014/main" id="{83F7C866-B7B6-E577-E5C5-78ADD86F1CA0}"/>
                </a:ext>
              </a:extLst>
            </p:cNvPr>
            <p:cNvGrpSpPr/>
            <p:nvPr/>
          </p:nvGrpSpPr>
          <p:grpSpPr>
            <a:xfrm>
              <a:off x="551438" y="708025"/>
              <a:ext cx="4189663" cy="4057582"/>
              <a:chOff x="1715220" y="733772"/>
              <a:chExt cx="5310927" cy="5143500"/>
            </a:xfrm>
          </p:grpSpPr>
          <p:pic>
            <p:nvPicPr>
              <p:cNvPr id="10242" name="Picture 2" descr="tayousei3"/>
              <p:cNvPicPr>
                <a:picLocks noChangeAspect="1" noChangeArrowheads="1"/>
              </p:cNvPicPr>
              <p:nvPr/>
            </p:nvPicPr>
            <p:blipFill>
              <a:blip r:embed="rId3" cstate="print"/>
              <a:srcRect/>
              <a:stretch>
                <a:fillRect/>
              </a:stretch>
            </p:blipFill>
            <p:spPr bwMode="auto">
              <a:xfrm>
                <a:off x="1715220" y="733772"/>
                <a:ext cx="3978275" cy="5143500"/>
              </a:xfrm>
              <a:prstGeom prst="rect">
                <a:avLst/>
              </a:prstGeom>
              <a:noFill/>
            </p:spPr>
          </p:pic>
          <p:sp>
            <p:nvSpPr>
              <p:cNvPr id="10246" name="Oval 6"/>
              <p:cNvSpPr>
                <a:spLocks noChangeArrowheads="1"/>
              </p:cNvSpPr>
              <p:nvPr/>
            </p:nvSpPr>
            <p:spPr bwMode="auto">
              <a:xfrm>
                <a:off x="2270845" y="1681510"/>
                <a:ext cx="73025" cy="73025"/>
              </a:xfrm>
              <a:prstGeom prst="ellipse">
                <a:avLst/>
              </a:prstGeom>
              <a:solidFill>
                <a:srgbClr val="FF0000"/>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0247" name="Oval 7"/>
              <p:cNvSpPr>
                <a:spLocks noChangeArrowheads="1"/>
              </p:cNvSpPr>
              <p:nvPr/>
            </p:nvSpPr>
            <p:spPr bwMode="auto">
              <a:xfrm>
                <a:off x="4537795" y="2083148"/>
                <a:ext cx="73025" cy="73025"/>
              </a:xfrm>
              <a:prstGeom prst="ellipse">
                <a:avLst/>
              </a:prstGeom>
              <a:solidFill>
                <a:srgbClr val="FF0000"/>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0248" name="Oval 8"/>
              <p:cNvSpPr>
                <a:spLocks noChangeArrowheads="1"/>
              </p:cNvSpPr>
              <p:nvPr/>
            </p:nvSpPr>
            <p:spPr bwMode="auto">
              <a:xfrm>
                <a:off x="4718770" y="2789585"/>
                <a:ext cx="73025" cy="73025"/>
              </a:xfrm>
              <a:prstGeom prst="ellipse">
                <a:avLst/>
              </a:prstGeom>
              <a:solidFill>
                <a:srgbClr val="FF0000"/>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0249" name="Oval 9"/>
              <p:cNvSpPr>
                <a:spLocks noChangeArrowheads="1"/>
              </p:cNvSpPr>
              <p:nvPr/>
            </p:nvSpPr>
            <p:spPr bwMode="auto">
              <a:xfrm>
                <a:off x="4763220" y="3037235"/>
                <a:ext cx="73025" cy="73025"/>
              </a:xfrm>
              <a:prstGeom prst="ellipse">
                <a:avLst/>
              </a:prstGeom>
              <a:solidFill>
                <a:srgbClr val="FF0000"/>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0250" name="Oval 10"/>
              <p:cNvSpPr>
                <a:spLocks noChangeArrowheads="1"/>
              </p:cNvSpPr>
              <p:nvPr/>
            </p:nvSpPr>
            <p:spPr bwMode="auto">
              <a:xfrm>
                <a:off x="4761632" y="2900710"/>
                <a:ext cx="73025" cy="73025"/>
              </a:xfrm>
              <a:prstGeom prst="ellipse">
                <a:avLst/>
              </a:prstGeom>
              <a:solidFill>
                <a:srgbClr val="FF0000"/>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0251" name="Oval 11"/>
              <p:cNvSpPr>
                <a:spLocks noChangeArrowheads="1"/>
              </p:cNvSpPr>
              <p:nvPr/>
            </p:nvSpPr>
            <p:spPr bwMode="auto">
              <a:xfrm>
                <a:off x="4666382" y="3005485"/>
                <a:ext cx="73025" cy="73025"/>
              </a:xfrm>
              <a:prstGeom prst="ellipse">
                <a:avLst/>
              </a:prstGeom>
              <a:solidFill>
                <a:srgbClr val="FF0000"/>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0252" name="Oval 12"/>
              <p:cNvSpPr>
                <a:spLocks noChangeArrowheads="1"/>
              </p:cNvSpPr>
              <p:nvPr/>
            </p:nvSpPr>
            <p:spPr bwMode="auto">
              <a:xfrm>
                <a:off x="4663207" y="2907060"/>
                <a:ext cx="73025" cy="73025"/>
              </a:xfrm>
              <a:prstGeom prst="ellipse">
                <a:avLst/>
              </a:prstGeom>
              <a:solidFill>
                <a:srgbClr val="FF0000"/>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0253" name="Oval 13"/>
              <p:cNvSpPr>
                <a:spLocks noChangeArrowheads="1"/>
              </p:cNvSpPr>
              <p:nvPr/>
            </p:nvSpPr>
            <p:spPr bwMode="auto">
              <a:xfrm>
                <a:off x="4613995" y="3108673"/>
                <a:ext cx="73025" cy="73025"/>
              </a:xfrm>
              <a:prstGeom prst="ellipse">
                <a:avLst/>
              </a:prstGeom>
              <a:solidFill>
                <a:srgbClr val="FF0000"/>
              </a:solidFill>
              <a:ln w="9525">
                <a:solidFill>
                  <a:schemeClr val="tx1"/>
                </a:solidFill>
                <a:round/>
                <a:headEnd/>
                <a:tailEnd/>
              </a:ln>
              <a:effectLst/>
            </p:spPr>
            <p:txBody>
              <a:bodyPr wrap="none" anchor="ctr"/>
              <a:lstStyle/>
              <a:p>
                <a:pPr algn="ctr" defTabSz="914400" fontAlgn="base">
                  <a:spcBef>
                    <a:spcPct val="0"/>
                  </a:spcBef>
                  <a:spcAft>
                    <a:spcPct val="0"/>
                  </a:spcAft>
                </a:pPr>
                <a:endParaRPr kumimoji="1" lang="ja-JP" altLang="ja-JP" b="1">
                  <a:solidFill>
                    <a:srgbClr val="000000"/>
                  </a:solidFill>
                  <a:latin typeface="Arial"/>
                  <a:ea typeface="ＭＳ Ｐゴシック"/>
                </a:endParaRPr>
              </a:p>
            </p:txBody>
          </p:sp>
          <p:sp>
            <p:nvSpPr>
              <p:cNvPr id="10254" name="Oval 14"/>
              <p:cNvSpPr>
                <a:spLocks noChangeArrowheads="1"/>
              </p:cNvSpPr>
              <p:nvPr/>
            </p:nvSpPr>
            <p:spPr bwMode="auto">
              <a:xfrm>
                <a:off x="4650507" y="3234085"/>
                <a:ext cx="73025" cy="73025"/>
              </a:xfrm>
              <a:prstGeom prst="ellipse">
                <a:avLst/>
              </a:prstGeom>
              <a:solidFill>
                <a:srgbClr val="FF0000"/>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0255" name="Oval 15"/>
              <p:cNvSpPr>
                <a:spLocks noChangeArrowheads="1"/>
              </p:cNvSpPr>
              <p:nvPr/>
            </p:nvSpPr>
            <p:spPr bwMode="auto">
              <a:xfrm>
                <a:off x="4701307" y="3437285"/>
                <a:ext cx="73025" cy="73025"/>
              </a:xfrm>
              <a:prstGeom prst="ellipse">
                <a:avLst/>
              </a:prstGeom>
              <a:solidFill>
                <a:srgbClr val="FF0000"/>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0256" name="Oval 16"/>
              <p:cNvSpPr>
                <a:spLocks noChangeArrowheads="1"/>
              </p:cNvSpPr>
              <p:nvPr/>
            </p:nvSpPr>
            <p:spPr bwMode="auto">
              <a:xfrm>
                <a:off x="4542557" y="3623023"/>
                <a:ext cx="73025" cy="73025"/>
              </a:xfrm>
              <a:prstGeom prst="ellipse">
                <a:avLst/>
              </a:prstGeom>
              <a:solidFill>
                <a:srgbClr val="FF0000"/>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0257" name="Oval 17"/>
              <p:cNvSpPr>
                <a:spLocks noChangeArrowheads="1"/>
              </p:cNvSpPr>
              <p:nvPr/>
            </p:nvSpPr>
            <p:spPr bwMode="auto">
              <a:xfrm>
                <a:off x="4444132" y="3469035"/>
                <a:ext cx="73025" cy="73025"/>
              </a:xfrm>
              <a:prstGeom prst="ellipse">
                <a:avLst/>
              </a:prstGeom>
              <a:solidFill>
                <a:srgbClr val="FF0000"/>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0258" name="Oval 18"/>
              <p:cNvSpPr>
                <a:spLocks noChangeArrowheads="1"/>
              </p:cNvSpPr>
              <p:nvPr/>
            </p:nvSpPr>
            <p:spPr bwMode="auto">
              <a:xfrm>
                <a:off x="4523507" y="3540473"/>
                <a:ext cx="73025" cy="73025"/>
              </a:xfrm>
              <a:prstGeom prst="ellipse">
                <a:avLst/>
              </a:prstGeom>
              <a:solidFill>
                <a:srgbClr val="FF0000"/>
              </a:solidFill>
              <a:ln w="9525">
                <a:solidFill>
                  <a:schemeClr val="tx1"/>
                </a:solidFill>
                <a:round/>
                <a:headEnd/>
                <a:tailEnd/>
              </a:ln>
              <a:effectLst/>
            </p:spPr>
            <p:txBody>
              <a:bodyPr wrap="none" anchor="ctr"/>
              <a:lstStyle/>
              <a:p>
                <a:pPr algn="ctr" defTabSz="914400" fontAlgn="base">
                  <a:spcBef>
                    <a:spcPct val="0"/>
                  </a:spcBef>
                  <a:spcAft>
                    <a:spcPct val="0"/>
                  </a:spcAft>
                </a:pPr>
                <a:endParaRPr kumimoji="1" lang="ja-JP" altLang="ja-JP">
                  <a:solidFill>
                    <a:srgbClr val="000000"/>
                  </a:solidFill>
                  <a:latin typeface="Arial"/>
                  <a:ea typeface="ＭＳ Ｐゴシック"/>
                </a:endParaRPr>
              </a:p>
            </p:txBody>
          </p:sp>
          <p:sp>
            <p:nvSpPr>
              <p:cNvPr id="10259" name="Oval 19"/>
              <p:cNvSpPr>
                <a:spLocks noChangeArrowheads="1"/>
              </p:cNvSpPr>
              <p:nvPr/>
            </p:nvSpPr>
            <p:spPr bwMode="auto">
              <a:xfrm>
                <a:off x="4593357" y="3653185"/>
                <a:ext cx="73025" cy="73025"/>
              </a:xfrm>
              <a:prstGeom prst="ellipse">
                <a:avLst/>
              </a:prstGeom>
              <a:solidFill>
                <a:srgbClr val="FF0000"/>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0260" name="Oval 20"/>
              <p:cNvSpPr>
                <a:spLocks noChangeArrowheads="1"/>
              </p:cNvSpPr>
              <p:nvPr/>
            </p:nvSpPr>
            <p:spPr bwMode="auto">
              <a:xfrm>
                <a:off x="4572720" y="3575398"/>
                <a:ext cx="73025" cy="73025"/>
              </a:xfrm>
              <a:prstGeom prst="ellipse">
                <a:avLst/>
              </a:prstGeom>
              <a:solidFill>
                <a:srgbClr val="FF0000"/>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0261" name="Oval 21"/>
              <p:cNvSpPr>
                <a:spLocks noChangeArrowheads="1"/>
              </p:cNvSpPr>
              <p:nvPr/>
            </p:nvSpPr>
            <p:spPr bwMode="auto">
              <a:xfrm>
                <a:off x="4450482" y="3632548"/>
                <a:ext cx="73025" cy="73025"/>
              </a:xfrm>
              <a:prstGeom prst="ellipse">
                <a:avLst/>
              </a:prstGeom>
              <a:solidFill>
                <a:srgbClr val="FF0000"/>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0262" name="Oval 22"/>
              <p:cNvSpPr>
                <a:spLocks noChangeArrowheads="1"/>
              </p:cNvSpPr>
              <p:nvPr/>
            </p:nvSpPr>
            <p:spPr bwMode="auto">
              <a:xfrm>
                <a:off x="4466357" y="3607148"/>
                <a:ext cx="73025" cy="73025"/>
              </a:xfrm>
              <a:prstGeom prst="ellipse">
                <a:avLst/>
              </a:prstGeom>
              <a:solidFill>
                <a:srgbClr val="FF0000"/>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0263" name="Oval 23"/>
              <p:cNvSpPr>
                <a:spLocks noChangeArrowheads="1"/>
              </p:cNvSpPr>
              <p:nvPr/>
            </p:nvSpPr>
            <p:spPr bwMode="auto">
              <a:xfrm>
                <a:off x="4456832" y="3526185"/>
                <a:ext cx="73025" cy="73025"/>
              </a:xfrm>
              <a:prstGeom prst="ellipse">
                <a:avLst/>
              </a:prstGeom>
              <a:solidFill>
                <a:srgbClr val="FF0000"/>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0264" name="Oval 24"/>
              <p:cNvSpPr>
                <a:spLocks noChangeArrowheads="1"/>
              </p:cNvSpPr>
              <p:nvPr/>
            </p:nvSpPr>
            <p:spPr bwMode="auto">
              <a:xfrm>
                <a:off x="4379045" y="3542060"/>
                <a:ext cx="73025" cy="73025"/>
              </a:xfrm>
              <a:prstGeom prst="ellipse">
                <a:avLst/>
              </a:prstGeom>
              <a:solidFill>
                <a:srgbClr val="FF0000"/>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0265" name="Oval 25"/>
              <p:cNvSpPr>
                <a:spLocks noChangeArrowheads="1"/>
              </p:cNvSpPr>
              <p:nvPr/>
            </p:nvSpPr>
            <p:spPr bwMode="auto">
              <a:xfrm>
                <a:off x="4644157" y="3751610"/>
                <a:ext cx="73025" cy="73025"/>
              </a:xfrm>
              <a:prstGeom prst="ellipse">
                <a:avLst/>
              </a:prstGeom>
              <a:solidFill>
                <a:srgbClr val="FF0000"/>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0266" name="Oval 26"/>
              <p:cNvSpPr>
                <a:spLocks noChangeArrowheads="1"/>
              </p:cNvSpPr>
              <p:nvPr/>
            </p:nvSpPr>
            <p:spPr bwMode="auto">
              <a:xfrm>
                <a:off x="4499695" y="3711923"/>
                <a:ext cx="73025" cy="73025"/>
              </a:xfrm>
              <a:prstGeom prst="ellipse">
                <a:avLst/>
              </a:prstGeom>
              <a:solidFill>
                <a:srgbClr val="FF0000"/>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0267" name="Oval 27"/>
              <p:cNvSpPr>
                <a:spLocks noChangeArrowheads="1"/>
              </p:cNvSpPr>
              <p:nvPr/>
            </p:nvSpPr>
            <p:spPr bwMode="auto">
              <a:xfrm>
                <a:off x="4437782" y="3757960"/>
                <a:ext cx="73025" cy="73025"/>
              </a:xfrm>
              <a:prstGeom prst="ellipse">
                <a:avLst/>
              </a:prstGeom>
              <a:solidFill>
                <a:srgbClr val="FF0000"/>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0268" name="Oval 28"/>
              <p:cNvSpPr>
                <a:spLocks noChangeArrowheads="1"/>
              </p:cNvSpPr>
              <p:nvPr/>
            </p:nvSpPr>
            <p:spPr bwMode="auto">
              <a:xfrm>
                <a:off x="4456832" y="3780185"/>
                <a:ext cx="73025" cy="73025"/>
              </a:xfrm>
              <a:prstGeom prst="ellipse">
                <a:avLst/>
              </a:prstGeom>
              <a:solidFill>
                <a:srgbClr val="FF0000"/>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0269" name="Oval 29"/>
              <p:cNvSpPr>
                <a:spLocks noChangeArrowheads="1"/>
              </p:cNvSpPr>
              <p:nvPr/>
            </p:nvSpPr>
            <p:spPr bwMode="auto">
              <a:xfrm>
                <a:off x="4585420" y="3777010"/>
                <a:ext cx="73025" cy="73025"/>
              </a:xfrm>
              <a:prstGeom prst="ellipse">
                <a:avLst/>
              </a:prstGeom>
              <a:solidFill>
                <a:srgbClr val="FF0000"/>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0270" name="Oval 30"/>
              <p:cNvSpPr>
                <a:spLocks noChangeArrowheads="1"/>
              </p:cNvSpPr>
              <p:nvPr/>
            </p:nvSpPr>
            <p:spPr bwMode="auto">
              <a:xfrm>
                <a:off x="4539382" y="3789710"/>
                <a:ext cx="73025" cy="73025"/>
              </a:xfrm>
              <a:prstGeom prst="ellipse">
                <a:avLst/>
              </a:prstGeom>
              <a:solidFill>
                <a:srgbClr val="FF0000"/>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0271" name="Oval 31"/>
              <p:cNvSpPr>
                <a:spLocks noChangeArrowheads="1"/>
              </p:cNvSpPr>
              <p:nvPr/>
            </p:nvSpPr>
            <p:spPr bwMode="auto">
              <a:xfrm>
                <a:off x="4496520" y="3862735"/>
                <a:ext cx="73025" cy="73025"/>
              </a:xfrm>
              <a:prstGeom prst="ellipse">
                <a:avLst/>
              </a:prstGeom>
              <a:solidFill>
                <a:srgbClr val="FF0000"/>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0272" name="Oval 32"/>
              <p:cNvSpPr>
                <a:spLocks noChangeArrowheads="1"/>
              </p:cNvSpPr>
              <p:nvPr/>
            </p:nvSpPr>
            <p:spPr bwMode="auto">
              <a:xfrm>
                <a:off x="4621932" y="3862735"/>
                <a:ext cx="73025" cy="73025"/>
              </a:xfrm>
              <a:prstGeom prst="ellipse">
                <a:avLst/>
              </a:prstGeom>
              <a:solidFill>
                <a:srgbClr val="FF0000"/>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0273" name="Oval 33"/>
              <p:cNvSpPr>
                <a:spLocks noChangeArrowheads="1"/>
              </p:cNvSpPr>
              <p:nvPr/>
            </p:nvSpPr>
            <p:spPr bwMode="auto">
              <a:xfrm>
                <a:off x="4544145" y="3829398"/>
                <a:ext cx="73025" cy="73025"/>
              </a:xfrm>
              <a:prstGeom prst="ellipse">
                <a:avLst/>
              </a:prstGeom>
              <a:solidFill>
                <a:srgbClr val="FF0000"/>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0274" name="Oval 34"/>
              <p:cNvSpPr>
                <a:spLocks noChangeArrowheads="1"/>
              </p:cNvSpPr>
              <p:nvPr/>
            </p:nvSpPr>
            <p:spPr bwMode="auto">
              <a:xfrm>
                <a:off x="4545732" y="3894485"/>
                <a:ext cx="73025" cy="73025"/>
              </a:xfrm>
              <a:prstGeom prst="ellipse">
                <a:avLst/>
              </a:prstGeom>
              <a:solidFill>
                <a:srgbClr val="FF0000"/>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0275" name="Oval 35"/>
              <p:cNvSpPr>
                <a:spLocks noChangeArrowheads="1"/>
              </p:cNvSpPr>
              <p:nvPr/>
            </p:nvSpPr>
            <p:spPr bwMode="auto">
              <a:xfrm>
                <a:off x="4488582" y="3921473"/>
                <a:ext cx="73025" cy="73025"/>
              </a:xfrm>
              <a:prstGeom prst="ellipse">
                <a:avLst/>
              </a:prstGeom>
              <a:solidFill>
                <a:srgbClr val="FF0000"/>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0276" name="Oval 36"/>
              <p:cNvSpPr>
                <a:spLocks noChangeArrowheads="1"/>
              </p:cNvSpPr>
              <p:nvPr/>
            </p:nvSpPr>
            <p:spPr bwMode="auto">
              <a:xfrm>
                <a:off x="4523507" y="3989735"/>
                <a:ext cx="73025" cy="73025"/>
              </a:xfrm>
              <a:prstGeom prst="ellipse">
                <a:avLst/>
              </a:prstGeom>
              <a:solidFill>
                <a:srgbClr val="FF0000"/>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0277" name="Oval 37"/>
              <p:cNvSpPr>
                <a:spLocks noChangeArrowheads="1"/>
              </p:cNvSpPr>
              <p:nvPr/>
            </p:nvSpPr>
            <p:spPr bwMode="auto">
              <a:xfrm>
                <a:off x="4548907" y="3964335"/>
                <a:ext cx="73025" cy="73025"/>
              </a:xfrm>
              <a:prstGeom prst="ellipse">
                <a:avLst/>
              </a:prstGeom>
              <a:solidFill>
                <a:srgbClr val="FF0000"/>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0278" name="Oval 38"/>
              <p:cNvSpPr>
                <a:spLocks noChangeArrowheads="1"/>
              </p:cNvSpPr>
              <p:nvPr/>
            </p:nvSpPr>
            <p:spPr bwMode="auto">
              <a:xfrm>
                <a:off x="4450482" y="3973860"/>
                <a:ext cx="73025" cy="73025"/>
              </a:xfrm>
              <a:prstGeom prst="ellipse">
                <a:avLst/>
              </a:prstGeom>
              <a:solidFill>
                <a:srgbClr val="FF0000"/>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0279" name="Oval 39"/>
              <p:cNvSpPr>
                <a:spLocks noChangeArrowheads="1"/>
              </p:cNvSpPr>
              <p:nvPr/>
            </p:nvSpPr>
            <p:spPr bwMode="auto">
              <a:xfrm>
                <a:off x="4328245" y="3869085"/>
                <a:ext cx="73025" cy="73025"/>
              </a:xfrm>
              <a:prstGeom prst="ellipse">
                <a:avLst/>
              </a:prstGeom>
              <a:solidFill>
                <a:srgbClr val="FF0000"/>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0280" name="Oval 40"/>
              <p:cNvSpPr>
                <a:spLocks noChangeArrowheads="1"/>
              </p:cNvSpPr>
              <p:nvPr/>
            </p:nvSpPr>
            <p:spPr bwMode="auto">
              <a:xfrm>
                <a:off x="4409207" y="3878610"/>
                <a:ext cx="73025" cy="73025"/>
              </a:xfrm>
              <a:prstGeom prst="ellipse">
                <a:avLst/>
              </a:prstGeom>
              <a:solidFill>
                <a:srgbClr val="FF0000"/>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0281" name="Oval 41"/>
              <p:cNvSpPr>
                <a:spLocks noChangeArrowheads="1"/>
              </p:cNvSpPr>
              <p:nvPr/>
            </p:nvSpPr>
            <p:spPr bwMode="auto">
              <a:xfrm>
                <a:off x="4382220" y="3904010"/>
                <a:ext cx="73025" cy="73025"/>
              </a:xfrm>
              <a:prstGeom prst="ellipse">
                <a:avLst/>
              </a:prstGeom>
              <a:solidFill>
                <a:srgbClr val="FF0000"/>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0282" name="Oval 42"/>
              <p:cNvSpPr>
                <a:spLocks noChangeArrowheads="1"/>
              </p:cNvSpPr>
              <p:nvPr/>
            </p:nvSpPr>
            <p:spPr bwMode="auto">
              <a:xfrm>
                <a:off x="4372695" y="3989735"/>
                <a:ext cx="73025" cy="73025"/>
              </a:xfrm>
              <a:prstGeom prst="ellipse">
                <a:avLst/>
              </a:prstGeom>
              <a:solidFill>
                <a:srgbClr val="FF0000"/>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0283" name="Oval 43"/>
              <p:cNvSpPr>
                <a:spLocks noChangeArrowheads="1"/>
              </p:cNvSpPr>
              <p:nvPr/>
            </p:nvSpPr>
            <p:spPr bwMode="auto">
              <a:xfrm>
                <a:off x="4282207" y="3977035"/>
                <a:ext cx="73025" cy="73025"/>
              </a:xfrm>
              <a:prstGeom prst="ellipse">
                <a:avLst/>
              </a:prstGeom>
              <a:solidFill>
                <a:srgbClr val="FF0000"/>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0284" name="Oval 44"/>
              <p:cNvSpPr>
                <a:spLocks noChangeArrowheads="1"/>
              </p:cNvSpPr>
              <p:nvPr/>
            </p:nvSpPr>
            <p:spPr bwMode="auto">
              <a:xfrm>
                <a:off x="4361582" y="3829398"/>
                <a:ext cx="73025" cy="73025"/>
              </a:xfrm>
              <a:prstGeom prst="ellipse">
                <a:avLst/>
              </a:prstGeom>
              <a:solidFill>
                <a:srgbClr val="FF0000"/>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0285" name="Oval 45"/>
              <p:cNvSpPr>
                <a:spLocks noChangeArrowheads="1"/>
              </p:cNvSpPr>
              <p:nvPr/>
            </p:nvSpPr>
            <p:spPr bwMode="auto">
              <a:xfrm>
                <a:off x="4361582" y="3777010"/>
                <a:ext cx="73025" cy="73025"/>
              </a:xfrm>
              <a:prstGeom prst="ellipse">
                <a:avLst/>
              </a:prstGeom>
              <a:solidFill>
                <a:srgbClr val="FF0000"/>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0286" name="Oval 46"/>
              <p:cNvSpPr>
                <a:spLocks noChangeArrowheads="1"/>
              </p:cNvSpPr>
              <p:nvPr/>
            </p:nvSpPr>
            <p:spPr bwMode="auto">
              <a:xfrm>
                <a:off x="4266332" y="3743673"/>
                <a:ext cx="73025" cy="73025"/>
              </a:xfrm>
              <a:prstGeom prst="ellipse">
                <a:avLst/>
              </a:prstGeom>
              <a:solidFill>
                <a:srgbClr val="FF0000"/>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0287" name="Oval 47"/>
              <p:cNvSpPr>
                <a:spLocks noChangeArrowheads="1"/>
              </p:cNvSpPr>
              <p:nvPr/>
            </p:nvSpPr>
            <p:spPr bwMode="auto">
              <a:xfrm>
                <a:off x="4179020" y="3948460"/>
                <a:ext cx="73025" cy="73025"/>
              </a:xfrm>
              <a:prstGeom prst="ellipse">
                <a:avLst/>
              </a:prstGeom>
              <a:solidFill>
                <a:srgbClr val="FF0000"/>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0288" name="Oval 48"/>
              <p:cNvSpPr>
                <a:spLocks noChangeArrowheads="1"/>
              </p:cNvSpPr>
              <p:nvPr/>
            </p:nvSpPr>
            <p:spPr bwMode="auto">
              <a:xfrm>
                <a:off x="4090120" y="3935760"/>
                <a:ext cx="73025" cy="73025"/>
              </a:xfrm>
              <a:prstGeom prst="ellipse">
                <a:avLst/>
              </a:prstGeom>
              <a:solidFill>
                <a:srgbClr val="FF0000"/>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0289" name="Oval 49"/>
              <p:cNvSpPr>
                <a:spLocks noChangeArrowheads="1"/>
              </p:cNvSpPr>
              <p:nvPr/>
            </p:nvSpPr>
            <p:spPr bwMode="auto">
              <a:xfrm>
                <a:off x="4050432" y="3843685"/>
                <a:ext cx="73025" cy="73025"/>
              </a:xfrm>
              <a:prstGeom prst="ellipse">
                <a:avLst/>
              </a:prstGeom>
              <a:solidFill>
                <a:srgbClr val="FF0000"/>
              </a:solidFill>
              <a:ln w="9525">
                <a:solidFill>
                  <a:schemeClr val="tx1"/>
                </a:solidFill>
                <a:round/>
                <a:headEnd/>
                <a:tailEnd/>
              </a:ln>
              <a:effectLst/>
            </p:spPr>
            <p:txBody>
              <a:bodyPr wrap="none" anchor="ctr"/>
              <a:lstStyle/>
              <a:p>
                <a:pPr algn="ctr" defTabSz="914400" fontAlgn="base">
                  <a:spcBef>
                    <a:spcPct val="0"/>
                  </a:spcBef>
                  <a:spcAft>
                    <a:spcPct val="0"/>
                  </a:spcAft>
                </a:pPr>
                <a:endParaRPr kumimoji="1" lang="ja-JP" altLang="ja-JP">
                  <a:solidFill>
                    <a:srgbClr val="000000"/>
                  </a:solidFill>
                  <a:latin typeface="Arial"/>
                  <a:ea typeface="ＭＳ Ｐゴシック"/>
                </a:endParaRPr>
              </a:p>
            </p:txBody>
          </p:sp>
          <p:sp>
            <p:nvSpPr>
              <p:cNvPr id="10290" name="Oval 50"/>
              <p:cNvSpPr>
                <a:spLocks noChangeArrowheads="1"/>
              </p:cNvSpPr>
              <p:nvPr/>
            </p:nvSpPr>
            <p:spPr bwMode="auto">
              <a:xfrm>
                <a:off x="4115520" y="3897660"/>
                <a:ext cx="73025" cy="73025"/>
              </a:xfrm>
              <a:prstGeom prst="ellipse">
                <a:avLst/>
              </a:prstGeom>
              <a:solidFill>
                <a:srgbClr val="FF0000"/>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0291" name="Oval 51"/>
              <p:cNvSpPr>
                <a:spLocks noChangeArrowheads="1"/>
              </p:cNvSpPr>
              <p:nvPr/>
            </p:nvSpPr>
            <p:spPr bwMode="auto">
              <a:xfrm>
                <a:off x="4048845" y="3675410"/>
                <a:ext cx="73025" cy="73025"/>
              </a:xfrm>
              <a:prstGeom prst="ellipse">
                <a:avLst/>
              </a:prstGeom>
              <a:solidFill>
                <a:srgbClr val="FF0000"/>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0292" name="Oval 52"/>
              <p:cNvSpPr>
                <a:spLocks noChangeArrowheads="1"/>
              </p:cNvSpPr>
              <p:nvPr/>
            </p:nvSpPr>
            <p:spPr bwMode="auto">
              <a:xfrm>
                <a:off x="4053607" y="3613498"/>
                <a:ext cx="73025" cy="73025"/>
              </a:xfrm>
              <a:prstGeom prst="ellipse">
                <a:avLst/>
              </a:prstGeom>
              <a:solidFill>
                <a:srgbClr val="FF0000"/>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0293" name="Oval 53"/>
              <p:cNvSpPr>
                <a:spLocks noChangeArrowheads="1"/>
              </p:cNvSpPr>
              <p:nvPr/>
            </p:nvSpPr>
            <p:spPr bwMode="auto">
              <a:xfrm>
                <a:off x="4018682" y="3770660"/>
                <a:ext cx="73025" cy="73025"/>
              </a:xfrm>
              <a:prstGeom prst="ellipse">
                <a:avLst/>
              </a:prstGeom>
              <a:solidFill>
                <a:srgbClr val="FF0000"/>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0294" name="Oval 54"/>
              <p:cNvSpPr>
                <a:spLocks noChangeArrowheads="1"/>
              </p:cNvSpPr>
              <p:nvPr/>
            </p:nvSpPr>
            <p:spPr bwMode="auto">
              <a:xfrm>
                <a:off x="3947245" y="3938935"/>
                <a:ext cx="73025" cy="73025"/>
              </a:xfrm>
              <a:prstGeom prst="ellipse">
                <a:avLst/>
              </a:prstGeom>
              <a:solidFill>
                <a:srgbClr val="FF0000"/>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0295" name="Oval 55"/>
              <p:cNvSpPr>
                <a:spLocks noChangeArrowheads="1"/>
              </p:cNvSpPr>
              <p:nvPr/>
            </p:nvSpPr>
            <p:spPr bwMode="auto">
              <a:xfrm>
                <a:off x="3996457" y="3613498"/>
                <a:ext cx="73025" cy="73025"/>
              </a:xfrm>
              <a:prstGeom prst="ellipse">
                <a:avLst/>
              </a:prstGeom>
              <a:solidFill>
                <a:srgbClr val="FF0000"/>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0296" name="Oval 56"/>
              <p:cNvSpPr>
                <a:spLocks noChangeArrowheads="1"/>
              </p:cNvSpPr>
              <p:nvPr/>
            </p:nvSpPr>
            <p:spPr bwMode="auto">
              <a:xfrm>
                <a:off x="4015507" y="3591273"/>
                <a:ext cx="73025" cy="73025"/>
              </a:xfrm>
              <a:prstGeom prst="ellipse">
                <a:avLst/>
              </a:prstGeom>
              <a:solidFill>
                <a:srgbClr val="FF0000"/>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0297" name="Oval 57"/>
              <p:cNvSpPr>
                <a:spLocks noChangeArrowheads="1"/>
              </p:cNvSpPr>
              <p:nvPr/>
            </p:nvSpPr>
            <p:spPr bwMode="auto">
              <a:xfrm>
                <a:off x="4034557" y="3557935"/>
                <a:ext cx="73025" cy="73025"/>
              </a:xfrm>
              <a:prstGeom prst="ellipse">
                <a:avLst/>
              </a:prstGeom>
              <a:solidFill>
                <a:srgbClr val="FF0000"/>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0298" name="Oval 58"/>
              <p:cNvSpPr>
                <a:spLocks noChangeArrowheads="1"/>
              </p:cNvSpPr>
              <p:nvPr/>
            </p:nvSpPr>
            <p:spPr bwMode="auto">
              <a:xfrm>
                <a:off x="3905970" y="3640485"/>
                <a:ext cx="73025" cy="73025"/>
              </a:xfrm>
              <a:prstGeom prst="ellipse">
                <a:avLst/>
              </a:prstGeom>
              <a:solidFill>
                <a:srgbClr val="FF0000"/>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0299" name="Oval 59"/>
              <p:cNvSpPr>
                <a:spLocks noChangeArrowheads="1"/>
              </p:cNvSpPr>
              <p:nvPr/>
            </p:nvSpPr>
            <p:spPr bwMode="auto">
              <a:xfrm>
                <a:off x="3686895" y="3983385"/>
                <a:ext cx="73025" cy="73025"/>
              </a:xfrm>
              <a:prstGeom prst="ellipse">
                <a:avLst/>
              </a:prstGeom>
              <a:solidFill>
                <a:srgbClr val="FF0000"/>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0300" name="Oval 60"/>
              <p:cNvSpPr>
                <a:spLocks noChangeArrowheads="1"/>
              </p:cNvSpPr>
              <p:nvPr/>
            </p:nvSpPr>
            <p:spPr bwMode="auto">
              <a:xfrm>
                <a:off x="3836120" y="4029423"/>
                <a:ext cx="73025" cy="73025"/>
              </a:xfrm>
              <a:prstGeom prst="ellipse">
                <a:avLst/>
              </a:prstGeom>
              <a:solidFill>
                <a:srgbClr val="FF0000"/>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0301" name="Oval 61"/>
              <p:cNvSpPr>
                <a:spLocks noChangeArrowheads="1"/>
              </p:cNvSpPr>
              <p:nvPr/>
            </p:nvSpPr>
            <p:spPr bwMode="auto">
              <a:xfrm>
                <a:off x="3756745" y="4029423"/>
                <a:ext cx="73025" cy="73025"/>
              </a:xfrm>
              <a:prstGeom prst="ellipse">
                <a:avLst/>
              </a:prstGeom>
              <a:solidFill>
                <a:srgbClr val="FF0000"/>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0302" name="Oval 62"/>
              <p:cNvSpPr>
                <a:spLocks noChangeArrowheads="1"/>
              </p:cNvSpPr>
              <p:nvPr/>
            </p:nvSpPr>
            <p:spPr bwMode="auto">
              <a:xfrm>
                <a:off x="3799607" y="4258023"/>
                <a:ext cx="73025" cy="73025"/>
              </a:xfrm>
              <a:prstGeom prst="ellipse">
                <a:avLst/>
              </a:prstGeom>
              <a:solidFill>
                <a:srgbClr val="FF0000"/>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0303" name="Oval 63"/>
              <p:cNvSpPr>
                <a:spLocks noChangeArrowheads="1"/>
              </p:cNvSpPr>
              <p:nvPr/>
            </p:nvSpPr>
            <p:spPr bwMode="auto">
              <a:xfrm>
                <a:off x="3674195" y="4024660"/>
                <a:ext cx="73025" cy="73025"/>
              </a:xfrm>
              <a:prstGeom prst="ellipse">
                <a:avLst/>
              </a:prstGeom>
              <a:solidFill>
                <a:srgbClr val="FF0000"/>
              </a:solidFill>
              <a:ln w="9525">
                <a:solidFill>
                  <a:schemeClr val="tx1"/>
                </a:solidFill>
                <a:round/>
                <a:headEnd/>
                <a:tailEnd/>
              </a:ln>
              <a:effectLst/>
            </p:spPr>
            <p:txBody>
              <a:bodyPr wrap="none" anchor="ctr"/>
              <a:lstStyle/>
              <a:p>
                <a:pPr algn="ctr" defTabSz="914400" fontAlgn="base">
                  <a:spcBef>
                    <a:spcPct val="0"/>
                  </a:spcBef>
                  <a:spcAft>
                    <a:spcPct val="0"/>
                  </a:spcAft>
                </a:pPr>
                <a:endParaRPr kumimoji="1" lang="ja-JP" altLang="ja-JP">
                  <a:solidFill>
                    <a:srgbClr val="000000"/>
                  </a:solidFill>
                  <a:latin typeface="Arial"/>
                  <a:ea typeface="ＭＳ Ｐゴシック"/>
                </a:endParaRPr>
              </a:p>
            </p:txBody>
          </p:sp>
          <p:sp>
            <p:nvSpPr>
              <p:cNvPr id="10304" name="Oval 64"/>
              <p:cNvSpPr>
                <a:spLocks noChangeArrowheads="1"/>
              </p:cNvSpPr>
              <p:nvPr/>
            </p:nvSpPr>
            <p:spPr bwMode="auto">
              <a:xfrm>
                <a:off x="3718645" y="4056410"/>
                <a:ext cx="73025" cy="73025"/>
              </a:xfrm>
              <a:prstGeom prst="ellipse">
                <a:avLst/>
              </a:prstGeom>
              <a:solidFill>
                <a:srgbClr val="FF0000"/>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0305" name="Oval 65"/>
              <p:cNvSpPr>
                <a:spLocks noChangeArrowheads="1"/>
              </p:cNvSpPr>
              <p:nvPr/>
            </p:nvSpPr>
            <p:spPr bwMode="auto">
              <a:xfrm>
                <a:off x="3632920" y="4470748"/>
                <a:ext cx="73025" cy="73025"/>
              </a:xfrm>
              <a:prstGeom prst="ellipse">
                <a:avLst/>
              </a:prstGeom>
              <a:solidFill>
                <a:srgbClr val="FF0000"/>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0306" name="Oval 66"/>
              <p:cNvSpPr>
                <a:spLocks noChangeArrowheads="1"/>
              </p:cNvSpPr>
              <p:nvPr/>
            </p:nvSpPr>
            <p:spPr bwMode="auto">
              <a:xfrm>
                <a:off x="3544020" y="4480273"/>
                <a:ext cx="73025" cy="73025"/>
              </a:xfrm>
              <a:prstGeom prst="ellipse">
                <a:avLst/>
              </a:prstGeom>
              <a:solidFill>
                <a:srgbClr val="FF0000"/>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68" name="Oval 3"/>
              <p:cNvSpPr>
                <a:spLocks noChangeArrowheads="1"/>
              </p:cNvSpPr>
              <p:nvPr/>
            </p:nvSpPr>
            <p:spPr bwMode="auto">
              <a:xfrm>
                <a:off x="3667845" y="4057998"/>
                <a:ext cx="73025" cy="73025"/>
              </a:xfrm>
              <a:prstGeom prst="ellipse">
                <a:avLst/>
              </a:prstGeom>
              <a:solidFill>
                <a:srgbClr val="FF0000"/>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69" name="Oval 4"/>
              <p:cNvSpPr>
                <a:spLocks noChangeArrowheads="1"/>
              </p:cNvSpPr>
              <p:nvPr/>
            </p:nvSpPr>
            <p:spPr bwMode="auto">
              <a:xfrm>
                <a:off x="3636095" y="4186585"/>
                <a:ext cx="73025" cy="73025"/>
              </a:xfrm>
              <a:prstGeom prst="ellipse">
                <a:avLst/>
              </a:prstGeom>
              <a:solidFill>
                <a:srgbClr val="FF0000"/>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70" name="Oval 5"/>
              <p:cNvSpPr>
                <a:spLocks noChangeArrowheads="1"/>
              </p:cNvSpPr>
              <p:nvPr/>
            </p:nvSpPr>
            <p:spPr bwMode="auto">
              <a:xfrm>
                <a:off x="3790082" y="4134198"/>
                <a:ext cx="73025" cy="73025"/>
              </a:xfrm>
              <a:prstGeom prst="ellipse">
                <a:avLst/>
              </a:prstGeom>
              <a:solidFill>
                <a:srgbClr val="FF0000"/>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71" name="Oval 6"/>
              <p:cNvSpPr>
                <a:spLocks noChangeArrowheads="1"/>
              </p:cNvSpPr>
              <p:nvPr/>
            </p:nvSpPr>
            <p:spPr bwMode="auto">
              <a:xfrm>
                <a:off x="3831357" y="4167535"/>
                <a:ext cx="73025" cy="73025"/>
              </a:xfrm>
              <a:prstGeom prst="ellipse">
                <a:avLst/>
              </a:prstGeom>
              <a:solidFill>
                <a:srgbClr val="FF0000"/>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72" name="Oval 7"/>
              <p:cNvSpPr>
                <a:spLocks noChangeArrowheads="1"/>
              </p:cNvSpPr>
              <p:nvPr/>
            </p:nvSpPr>
            <p:spPr bwMode="auto">
              <a:xfrm>
                <a:off x="4042495" y="4153248"/>
                <a:ext cx="73025" cy="73025"/>
              </a:xfrm>
              <a:prstGeom prst="ellipse">
                <a:avLst/>
              </a:prstGeom>
              <a:solidFill>
                <a:srgbClr val="FF0000"/>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73" name="Oval 8"/>
              <p:cNvSpPr>
                <a:spLocks noChangeArrowheads="1"/>
              </p:cNvSpPr>
              <p:nvPr/>
            </p:nvSpPr>
            <p:spPr bwMode="auto">
              <a:xfrm>
                <a:off x="3748807" y="4273898"/>
                <a:ext cx="73025" cy="73025"/>
              </a:xfrm>
              <a:prstGeom prst="ellipse">
                <a:avLst/>
              </a:prstGeom>
              <a:solidFill>
                <a:srgbClr val="FF0000"/>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74" name="Oval 9"/>
              <p:cNvSpPr>
                <a:spLocks noChangeArrowheads="1"/>
              </p:cNvSpPr>
              <p:nvPr/>
            </p:nvSpPr>
            <p:spPr bwMode="auto">
              <a:xfrm>
                <a:off x="3709120" y="4296123"/>
                <a:ext cx="73025" cy="73025"/>
              </a:xfrm>
              <a:prstGeom prst="ellipse">
                <a:avLst/>
              </a:prstGeom>
              <a:solidFill>
                <a:srgbClr val="FF0000"/>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75" name="Oval 10"/>
              <p:cNvSpPr>
                <a:spLocks noChangeArrowheads="1"/>
              </p:cNvSpPr>
              <p:nvPr/>
            </p:nvSpPr>
            <p:spPr bwMode="auto">
              <a:xfrm>
                <a:off x="3724995" y="4218335"/>
                <a:ext cx="73025" cy="73025"/>
              </a:xfrm>
              <a:prstGeom prst="ellipse">
                <a:avLst/>
              </a:prstGeom>
              <a:solidFill>
                <a:srgbClr val="FF0000"/>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76" name="Oval 11"/>
              <p:cNvSpPr>
                <a:spLocks noChangeArrowheads="1"/>
              </p:cNvSpPr>
              <p:nvPr/>
            </p:nvSpPr>
            <p:spPr bwMode="auto">
              <a:xfrm>
                <a:off x="3297957" y="4053235"/>
                <a:ext cx="73025" cy="73025"/>
              </a:xfrm>
              <a:prstGeom prst="ellipse">
                <a:avLst/>
              </a:prstGeom>
              <a:solidFill>
                <a:srgbClr val="FF0000"/>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77" name="Oval 12"/>
              <p:cNvSpPr>
                <a:spLocks noChangeArrowheads="1"/>
              </p:cNvSpPr>
              <p:nvPr/>
            </p:nvSpPr>
            <p:spPr bwMode="auto">
              <a:xfrm>
                <a:off x="3520207" y="4548535"/>
                <a:ext cx="73025" cy="73025"/>
              </a:xfrm>
              <a:prstGeom prst="ellipse">
                <a:avLst/>
              </a:prstGeom>
              <a:solidFill>
                <a:srgbClr val="FF0000"/>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78" name="Oval 13"/>
              <p:cNvSpPr>
                <a:spLocks noChangeArrowheads="1"/>
              </p:cNvSpPr>
              <p:nvPr/>
            </p:nvSpPr>
            <p:spPr bwMode="auto">
              <a:xfrm>
                <a:off x="4099645" y="3489673"/>
                <a:ext cx="73025" cy="73025"/>
              </a:xfrm>
              <a:prstGeom prst="ellipse">
                <a:avLst/>
              </a:prstGeom>
              <a:solidFill>
                <a:srgbClr val="FF0000"/>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79" name="Oval 14"/>
              <p:cNvSpPr>
                <a:spLocks noChangeArrowheads="1"/>
              </p:cNvSpPr>
              <p:nvPr/>
            </p:nvSpPr>
            <p:spPr bwMode="auto">
              <a:xfrm>
                <a:off x="4175845" y="3397598"/>
                <a:ext cx="73025" cy="73025"/>
              </a:xfrm>
              <a:prstGeom prst="ellipse">
                <a:avLst/>
              </a:prstGeom>
              <a:solidFill>
                <a:srgbClr val="FF0000"/>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80" name="Oval 15"/>
              <p:cNvSpPr>
                <a:spLocks noChangeArrowheads="1"/>
              </p:cNvSpPr>
              <p:nvPr/>
            </p:nvSpPr>
            <p:spPr bwMode="auto">
              <a:xfrm>
                <a:off x="4331420" y="3172173"/>
                <a:ext cx="73025" cy="73025"/>
              </a:xfrm>
              <a:prstGeom prst="ellipse">
                <a:avLst/>
              </a:prstGeom>
              <a:solidFill>
                <a:srgbClr val="FF0000"/>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81" name="Oval 16"/>
              <p:cNvSpPr>
                <a:spLocks noChangeArrowheads="1"/>
              </p:cNvSpPr>
              <p:nvPr/>
            </p:nvSpPr>
            <p:spPr bwMode="auto">
              <a:xfrm>
                <a:off x="4469532" y="3557935"/>
                <a:ext cx="73025" cy="73025"/>
              </a:xfrm>
              <a:prstGeom prst="ellipse">
                <a:avLst/>
              </a:prstGeom>
              <a:solidFill>
                <a:srgbClr val="FF0000"/>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82" name="Oval 17"/>
              <p:cNvSpPr>
                <a:spLocks noChangeArrowheads="1"/>
              </p:cNvSpPr>
              <p:nvPr/>
            </p:nvSpPr>
            <p:spPr bwMode="auto">
              <a:xfrm>
                <a:off x="4533032" y="3626198"/>
                <a:ext cx="73025" cy="73025"/>
              </a:xfrm>
              <a:prstGeom prst="ellipse">
                <a:avLst/>
              </a:prstGeom>
              <a:solidFill>
                <a:srgbClr val="FF0000"/>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83" name="Oval 18"/>
              <p:cNvSpPr>
                <a:spLocks noChangeArrowheads="1"/>
              </p:cNvSpPr>
              <p:nvPr/>
            </p:nvSpPr>
            <p:spPr bwMode="auto">
              <a:xfrm>
                <a:off x="4486995" y="3807173"/>
                <a:ext cx="73025" cy="73025"/>
              </a:xfrm>
              <a:prstGeom prst="ellipse">
                <a:avLst/>
              </a:prstGeom>
              <a:solidFill>
                <a:srgbClr val="FF0000"/>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84" name="Oval 19"/>
              <p:cNvSpPr>
                <a:spLocks noChangeArrowheads="1"/>
              </p:cNvSpPr>
              <p:nvPr/>
            </p:nvSpPr>
            <p:spPr bwMode="auto">
              <a:xfrm>
                <a:off x="4437782" y="3988148"/>
                <a:ext cx="73025" cy="73025"/>
              </a:xfrm>
              <a:prstGeom prst="ellipse">
                <a:avLst/>
              </a:prstGeom>
              <a:solidFill>
                <a:srgbClr val="FF0000"/>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85" name="Oval 20"/>
              <p:cNvSpPr>
                <a:spLocks noChangeArrowheads="1"/>
              </p:cNvSpPr>
              <p:nvPr/>
            </p:nvSpPr>
            <p:spPr bwMode="auto">
              <a:xfrm>
                <a:off x="4355232" y="3934173"/>
                <a:ext cx="73025" cy="73025"/>
              </a:xfrm>
              <a:prstGeom prst="ellipse">
                <a:avLst/>
              </a:prstGeom>
              <a:solidFill>
                <a:srgbClr val="FF0000"/>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86" name="Oval 21"/>
              <p:cNvSpPr>
                <a:spLocks noChangeArrowheads="1"/>
              </p:cNvSpPr>
              <p:nvPr/>
            </p:nvSpPr>
            <p:spPr bwMode="auto">
              <a:xfrm>
                <a:off x="4577482" y="3927823"/>
                <a:ext cx="73025" cy="73025"/>
              </a:xfrm>
              <a:prstGeom prst="ellipse">
                <a:avLst/>
              </a:prstGeom>
              <a:solidFill>
                <a:srgbClr val="FF0000"/>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87" name="Oval 22"/>
              <p:cNvSpPr>
                <a:spLocks noChangeArrowheads="1"/>
              </p:cNvSpPr>
              <p:nvPr/>
            </p:nvSpPr>
            <p:spPr bwMode="auto">
              <a:xfrm>
                <a:off x="4296495" y="3883373"/>
                <a:ext cx="73025" cy="73025"/>
              </a:xfrm>
              <a:prstGeom prst="ellipse">
                <a:avLst/>
              </a:prstGeom>
              <a:solidFill>
                <a:srgbClr val="FF0000"/>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88" name="Oval 23"/>
              <p:cNvSpPr>
                <a:spLocks noChangeArrowheads="1"/>
              </p:cNvSpPr>
              <p:nvPr/>
            </p:nvSpPr>
            <p:spPr bwMode="auto">
              <a:xfrm>
                <a:off x="4306020" y="3826223"/>
                <a:ext cx="73025" cy="73025"/>
              </a:xfrm>
              <a:prstGeom prst="ellipse">
                <a:avLst/>
              </a:prstGeom>
              <a:solidFill>
                <a:srgbClr val="FF0000"/>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89" name="Oval 24"/>
              <p:cNvSpPr>
                <a:spLocks noChangeArrowheads="1"/>
              </p:cNvSpPr>
              <p:nvPr/>
            </p:nvSpPr>
            <p:spPr bwMode="auto">
              <a:xfrm>
                <a:off x="3710707" y="4037360"/>
                <a:ext cx="73025" cy="73025"/>
              </a:xfrm>
              <a:prstGeom prst="ellipse">
                <a:avLst/>
              </a:prstGeom>
              <a:solidFill>
                <a:srgbClr val="FF0000"/>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90" name="Oval 25"/>
              <p:cNvSpPr>
                <a:spLocks noChangeArrowheads="1"/>
              </p:cNvSpPr>
              <p:nvPr/>
            </p:nvSpPr>
            <p:spPr bwMode="auto">
              <a:xfrm>
                <a:off x="4058370" y="3600798"/>
                <a:ext cx="73025" cy="73025"/>
              </a:xfrm>
              <a:prstGeom prst="ellipse">
                <a:avLst/>
              </a:prstGeom>
              <a:solidFill>
                <a:srgbClr val="FF0000"/>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91" name="Oval 26"/>
              <p:cNvSpPr>
                <a:spLocks noChangeArrowheads="1"/>
              </p:cNvSpPr>
              <p:nvPr/>
            </p:nvSpPr>
            <p:spPr bwMode="auto">
              <a:xfrm>
                <a:off x="4660032" y="2795935"/>
                <a:ext cx="73025" cy="73025"/>
              </a:xfrm>
              <a:prstGeom prst="ellipse">
                <a:avLst/>
              </a:prstGeom>
              <a:solidFill>
                <a:srgbClr val="FF0000"/>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92" name="Oval 27"/>
              <p:cNvSpPr>
                <a:spLocks noChangeArrowheads="1"/>
              </p:cNvSpPr>
              <p:nvPr/>
            </p:nvSpPr>
            <p:spPr bwMode="auto">
              <a:xfrm>
                <a:off x="2274020" y="1806923"/>
                <a:ext cx="73025" cy="73025"/>
              </a:xfrm>
              <a:prstGeom prst="ellipse">
                <a:avLst/>
              </a:prstGeom>
              <a:solidFill>
                <a:srgbClr val="FF0000"/>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93" name="AutoShape 3"/>
              <p:cNvSpPr>
                <a:spLocks noChangeArrowheads="1"/>
              </p:cNvSpPr>
              <p:nvPr/>
            </p:nvSpPr>
            <p:spPr bwMode="auto">
              <a:xfrm>
                <a:off x="2237507" y="1892647"/>
                <a:ext cx="144463" cy="144462"/>
              </a:xfrm>
              <a:prstGeom prst="star5">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94" name="AutoShape 4"/>
              <p:cNvSpPr>
                <a:spLocks noChangeArrowheads="1"/>
              </p:cNvSpPr>
              <p:nvPr/>
            </p:nvSpPr>
            <p:spPr bwMode="auto">
              <a:xfrm>
                <a:off x="3191594" y="3886547"/>
                <a:ext cx="144462" cy="144462"/>
              </a:xfrm>
              <a:prstGeom prst="star5">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95" name="AutoShape 5"/>
              <p:cNvSpPr>
                <a:spLocks noChangeArrowheads="1"/>
              </p:cNvSpPr>
              <p:nvPr/>
            </p:nvSpPr>
            <p:spPr bwMode="auto">
              <a:xfrm>
                <a:off x="3583707" y="4278660"/>
                <a:ext cx="144463" cy="144463"/>
              </a:xfrm>
              <a:prstGeom prst="star5">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96" name="AutoShape 6"/>
              <p:cNvSpPr>
                <a:spLocks noChangeArrowheads="1"/>
              </p:cNvSpPr>
              <p:nvPr/>
            </p:nvSpPr>
            <p:spPr bwMode="auto">
              <a:xfrm>
                <a:off x="3658319" y="4215160"/>
                <a:ext cx="144462" cy="144463"/>
              </a:xfrm>
              <a:prstGeom prst="star5">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97" name="AutoShape 7"/>
              <p:cNvSpPr>
                <a:spLocks noChangeArrowheads="1"/>
              </p:cNvSpPr>
              <p:nvPr/>
            </p:nvSpPr>
            <p:spPr bwMode="auto">
              <a:xfrm>
                <a:off x="3952007" y="4111972"/>
                <a:ext cx="144463" cy="144462"/>
              </a:xfrm>
              <a:prstGeom prst="star5">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98" name="Rectangle 3"/>
              <p:cNvSpPr>
                <a:spLocks noChangeArrowheads="1"/>
              </p:cNvSpPr>
              <p:nvPr/>
            </p:nvSpPr>
            <p:spPr bwMode="auto">
              <a:xfrm rot="2752826">
                <a:off x="2277195" y="2054573"/>
                <a:ext cx="73025" cy="73025"/>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99" name="Rectangle 4"/>
              <p:cNvSpPr>
                <a:spLocks noChangeArrowheads="1"/>
              </p:cNvSpPr>
              <p:nvPr/>
            </p:nvSpPr>
            <p:spPr bwMode="auto">
              <a:xfrm rot="2752826">
                <a:off x="4225057" y="4032598"/>
                <a:ext cx="73025" cy="73025"/>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00" name="Rectangle 5"/>
              <p:cNvSpPr>
                <a:spLocks noChangeArrowheads="1"/>
              </p:cNvSpPr>
              <p:nvPr/>
            </p:nvSpPr>
            <p:spPr bwMode="auto">
              <a:xfrm rot="2752826">
                <a:off x="4156795" y="4034185"/>
                <a:ext cx="73025" cy="73025"/>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01" name="Rectangle 6"/>
              <p:cNvSpPr>
                <a:spLocks noChangeArrowheads="1"/>
              </p:cNvSpPr>
              <p:nvPr/>
            </p:nvSpPr>
            <p:spPr bwMode="auto">
              <a:xfrm rot="2752826">
                <a:off x="4077420" y="4096098"/>
                <a:ext cx="73025" cy="73025"/>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02" name="Rectangle 3"/>
              <p:cNvSpPr>
                <a:spLocks noChangeArrowheads="1"/>
              </p:cNvSpPr>
              <p:nvPr/>
            </p:nvSpPr>
            <p:spPr bwMode="auto">
              <a:xfrm>
                <a:off x="2274020" y="2440334"/>
                <a:ext cx="73025" cy="71438"/>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03" name="Rectangle 4"/>
              <p:cNvSpPr>
                <a:spLocks noChangeArrowheads="1"/>
              </p:cNvSpPr>
              <p:nvPr/>
            </p:nvSpPr>
            <p:spPr bwMode="auto">
              <a:xfrm>
                <a:off x="4502870" y="3389659"/>
                <a:ext cx="73025" cy="71438"/>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04" name="Rectangle 5"/>
              <p:cNvSpPr>
                <a:spLocks noChangeArrowheads="1"/>
              </p:cNvSpPr>
              <p:nvPr/>
            </p:nvSpPr>
            <p:spPr bwMode="auto">
              <a:xfrm>
                <a:off x="4653682" y="3438873"/>
                <a:ext cx="73025" cy="71437"/>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05" name="Rectangle 6"/>
              <p:cNvSpPr>
                <a:spLocks noChangeArrowheads="1"/>
              </p:cNvSpPr>
              <p:nvPr/>
            </p:nvSpPr>
            <p:spPr bwMode="auto">
              <a:xfrm>
                <a:off x="4569545" y="3335684"/>
                <a:ext cx="73025" cy="71438"/>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06" name="Rectangle 7"/>
              <p:cNvSpPr>
                <a:spLocks noChangeArrowheads="1"/>
              </p:cNvSpPr>
              <p:nvPr/>
            </p:nvSpPr>
            <p:spPr bwMode="auto">
              <a:xfrm>
                <a:off x="4218707" y="3608734"/>
                <a:ext cx="73025" cy="71438"/>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07" name="Rectangle 8"/>
              <p:cNvSpPr>
                <a:spLocks noChangeArrowheads="1"/>
              </p:cNvSpPr>
              <p:nvPr/>
            </p:nvSpPr>
            <p:spPr bwMode="auto">
              <a:xfrm>
                <a:off x="4159970" y="3476973"/>
                <a:ext cx="73025" cy="71437"/>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08" name="Rectangle 9"/>
              <p:cNvSpPr>
                <a:spLocks noChangeArrowheads="1"/>
              </p:cNvSpPr>
              <p:nvPr/>
            </p:nvSpPr>
            <p:spPr bwMode="auto">
              <a:xfrm>
                <a:off x="4533032" y="3621434"/>
                <a:ext cx="73025" cy="71438"/>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09" name="Rectangle 10"/>
              <p:cNvSpPr>
                <a:spLocks noChangeArrowheads="1"/>
              </p:cNvSpPr>
              <p:nvPr/>
            </p:nvSpPr>
            <p:spPr bwMode="auto">
              <a:xfrm>
                <a:off x="4307607" y="3643659"/>
                <a:ext cx="73025" cy="71438"/>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10" name="Rectangle 11"/>
              <p:cNvSpPr>
                <a:spLocks noChangeArrowheads="1"/>
              </p:cNvSpPr>
              <p:nvPr/>
            </p:nvSpPr>
            <p:spPr bwMode="auto">
              <a:xfrm>
                <a:off x="4379045" y="3672234"/>
                <a:ext cx="73025" cy="71438"/>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11" name="Rectangle 12"/>
              <p:cNvSpPr>
                <a:spLocks noChangeArrowheads="1"/>
              </p:cNvSpPr>
              <p:nvPr/>
            </p:nvSpPr>
            <p:spPr bwMode="auto">
              <a:xfrm>
                <a:off x="4307607" y="3723034"/>
                <a:ext cx="73025" cy="71438"/>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12" name="Rectangle 13"/>
              <p:cNvSpPr>
                <a:spLocks noChangeArrowheads="1"/>
              </p:cNvSpPr>
              <p:nvPr/>
            </p:nvSpPr>
            <p:spPr bwMode="auto">
              <a:xfrm>
                <a:off x="4447307" y="3726209"/>
                <a:ext cx="73025" cy="71438"/>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13" name="Rectangle 14"/>
              <p:cNvSpPr>
                <a:spLocks noChangeArrowheads="1"/>
              </p:cNvSpPr>
              <p:nvPr/>
            </p:nvSpPr>
            <p:spPr bwMode="auto">
              <a:xfrm>
                <a:off x="4379045" y="3757959"/>
                <a:ext cx="73025" cy="71438"/>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14" name="Rectangle 15"/>
              <p:cNvSpPr>
                <a:spLocks noChangeArrowheads="1"/>
              </p:cNvSpPr>
              <p:nvPr/>
            </p:nvSpPr>
            <p:spPr bwMode="auto">
              <a:xfrm>
                <a:off x="4423495" y="3799234"/>
                <a:ext cx="73025" cy="71438"/>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15" name="Rectangle 16"/>
              <p:cNvSpPr>
                <a:spLocks noChangeArrowheads="1"/>
              </p:cNvSpPr>
              <p:nvPr/>
            </p:nvSpPr>
            <p:spPr bwMode="auto">
              <a:xfrm>
                <a:off x="4585420" y="3780184"/>
                <a:ext cx="73025" cy="71438"/>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16" name="Rectangle 17"/>
              <p:cNvSpPr>
                <a:spLocks noChangeArrowheads="1"/>
              </p:cNvSpPr>
              <p:nvPr/>
            </p:nvSpPr>
            <p:spPr bwMode="auto">
              <a:xfrm>
                <a:off x="4575895" y="3853209"/>
                <a:ext cx="73025" cy="71438"/>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17" name="Rectangle 18"/>
              <p:cNvSpPr>
                <a:spLocks noChangeArrowheads="1"/>
              </p:cNvSpPr>
              <p:nvPr/>
            </p:nvSpPr>
            <p:spPr bwMode="auto">
              <a:xfrm>
                <a:off x="4536207" y="3943698"/>
                <a:ext cx="73025" cy="71437"/>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18" name="Rectangle 19"/>
              <p:cNvSpPr>
                <a:spLocks noChangeArrowheads="1"/>
              </p:cNvSpPr>
              <p:nvPr/>
            </p:nvSpPr>
            <p:spPr bwMode="auto">
              <a:xfrm>
                <a:off x="4444132" y="3975448"/>
                <a:ext cx="73025" cy="71437"/>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19" name="Rectangle 20"/>
              <p:cNvSpPr>
                <a:spLocks noChangeArrowheads="1"/>
              </p:cNvSpPr>
              <p:nvPr/>
            </p:nvSpPr>
            <p:spPr bwMode="auto">
              <a:xfrm>
                <a:off x="4307607" y="3802409"/>
                <a:ext cx="73025" cy="71438"/>
              </a:xfrm>
              <a:prstGeom prst="rect">
                <a:avLst/>
              </a:prstGeom>
              <a:solidFill>
                <a:srgbClr val="FF0000"/>
              </a:solidFill>
              <a:ln w="9525">
                <a:solidFill>
                  <a:schemeClr val="tx1"/>
                </a:solidFill>
                <a:miter lim="800000"/>
                <a:headEnd/>
                <a:tailEnd/>
              </a:ln>
              <a:effectLst/>
            </p:spPr>
            <p:txBody>
              <a:bodyPr wrap="none" anchor="ctr"/>
              <a:lstStyle/>
              <a:p>
                <a:pPr algn="ctr" defTabSz="914400" fontAlgn="base">
                  <a:spcBef>
                    <a:spcPct val="0"/>
                  </a:spcBef>
                  <a:spcAft>
                    <a:spcPct val="0"/>
                  </a:spcAft>
                </a:pPr>
                <a:endParaRPr kumimoji="1" lang="ja-JP" altLang="ja-JP" b="1">
                  <a:solidFill>
                    <a:srgbClr val="000000"/>
                  </a:solidFill>
                  <a:latin typeface="Arial"/>
                  <a:ea typeface="ＭＳ Ｐゴシック"/>
                </a:endParaRPr>
              </a:p>
            </p:txBody>
          </p:sp>
          <p:sp>
            <p:nvSpPr>
              <p:cNvPr id="120" name="Rectangle 21"/>
              <p:cNvSpPr>
                <a:spLocks noChangeArrowheads="1"/>
              </p:cNvSpPr>
              <p:nvPr/>
            </p:nvSpPr>
            <p:spPr bwMode="auto">
              <a:xfrm>
                <a:off x="4186957" y="3873848"/>
                <a:ext cx="73025" cy="71437"/>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21" name="Rectangle 22"/>
              <p:cNvSpPr>
                <a:spLocks noChangeArrowheads="1"/>
              </p:cNvSpPr>
              <p:nvPr/>
            </p:nvSpPr>
            <p:spPr bwMode="auto">
              <a:xfrm>
                <a:off x="3586882" y="3938934"/>
                <a:ext cx="73025" cy="71438"/>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22" name="Rectangle 23"/>
              <p:cNvSpPr>
                <a:spLocks noChangeArrowheads="1"/>
              </p:cNvSpPr>
              <p:nvPr/>
            </p:nvSpPr>
            <p:spPr bwMode="auto">
              <a:xfrm>
                <a:off x="3574182" y="4040534"/>
                <a:ext cx="73025" cy="71438"/>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23" name="Rectangle 24"/>
              <p:cNvSpPr>
                <a:spLocks noChangeArrowheads="1"/>
              </p:cNvSpPr>
              <p:nvPr/>
            </p:nvSpPr>
            <p:spPr bwMode="auto">
              <a:xfrm>
                <a:off x="3586882" y="3973859"/>
                <a:ext cx="73025" cy="71438"/>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24" name="Rectangle 25"/>
              <p:cNvSpPr>
                <a:spLocks noChangeArrowheads="1"/>
              </p:cNvSpPr>
              <p:nvPr/>
            </p:nvSpPr>
            <p:spPr bwMode="auto">
              <a:xfrm>
                <a:off x="3566245" y="4154834"/>
                <a:ext cx="73025" cy="71438"/>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25" name="Rectangle 26"/>
              <p:cNvSpPr>
                <a:spLocks noChangeArrowheads="1"/>
              </p:cNvSpPr>
              <p:nvPr/>
            </p:nvSpPr>
            <p:spPr bwMode="auto">
              <a:xfrm>
                <a:off x="3505920" y="4046884"/>
                <a:ext cx="73025" cy="71438"/>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26" name="Rectangle 27"/>
              <p:cNvSpPr>
                <a:spLocks noChangeArrowheads="1"/>
              </p:cNvSpPr>
              <p:nvPr/>
            </p:nvSpPr>
            <p:spPr bwMode="auto">
              <a:xfrm>
                <a:off x="3442420" y="4037359"/>
                <a:ext cx="73025" cy="71438"/>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27" name="Rectangle 28"/>
              <p:cNvSpPr>
                <a:spLocks noChangeArrowheads="1"/>
              </p:cNvSpPr>
              <p:nvPr/>
            </p:nvSpPr>
            <p:spPr bwMode="auto">
              <a:xfrm>
                <a:off x="3370982" y="4031009"/>
                <a:ext cx="73025" cy="71438"/>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28" name="Rectangle 29"/>
              <p:cNvSpPr>
                <a:spLocks noChangeArrowheads="1"/>
              </p:cNvSpPr>
              <p:nvPr/>
            </p:nvSpPr>
            <p:spPr bwMode="auto">
              <a:xfrm>
                <a:off x="3278907" y="4021484"/>
                <a:ext cx="73025" cy="71438"/>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29" name="Rectangle 30"/>
              <p:cNvSpPr>
                <a:spLocks noChangeArrowheads="1"/>
              </p:cNvSpPr>
              <p:nvPr/>
            </p:nvSpPr>
            <p:spPr bwMode="auto">
              <a:xfrm>
                <a:off x="3232870" y="4046884"/>
                <a:ext cx="73025" cy="71438"/>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30" name="Rectangle 31"/>
              <p:cNvSpPr>
                <a:spLocks noChangeArrowheads="1"/>
              </p:cNvSpPr>
              <p:nvPr/>
            </p:nvSpPr>
            <p:spPr bwMode="auto">
              <a:xfrm>
                <a:off x="3313832" y="4108798"/>
                <a:ext cx="73025" cy="71437"/>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31" name="Rectangle 32"/>
              <p:cNvSpPr>
                <a:spLocks noChangeArrowheads="1"/>
              </p:cNvSpPr>
              <p:nvPr/>
            </p:nvSpPr>
            <p:spPr bwMode="auto">
              <a:xfrm>
                <a:off x="3410670" y="4092923"/>
                <a:ext cx="73025" cy="71437"/>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32" name="Rectangle 33"/>
              <p:cNvSpPr>
                <a:spLocks noChangeArrowheads="1"/>
              </p:cNvSpPr>
              <p:nvPr/>
            </p:nvSpPr>
            <p:spPr bwMode="auto">
              <a:xfrm>
                <a:off x="3439245" y="4142134"/>
                <a:ext cx="73025" cy="71438"/>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33" name="Rectangle 34"/>
              <p:cNvSpPr>
                <a:spLocks noChangeArrowheads="1"/>
              </p:cNvSpPr>
              <p:nvPr/>
            </p:nvSpPr>
            <p:spPr bwMode="auto">
              <a:xfrm>
                <a:off x="3461470" y="4208809"/>
                <a:ext cx="73025" cy="71438"/>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34" name="Rectangle 35"/>
              <p:cNvSpPr>
                <a:spLocks noChangeArrowheads="1"/>
              </p:cNvSpPr>
              <p:nvPr/>
            </p:nvSpPr>
            <p:spPr bwMode="auto">
              <a:xfrm>
                <a:off x="3355107" y="4269134"/>
                <a:ext cx="73025" cy="71438"/>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35" name="Rectangle 36"/>
              <p:cNvSpPr>
                <a:spLocks noChangeArrowheads="1"/>
              </p:cNvSpPr>
              <p:nvPr/>
            </p:nvSpPr>
            <p:spPr bwMode="auto">
              <a:xfrm>
                <a:off x="3396382" y="4243734"/>
                <a:ext cx="73025" cy="71438"/>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36" name="Rectangle 37"/>
              <p:cNvSpPr>
                <a:spLocks noChangeArrowheads="1"/>
              </p:cNvSpPr>
              <p:nvPr/>
            </p:nvSpPr>
            <p:spPr bwMode="auto">
              <a:xfrm>
                <a:off x="3432895" y="4315173"/>
                <a:ext cx="73025" cy="71437"/>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37" name="Rectangle 38"/>
              <p:cNvSpPr>
                <a:spLocks noChangeArrowheads="1"/>
              </p:cNvSpPr>
              <p:nvPr/>
            </p:nvSpPr>
            <p:spPr bwMode="auto">
              <a:xfrm>
                <a:off x="3420195" y="4413598"/>
                <a:ext cx="73025" cy="71437"/>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38" name="Rectangle 39"/>
              <p:cNvSpPr>
                <a:spLocks noChangeArrowheads="1"/>
              </p:cNvSpPr>
              <p:nvPr/>
            </p:nvSpPr>
            <p:spPr bwMode="auto">
              <a:xfrm>
                <a:off x="3307482" y="4334223"/>
                <a:ext cx="73025" cy="71437"/>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39" name="Rectangle 40"/>
              <p:cNvSpPr>
                <a:spLocks noChangeArrowheads="1"/>
              </p:cNvSpPr>
              <p:nvPr/>
            </p:nvSpPr>
            <p:spPr bwMode="auto">
              <a:xfrm>
                <a:off x="3515445" y="4478684"/>
                <a:ext cx="73025" cy="71438"/>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40" name="Rectangle 41"/>
              <p:cNvSpPr>
                <a:spLocks noChangeArrowheads="1"/>
              </p:cNvSpPr>
              <p:nvPr/>
            </p:nvSpPr>
            <p:spPr bwMode="auto">
              <a:xfrm>
                <a:off x="3474170" y="4553298"/>
                <a:ext cx="73025" cy="71437"/>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41" name="Rectangle 42"/>
              <p:cNvSpPr>
                <a:spLocks noChangeArrowheads="1"/>
              </p:cNvSpPr>
              <p:nvPr/>
            </p:nvSpPr>
            <p:spPr bwMode="auto">
              <a:xfrm>
                <a:off x="3383682" y="4534248"/>
                <a:ext cx="73025" cy="71437"/>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42" name="Rectangle 43"/>
              <p:cNvSpPr>
                <a:spLocks noChangeArrowheads="1"/>
              </p:cNvSpPr>
              <p:nvPr/>
            </p:nvSpPr>
            <p:spPr bwMode="auto">
              <a:xfrm>
                <a:off x="3361457" y="4465984"/>
                <a:ext cx="73025" cy="71438"/>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43" name="Rectangle 44"/>
              <p:cNvSpPr>
                <a:spLocks noChangeArrowheads="1"/>
              </p:cNvSpPr>
              <p:nvPr/>
            </p:nvSpPr>
            <p:spPr bwMode="auto">
              <a:xfrm>
                <a:off x="3223345" y="4164359"/>
                <a:ext cx="73025" cy="71438"/>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44" name="Rectangle 45"/>
              <p:cNvSpPr>
                <a:spLocks noChangeArrowheads="1"/>
              </p:cNvSpPr>
              <p:nvPr/>
            </p:nvSpPr>
            <p:spPr bwMode="auto">
              <a:xfrm>
                <a:off x="3282082" y="4250084"/>
                <a:ext cx="73025" cy="71438"/>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45" name="Rectangle 46"/>
              <p:cNvSpPr>
                <a:spLocks noChangeArrowheads="1"/>
              </p:cNvSpPr>
              <p:nvPr/>
            </p:nvSpPr>
            <p:spPr bwMode="auto">
              <a:xfrm>
                <a:off x="3216995" y="4281834"/>
                <a:ext cx="73025" cy="71438"/>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46" name="Rectangle 47"/>
              <p:cNvSpPr>
                <a:spLocks noChangeArrowheads="1"/>
              </p:cNvSpPr>
              <p:nvPr/>
            </p:nvSpPr>
            <p:spPr bwMode="auto">
              <a:xfrm>
                <a:off x="3004270" y="4227859"/>
                <a:ext cx="73025" cy="71438"/>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47" name="Rectangle 48"/>
              <p:cNvSpPr>
                <a:spLocks noChangeArrowheads="1"/>
              </p:cNvSpPr>
              <p:nvPr/>
            </p:nvSpPr>
            <p:spPr bwMode="auto">
              <a:xfrm>
                <a:off x="3053482" y="4191348"/>
                <a:ext cx="73025" cy="71437"/>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48" name="Rectangle 49"/>
              <p:cNvSpPr>
                <a:spLocks noChangeArrowheads="1"/>
              </p:cNvSpPr>
              <p:nvPr/>
            </p:nvSpPr>
            <p:spPr bwMode="auto">
              <a:xfrm>
                <a:off x="3088407" y="4256434"/>
                <a:ext cx="73025" cy="71438"/>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49" name="Rectangle 50"/>
              <p:cNvSpPr>
                <a:spLocks noChangeArrowheads="1"/>
              </p:cNvSpPr>
              <p:nvPr/>
            </p:nvSpPr>
            <p:spPr bwMode="auto">
              <a:xfrm>
                <a:off x="2891557" y="4134198"/>
                <a:ext cx="73025" cy="71437"/>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50" name="Rectangle 51"/>
              <p:cNvSpPr>
                <a:spLocks noChangeArrowheads="1"/>
              </p:cNvSpPr>
              <p:nvPr/>
            </p:nvSpPr>
            <p:spPr bwMode="auto">
              <a:xfrm>
                <a:off x="2837582" y="4350098"/>
                <a:ext cx="73025" cy="71437"/>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51" name="Rectangle 52"/>
              <p:cNvSpPr>
                <a:spLocks noChangeArrowheads="1"/>
              </p:cNvSpPr>
              <p:nvPr/>
            </p:nvSpPr>
            <p:spPr bwMode="auto">
              <a:xfrm>
                <a:off x="2794720" y="4321523"/>
                <a:ext cx="73025" cy="71437"/>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52" name="Rectangle 53"/>
              <p:cNvSpPr>
                <a:spLocks noChangeArrowheads="1"/>
              </p:cNvSpPr>
              <p:nvPr/>
            </p:nvSpPr>
            <p:spPr bwMode="auto">
              <a:xfrm>
                <a:off x="2729632" y="4164359"/>
                <a:ext cx="73025" cy="71438"/>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53" name="Rectangle 54"/>
              <p:cNvSpPr>
                <a:spLocks noChangeArrowheads="1"/>
              </p:cNvSpPr>
              <p:nvPr/>
            </p:nvSpPr>
            <p:spPr bwMode="auto">
              <a:xfrm>
                <a:off x="2286720" y="4321523"/>
                <a:ext cx="73025" cy="71437"/>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54" name="Rectangle 55"/>
              <p:cNvSpPr>
                <a:spLocks noChangeArrowheads="1"/>
              </p:cNvSpPr>
              <p:nvPr/>
            </p:nvSpPr>
            <p:spPr bwMode="auto">
              <a:xfrm>
                <a:off x="2448645" y="4324698"/>
                <a:ext cx="73025" cy="71437"/>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55" name="Rectangle 56"/>
              <p:cNvSpPr>
                <a:spLocks noChangeArrowheads="1"/>
              </p:cNvSpPr>
              <p:nvPr/>
            </p:nvSpPr>
            <p:spPr bwMode="auto">
              <a:xfrm>
                <a:off x="2566120" y="4415184"/>
                <a:ext cx="73025" cy="71438"/>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56" name="Rectangle 57"/>
              <p:cNvSpPr>
                <a:spLocks noChangeArrowheads="1"/>
              </p:cNvSpPr>
              <p:nvPr/>
            </p:nvSpPr>
            <p:spPr bwMode="auto">
              <a:xfrm>
                <a:off x="2578820" y="4356448"/>
                <a:ext cx="73025" cy="71437"/>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57" name="Rectangle 58"/>
              <p:cNvSpPr>
                <a:spLocks noChangeArrowheads="1"/>
              </p:cNvSpPr>
              <p:nvPr/>
            </p:nvSpPr>
            <p:spPr bwMode="auto">
              <a:xfrm>
                <a:off x="2715345" y="4527898"/>
                <a:ext cx="73025" cy="71437"/>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58" name="Rectangle 59"/>
              <p:cNvSpPr>
                <a:spLocks noChangeArrowheads="1"/>
              </p:cNvSpPr>
              <p:nvPr/>
            </p:nvSpPr>
            <p:spPr bwMode="auto">
              <a:xfrm>
                <a:off x="2740745" y="4424709"/>
                <a:ext cx="73025" cy="71438"/>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59" name="Rectangle 60"/>
              <p:cNvSpPr>
                <a:spLocks noChangeArrowheads="1"/>
              </p:cNvSpPr>
              <p:nvPr/>
            </p:nvSpPr>
            <p:spPr bwMode="auto">
              <a:xfrm>
                <a:off x="2728045" y="4456459"/>
                <a:ext cx="73025" cy="71438"/>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60" name="Rectangle 61"/>
              <p:cNvSpPr>
                <a:spLocks noChangeArrowheads="1"/>
              </p:cNvSpPr>
              <p:nvPr/>
            </p:nvSpPr>
            <p:spPr bwMode="auto">
              <a:xfrm>
                <a:off x="2218457" y="4502498"/>
                <a:ext cx="73025" cy="71437"/>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61" name="Rectangle 62"/>
              <p:cNvSpPr>
                <a:spLocks noChangeArrowheads="1"/>
              </p:cNvSpPr>
              <p:nvPr/>
            </p:nvSpPr>
            <p:spPr bwMode="auto">
              <a:xfrm>
                <a:off x="2437532" y="4610448"/>
                <a:ext cx="73025" cy="71437"/>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62" name="Rectangle 63"/>
              <p:cNvSpPr>
                <a:spLocks noChangeArrowheads="1"/>
              </p:cNvSpPr>
              <p:nvPr/>
            </p:nvSpPr>
            <p:spPr bwMode="auto">
              <a:xfrm>
                <a:off x="2520082" y="4678709"/>
                <a:ext cx="73025" cy="71438"/>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63" name="Rectangle 64"/>
              <p:cNvSpPr>
                <a:spLocks noChangeArrowheads="1"/>
              </p:cNvSpPr>
              <p:nvPr/>
            </p:nvSpPr>
            <p:spPr bwMode="auto">
              <a:xfrm>
                <a:off x="3097932" y="4550123"/>
                <a:ext cx="73025" cy="71437"/>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64" name="Rectangle 65"/>
              <p:cNvSpPr>
                <a:spLocks noChangeArrowheads="1"/>
              </p:cNvSpPr>
              <p:nvPr/>
            </p:nvSpPr>
            <p:spPr bwMode="auto">
              <a:xfrm>
                <a:off x="3120157" y="4512023"/>
                <a:ext cx="73025" cy="71437"/>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65" name="Rectangle 66"/>
              <p:cNvSpPr>
                <a:spLocks noChangeArrowheads="1"/>
              </p:cNvSpPr>
              <p:nvPr/>
            </p:nvSpPr>
            <p:spPr bwMode="auto">
              <a:xfrm>
                <a:off x="3142382" y="4475509"/>
                <a:ext cx="73025" cy="71438"/>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66" name="Rectangle 67"/>
              <p:cNvSpPr>
                <a:spLocks noChangeArrowheads="1"/>
              </p:cNvSpPr>
              <p:nvPr/>
            </p:nvSpPr>
            <p:spPr bwMode="auto">
              <a:xfrm>
                <a:off x="3174132" y="4459634"/>
                <a:ext cx="73025" cy="71438"/>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67" name="Rectangle 68"/>
              <p:cNvSpPr>
                <a:spLocks noChangeArrowheads="1"/>
              </p:cNvSpPr>
              <p:nvPr/>
            </p:nvSpPr>
            <p:spPr bwMode="auto">
              <a:xfrm>
                <a:off x="3174132" y="4402484"/>
                <a:ext cx="73025" cy="71438"/>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68" name="AutoShape 3"/>
              <p:cNvSpPr>
                <a:spLocks noChangeArrowheads="1"/>
              </p:cNvSpPr>
              <p:nvPr/>
            </p:nvSpPr>
            <p:spPr bwMode="auto">
              <a:xfrm flipV="1">
                <a:off x="2274019" y="2199034"/>
                <a:ext cx="69850" cy="69850"/>
              </a:xfrm>
              <a:prstGeom prst="triangle">
                <a:avLst>
                  <a:gd name="adj" fmla="val 50000"/>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69" name="AutoShape 4"/>
              <p:cNvSpPr>
                <a:spLocks noChangeArrowheads="1"/>
              </p:cNvSpPr>
              <p:nvPr/>
            </p:nvSpPr>
            <p:spPr bwMode="auto">
              <a:xfrm flipV="1">
                <a:off x="2662956" y="4666009"/>
                <a:ext cx="69850" cy="69850"/>
              </a:xfrm>
              <a:prstGeom prst="triangle">
                <a:avLst>
                  <a:gd name="adj" fmla="val 50000"/>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70" name="AutoShape 5"/>
              <p:cNvSpPr>
                <a:spLocks noChangeArrowheads="1"/>
              </p:cNvSpPr>
              <p:nvPr/>
            </p:nvSpPr>
            <p:spPr bwMode="auto">
              <a:xfrm flipV="1">
                <a:off x="2878856" y="4550122"/>
                <a:ext cx="69850" cy="69850"/>
              </a:xfrm>
              <a:prstGeom prst="triangle">
                <a:avLst>
                  <a:gd name="adj" fmla="val 50000"/>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71" name="AutoShape 6"/>
              <p:cNvSpPr>
                <a:spLocks noChangeArrowheads="1"/>
              </p:cNvSpPr>
              <p:nvPr/>
            </p:nvSpPr>
            <p:spPr bwMode="auto">
              <a:xfrm flipV="1">
                <a:off x="2856631" y="4596159"/>
                <a:ext cx="69850" cy="69850"/>
              </a:xfrm>
              <a:prstGeom prst="triangle">
                <a:avLst>
                  <a:gd name="adj" fmla="val 50000"/>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72" name="AutoShape 7"/>
              <p:cNvSpPr>
                <a:spLocks noChangeArrowheads="1"/>
              </p:cNvSpPr>
              <p:nvPr/>
            </p:nvSpPr>
            <p:spPr bwMode="auto">
              <a:xfrm flipV="1">
                <a:off x="3024906" y="4572347"/>
                <a:ext cx="69850" cy="69850"/>
              </a:xfrm>
              <a:prstGeom prst="triangle">
                <a:avLst>
                  <a:gd name="adj" fmla="val 50000"/>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73" name="AutoShape 8"/>
              <p:cNvSpPr>
                <a:spLocks noChangeArrowheads="1"/>
              </p:cNvSpPr>
              <p:nvPr/>
            </p:nvSpPr>
            <p:spPr bwMode="auto">
              <a:xfrm flipV="1">
                <a:off x="2772494" y="4694584"/>
                <a:ext cx="69850" cy="69850"/>
              </a:xfrm>
              <a:prstGeom prst="triangle">
                <a:avLst>
                  <a:gd name="adj" fmla="val 50000"/>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74" name="AutoShape 9"/>
              <p:cNvSpPr>
                <a:spLocks noChangeArrowheads="1"/>
              </p:cNvSpPr>
              <p:nvPr/>
            </p:nvSpPr>
            <p:spPr bwMode="auto">
              <a:xfrm flipV="1">
                <a:off x="2813769" y="4681884"/>
                <a:ext cx="69850" cy="69850"/>
              </a:xfrm>
              <a:prstGeom prst="triangle">
                <a:avLst>
                  <a:gd name="adj" fmla="val 50000"/>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75" name="AutoShape 10"/>
              <p:cNvSpPr>
                <a:spLocks noChangeArrowheads="1"/>
              </p:cNvSpPr>
              <p:nvPr/>
            </p:nvSpPr>
            <p:spPr bwMode="auto">
              <a:xfrm flipV="1">
                <a:off x="2723281" y="4713634"/>
                <a:ext cx="69850" cy="69850"/>
              </a:xfrm>
              <a:prstGeom prst="triangle">
                <a:avLst>
                  <a:gd name="adj" fmla="val 50000"/>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76" name="AutoShape 3"/>
              <p:cNvSpPr>
                <a:spLocks noChangeArrowheads="1"/>
              </p:cNvSpPr>
              <p:nvPr/>
            </p:nvSpPr>
            <p:spPr bwMode="auto">
              <a:xfrm>
                <a:off x="2274019" y="2311747"/>
                <a:ext cx="69850" cy="69850"/>
              </a:xfrm>
              <a:prstGeom prst="triangle">
                <a:avLst>
                  <a:gd name="adj" fmla="val 50000"/>
                </a:avLst>
              </a:prstGeom>
              <a:solidFill>
                <a:srgbClr val="FF0000"/>
              </a:solidFill>
              <a:ln w="9525">
                <a:solidFill>
                  <a:schemeClr val="tx1"/>
                </a:solidFill>
                <a:miter lim="800000"/>
                <a:headEnd/>
                <a:tailEnd/>
              </a:ln>
              <a:effectLst/>
            </p:spPr>
            <p:txBody>
              <a:bodyPr wrap="none" anchor="ctr"/>
              <a:lstStyle/>
              <a:p>
                <a:pPr algn="ctr" defTabSz="914400" fontAlgn="base">
                  <a:spcBef>
                    <a:spcPct val="0"/>
                  </a:spcBef>
                  <a:spcAft>
                    <a:spcPct val="0"/>
                  </a:spcAft>
                </a:pPr>
                <a:endParaRPr kumimoji="1" lang="ja-JP" altLang="ja-JP">
                  <a:solidFill>
                    <a:srgbClr val="000000"/>
                  </a:solidFill>
                  <a:latin typeface="Arial"/>
                  <a:ea typeface="ＭＳ Ｐゴシック"/>
                </a:endParaRPr>
              </a:p>
            </p:txBody>
          </p:sp>
          <p:sp>
            <p:nvSpPr>
              <p:cNvPr id="177" name="AutoShape 4"/>
              <p:cNvSpPr>
                <a:spLocks noChangeArrowheads="1"/>
              </p:cNvSpPr>
              <p:nvPr/>
            </p:nvSpPr>
            <p:spPr bwMode="auto">
              <a:xfrm>
                <a:off x="3517031" y="4480272"/>
                <a:ext cx="69850" cy="69850"/>
              </a:xfrm>
              <a:prstGeom prst="triangle">
                <a:avLst>
                  <a:gd name="adj" fmla="val 50000"/>
                </a:avLst>
              </a:prstGeom>
              <a:solidFill>
                <a:srgbClr val="FF0000"/>
              </a:solidFill>
              <a:ln w="9525">
                <a:solidFill>
                  <a:schemeClr val="tx1"/>
                </a:solidFill>
                <a:miter lim="800000"/>
                <a:headEnd/>
                <a:tailEnd/>
              </a:ln>
              <a:effectLst/>
            </p:spPr>
            <p:txBody>
              <a:bodyPr wrap="none" anchor="ctr"/>
              <a:lstStyle/>
              <a:p>
                <a:pPr algn="ctr" defTabSz="914400" fontAlgn="base">
                  <a:spcBef>
                    <a:spcPct val="0"/>
                  </a:spcBef>
                  <a:spcAft>
                    <a:spcPct val="0"/>
                  </a:spcAft>
                </a:pPr>
                <a:endParaRPr kumimoji="1" lang="ja-JP" altLang="ja-JP">
                  <a:solidFill>
                    <a:srgbClr val="000000"/>
                  </a:solidFill>
                  <a:latin typeface="Arial"/>
                  <a:ea typeface="ＭＳ Ｐゴシック"/>
                </a:endParaRPr>
              </a:p>
            </p:txBody>
          </p:sp>
          <p:sp>
            <p:nvSpPr>
              <p:cNvPr id="178" name="AutoShape 5"/>
              <p:cNvSpPr>
                <a:spLocks noChangeArrowheads="1"/>
              </p:cNvSpPr>
              <p:nvPr/>
            </p:nvSpPr>
            <p:spPr bwMode="auto">
              <a:xfrm>
                <a:off x="3455119" y="4418359"/>
                <a:ext cx="69850" cy="69850"/>
              </a:xfrm>
              <a:prstGeom prst="triangle">
                <a:avLst>
                  <a:gd name="adj" fmla="val 50000"/>
                </a:avLst>
              </a:prstGeom>
              <a:solidFill>
                <a:srgbClr val="FF0000"/>
              </a:solidFill>
              <a:ln w="9525">
                <a:solidFill>
                  <a:schemeClr val="tx1"/>
                </a:solidFill>
                <a:miter lim="800000"/>
                <a:headEnd/>
                <a:tailEnd/>
              </a:ln>
              <a:effectLst/>
            </p:spPr>
            <p:txBody>
              <a:bodyPr wrap="none" anchor="ctr"/>
              <a:lstStyle/>
              <a:p>
                <a:pPr algn="ctr" defTabSz="914400" fontAlgn="base">
                  <a:spcBef>
                    <a:spcPct val="0"/>
                  </a:spcBef>
                  <a:spcAft>
                    <a:spcPct val="0"/>
                  </a:spcAft>
                </a:pPr>
                <a:endParaRPr kumimoji="1" lang="ja-JP" altLang="ja-JP">
                  <a:solidFill>
                    <a:srgbClr val="000000"/>
                  </a:solidFill>
                  <a:latin typeface="Arial"/>
                  <a:ea typeface="ＭＳ Ｐゴシック"/>
                </a:endParaRPr>
              </a:p>
            </p:txBody>
          </p:sp>
          <p:sp>
            <p:nvSpPr>
              <p:cNvPr id="179" name="AutoShape 6"/>
              <p:cNvSpPr>
                <a:spLocks noChangeArrowheads="1"/>
              </p:cNvSpPr>
              <p:nvPr/>
            </p:nvSpPr>
            <p:spPr bwMode="auto">
              <a:xfrm>
                <a:off x="3528144" y="4415184"/>
                <a:ext cx="69850" cy="69850"/>
              </a:xfrm>
              <a:prstGeom prst="triangle">
                <a:avLst>
                  <a:gd name="adj" fmla="val 50000"/>
                </a:avLst>
              </a:prstGeom>
              <a:solidFill>
                <a:srgbClr val="FF0000"/>
              </a:solidFill>
              <a:ln w="9525">
                <a:solidFill>
                  <a:schemeClr val="tx1"/>
                </a:solidFill>
                <a:miter lim="800000"/>
                <a:headEnd/>
                <a:tailEnd/>
              </a:ln>
              <a:effectLst/>
            </p:spPr>
            <p:txBody>
              <a:bodyPr wrap="none" anchor="ctr"/>
              <a:lstStyle/>
              <a:p>
                <a:pPr algn="ctr" defTabSz="914400" fontAlgn="base">
                  <a:spcBef>
                    <a:spcPct val="0"/>
                  </a:spcBef>
                  <a:spcAft>
                    <a:spcPct val="0"/>
                  </a:spcAft>
                </a:pPr>
                <a:endParaRPr kumimoji="1" lang="ja-JP" altLang="ja-JP">
                  <a:solidFill>
                    <a:srgbClr val="000000"/>
                  </a:solidFill>
                  <a:latin typeface="Arial"/>
                  <a:ea typeface="ＭＳ Ｐゴシック"/>
                </a:endParaRPr>
              </a:p>
            </p:txBody>
          </p:sp>
          <p:sp>
            <p:nvSpPr>
              <p:cNvPr id="180" name="AutoShape 7"/>
              <p:cNvSpPr>
                <a:spLocks noChangeArrowheads="1"/>
              </p:cNvSpPr>
              <p:nvPr/>
            </p:nvSpPr>
            <p:spPr bwMode="auto">
              <a:xfrm>
                <a:off x="3556719" y="4396134"/>
                <a:ext cx="69850" cy="69850"/>
              </a:xfrm>
              <a:prstGeom prst="triangle">
                <a:avLst>
                  <a:gd name="adj" fmla="val 50000"/>
                </a:avLst>
              </a:prstGeom>
              <a:solidFill>
                <a:srgbClr val="FF0000"/>
              </a:solidFill>
              <a:ln w="9525">
                <a:solidFill>
                  <a:schemeClr val="tx1"/>
                </a:solidFill>
                <a:miter lim="800000"/>
                <a:headEnd/>
                <a:tailEnd/>
              </a:ln>
              <a:effectLst/>
            </p:spPr>
            <p:txBody>
              <a:bodyPr wrap="none" anchor="ctr"/>
              <a:lstStyle/>
              <a:p>
                <a:pPr algn="ctr" defTabSz="914400" fontAlgn="base">
                  <a:spcBef>
                    <a:spcPct val="0"/>
                  </a:spcBef>
                  <a:spcAft>
                    <a:spcPct val="0"/>
                  </a:spcAft>
                </a:pPr>
                <a:endParaRPr kumimoji="1" lang="ja-JP" altLang="ja-JP">
                  <a:solidFill>
                    <a:srgbClr val="000000"/>
                  </a:solidFill>
                  <a:latin typeface="Arial"/>
                  <a:ea typeface="ＭＳ Ｐゴシック"/>
                </a:endParaRPr>
              </a:p>
            </p:txBody>
          </p:sp>
          <p:sp>
            <p:nvSpPr>
              <p:cNvPr id="181" name="AutoShape 8"/>
              <p:cNvSpPr>
                <a:spLocks noChangeArrowheads="1"/>
              </p:cNvSpPr>
              <p:nvPr/>
            </p:nvSpPr>
            <p:spPr bwMode="auto">
              <a:xfrm>
                <a:off x="3586881" y="4334222"/>
                <a:ext cx="69850" cy="69850"/>
              </a:xfrm>
              <a:prstGeom prst="triangle">
                <a:avLst>
                  <a:gd name="adj" fmla="val 50000"/>
                </a:avLst>
              </a:prstGeom>
              <a:solidFill>
                <a:srgbClr val="FF0000"/>
              </a:solidFill>
              <a:ln w="9525">
                <a:solidFill>
                  <a:schemeClr val="tx1"/>
                </a:solidFill>
                <a:miter lim="800000"/>
                <a:headEnd/>
                <a:tailEnd/>
              </a:ln>
              <a:effectLst/>
            </p:spPr>
            <p:txBody>
              <a:bodyPr wrap="none" anchor="ctr"/>
              <a:lstStyle/>
              <a:p>
                <a:pPr algn="ctr" defTabSz="914400" fontAlgn="base">
                  <a:spcBef>
                    <a:spcPct val="0"/>
                  </a:spcBef>
                  <a:spcAft>
                    <a:spcPct val="0"/>
                  </a:spcAft>
                </a:pPr>
                <a:endParaRPr kumimoji="1" lang="ja-JP" altLang="ja-JP">
                  <a:solidFill>
                    <a:srgbClr val="000000"/>
                  </a:solidFill>
                  <a:latin typeface="Arial"/>
                  <a:ea typeface="ＭＳ Ｐゴシック"/>
                </a:endParaRPr>
              </a:p>
            </p:txBody>
          </p:sp>
          <p:sp>
            <p:nvSpPr>
              <p:cNvPr id="182" name="Rectangle 3"/>
              <p:cNvSpPr>
                <a:spLocks noChangeArrowheads="1"/>
              </p:cNvSpPr>
              <p:nvPr/>
            </p:nvSpPr>
            <p:spPr bwMode="auto">
              <a:xfrm>
                <a:off x="2270845" y="2568922"/>
                <a:ext cx="73025" cy="71438"/>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83" name="Rectangle 4"/>
              <p:cNvSpPr>
                <a:spLocks noChangeArrowheads="1"/>
              </p:cNvSpPr>
              <p:nvPr/>
            </p:nvSpPr>
            <p:spPr bwMode="auto">
              <a:xfrm>
                <a:off x="2362920" y="4923185"/>
                <a:ext cx="73025" cy="71438"/>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84" name="Rectangle 5"/>
              <p:cNvSpPr>
                <a:spLocks noChangeArrowheads="1"/>
              </p:cNvSpPr>
              <p:nvPr/>
            </p:nvSpPr>
            <p:spPr bwMode="auto">
              <a:xfrm>
                <a:off x="2385145" y="4975572"/>
                <a:ext cx="73025" cy="71438"/>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85" name="Rectangle 6"/>
              <p:cNvSpPr>
                <a:spLocks noChangeArrowheads="1"/>
              </p:cNvSpPr>
              <p:nvPr/>
            </p:nvSpPr>
            <p:spPr bwMode="auto">
              <a:xfrm>
                <a:off x="2381970" y="5016847"/>
                <a:ext cx="73025" cy="71438"/>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86" name="Rectangle 7"/>
              <p:cNvSpPr>
                <a:spLocks noChangeArrowheads="1"/>
              </p:cNvSpPr>
              <p:nvPr/>
            </p:nvSpPr>
            <p:spPr bwMode="auto">
              <a:xfrm>
                <a:off x="2353395" y="5139085"/>
                <a:ext cx="73025" cy="71438"/>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87" name="Rectangle 8"/>
              <p:cNvSpPr>
                <a:spLocks noChangeArrowheads="1"/>
              </p:cNvSpPr>
              <p:nvPr/>
            </p:nvSpPr>
            <p:spPr bwMode="auto">
              <a:xfrm>
                <a:off x="2289895" y="5154960"/>
                <a:ext cx="73025" cy="71438"/>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88" name="Rectangle 9"/>
              <p:cNvSpPr>
                <a:spLocks noChangeArrowheads="1"/>
              </p:cNvSpPr>
              <p:nvPr/>
            </p:nvSpPr>
            <p:spPr bwMode="auto">
              <a:xfrm>
                <a:off x="2231157" y="5326410"/>
                <a:ext cx="73025" cy="71438"/>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89" name="Rectangle 10"/>
              <p:cNvSpPr>
                <a:spLocks noChangeArrowheads="1"/>
              </p:cNvSpPr>
              <p:nvPr/>
            </p:nvSpPr>
            <p:spPr bwMode="auto">
              <a:xfrm>
                <a:off x="2277195" y="5389910"/>
                <a:ext cx="73025" cy="71438"/>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90" name="Rectangle 11"/>
              <p:cNvSpPr>
                <a:spLocks noChangeArrowheads="1"/>
              </p:cNvSpPr>
              <p:nvPr/>
            </p:nvSpPr>
            <p:spPr bwMode="auto">
              <a:xfrm>
                <a:off x="2428007" y="4392960"/>
                <a:ext cx="73025" cy="71438"/>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91" name="Rectangle 12"/>
              <p:cNvSpPr>
                <a:spLocks noChangeArrowheads="1"/>
              </p:cNvSpPr>
              <p:nvPr/>
            </p:nvSpPr>
            <p:spPr bwMode="auto">
              <a:xfrm>
                <a:off x="5337895" y="4318347"/>
                <a:ext cx="73025" cy="71438"/>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92" name="Rectangle 13"/>
              <p:cNvSpPr>
                <a:spLocks noChangeArrowheads="1"/>
              </p:cNvSpPr>
              <p:nvPr/>
            </p:nvSpPr>
            <p:spPr bwMode="auto">
              <a:xfrm>
                <a:off x="5277570" y="4262785"/>
                <a:ext cx="73025" cy="71438"/>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93" name="Rectangle 3"/>
              <p:cNvSpPr>
                <a:spLocks noChangeArrowheads="1"/>
              </p:cNvSpPr>
              <p:nvPr/>
            </p:nvSpPr>
            <p:spPr bwMode="auto">
              <a:xfrm>
                <a:off x="2270845" y="2687984"/>
                <a:ext cx="73025" cy="71438"/>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94" name="Rectangle 4"/>
              <p:cNvSpPr>
                <a:spLocks noChangeArrowheads="1"/>
              </p:cNvSpPr>
              <p:nvPr/>
            </p:nvSpPr>
            <p:spPr bwMode="auto">
              <a:xfrm>
                <a:off x="4428257" y="3623023"/>
                <a:ext cx="73025" cy="71437"/>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95" name="Rectangle 5"/>
              <p:cNvSpPr>
                <a:spLocks noChangeArrowheads="1"/>
              </p:cNvSpPr>
              <p:nvPr/>
            </p:nvSpPr>
            <p:spPr bwMode="auto">
              <a:xfrm>
                <a:off x="4444132" y="3581748"/>
                <a:ext cx="73025" cy="71437"/>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96" name="Rectangle 6"/>
              <p:cNvSpPr>
                <a:spLocks noChangeArrowheads="1"/>
              </p:cNvSpPr>
              <p:nvPr/>
            </p:nvSpPr>
            <p:spPr bwMode="auto">
              <a:xfrm>
                <a:off x="4425082" y="3532534"/>
                <a:ext cx="73025" cy="71438"/>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97" name="Rectangle 7"/>
              <p:cNvSpPr>
                <a:spLocks noChangeArrowheads="1"/>
              </p:cNvSpPr>
              <p:nvPr/>
            </p:nvSpPr>
            <p:spPr bwMode="auto">
              <a:xfrm>
                <a:off x="4421907" y="3588098"/>
                <a:ext cx="73025" cy="71437"/>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98" name="Rectangle 8"/>
              <p:cNvSpPr>
                <a:spLocks noChangeArrowheads="1"/>
              </p:cNvSpPr>
              <p:nvPr/>
            </p:nvSpPr>
            <p:spPr bwMode="auto">
              <a:xfrm>
                <a:off x="4591770" y="3786534"/>
                <a:ext cx="73025" cy="71438"/>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99" name="Rectangle 9"/>
              <p:cNvSpPr>
                <a:spLocks noChangeArrowheads="1"/>
              </p:cNvSpPr>
              <p:nvPr/>
            </p:nvSpPr>
            <p:spPr bwMode="auto">
              <a:xfrm>
                <a:off x="4440957" y="3673823"/>
                <a:ext cx="73025" cy="71437"/>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200" name="Rectangle 10"/>
              <p:cNvSpPr>
                <a:spLocks noChangeArrowheads="1"/>
              </p:cNvSpPr>
              <p:nvPr/>
            </p:nvSpPr>
            <p:spPr bwMode="auto">
              <a:xfrm>
                <a:off x="4326657" y="3680173"/>
                <a:ext cx="73025" cy="71437"/>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201" name="Rectangle 11"/>
              <p:cNvSpPr>
                <a:spLocks noChangeArrowheads="1"/>
              </p:cNvSpPr>
              <p:nvPr/>
            </p:nvSpPr>
            <p:spPr bwMode="auto">
              <a:xfrm>
                <a:off x="4240932" y="3700809"/>
                <a:ext cx="73025" cy="71438"/>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202" name="Rectangle 12"/>
              <p:cNvSpPr>
                <a:spLocks noChangeArrowheads="1"/>
              </p:cNvSpPr>
              <p:nvPr/>
            </p:nvSpPr>
            <p:spPr bwMode="auto">
              <a:xfrm>
                <a:off x="4253632" y="3635723"/>
                <a:ext cx="73025" cy="71437"/>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203" name="Rectangle 13"/>
              <p:cNvSpPr>
                <a:spLocks noChangeArrowheads="1"/>
              </p:cNvSpPr>
              <p:nvPr/>
            </p:nvSpPr>
            <p:spPr bwMode="auto">
              <a:xfrm>
                <a:off x="4307607" y="3721448"/>
                <a:ext cx="73025" cy="71437"/>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204" name="Rectangle 14"/>
              <p:cNvSpPr>
                <a:spLocks noChangeArrowheads="1"/>
              </p:cNvSpPr>
              <p:nvPr/>
            </p:nvSpPr>
            <p:spPr bwMode="auto">
              <a:xfrm>
                <a:off x="4415557" y="3784948"/>
                <a:ext cx="73025" cy="71437"/>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205" name="Rectangle 15"/>
              <p:cNvSpPr>
                <a:spLocks noChangeArrowheads="1"/>
              </p:cNvSpPr>
              <p:nvPr/>
            </p:nvSpPr>
            <p:spPr bwMode="auto">
              <a:xfrm>
                <a:off x="4234582" y="3883373"/>
                <a:ext cx="73025" cy="71437"/>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206" name="Rectangle 16"/>
              <p:cNvSpPr>
                <a:spLocks noChangeArrowheads="1"/>
              </p:cNvSpPr>
              <p:nvPr/>
            </p:nvSpPr>
            <p:spPr bwMode="auto">
              <a:xfrm>
                <a:off x="4440957" y="3921473"/>
                <a:ext cx="73025" cy="71437"/>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207" name="Rectangle 17"/>
              <p:cNvSpPr>
                <a:spLocks noChangeArrowheads="1"/>
              </p:cNvSpPr>
              <p:nvPr/>
            </p:nvSpPr>
            <p:spPr bwMode="auto">
              <a:xfrm>
                <a:off x="1924770" y="4184998"/>
                <a:ext cx="73025" cy="71437"/>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208" name="Rectangle 18"/>
              <p:cNvSpPr>
                <a:spLocks noChangeArrowheads="1"/>
              </p:cNvSpPr>
              <p:nvPr/>
            </p:nvSpPr>
            <p:spPr bwMode="auto">
              <a:xfrm>
                <a:off x="1880320" y="4308823"/>
                <a:ext cx="73025" cy="71437"/>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209" name="Rectangle 19"/>
              <p:cNvSpPr>
                <a:spLocks noChangeArrowheads="1"/>
              </p:cNvSpPr>
              <p:nvPr/>
            </p:nvSpPr>
            <p:spPr bwMode="auto">
              <a:xfrm>
                <a:off x="2002557" y="4419948"/>
                <a:ext cx="73025" cy="71437"/>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210" name="Rectangle 20"/>
              <p:cNvSpPr>
                <a:spLocks noChangeArrowheads="1"/>
              </p:cNvSpPr>
              <p:nvPr/>
            </p:nvSpPr>
            <p:spPr bwMode="auto">
              <a:xfrm>
                <a:off x="2231157" y="4324698"/>
                <a:ext cx="73025" cy="71437"/>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211" name="Rectangle 21"/>
              <p:cNvSpPr>
                <a:spLocks noChangeArrowheads="1"/>
              </p:cNvSpPr>
              <p:nvPr/>
            </p:nvSpPr>
            <p:spPr bwMode="auto">
              <a:xfrm>
                <a:off x="2289895" y="4278659"/>
                <a:ext cx="73025" cy="71438"/>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212" name="Rectangle 22"/>
              <p:cNvSpPr>
                <a:spLocks noChangeArrowheads="1"/>
              </p:cNvSpPr>
              <p:nvPr/>
            </p:nvSpPr>
            <p:spPr bwMode="auto">
              <a:xfrm>
                <a:off x="2315295" y="4256434"/>
                <a:ext cx="73025" cy="71438"/>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213" name="Rectangle 23"/>
              <p:cNvSpPr>
                <a:spLocks noChangeArrowheads="1"/>
              </p:cNvSpPr>
              <p:nvPr/>
            </p:nvSpPr>
            <p:spPr bwMode="auto">
              <a:xfrm>
                <a:off x="2361332" y="4272309"/>
                <a:ext cx="73025" cy="71438"/>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214" name="Rectangle 24"/>
              <p:cNvSpPr>
                <a:spLocks noChangeArrowheads="1"/>
              </p:cNvSpPr>
              <p:nvPr/>
            </p:nvSpPr>
            <p:spPr bwMode="auto">
              <a:xfrm>
                <a:off x="2421657" y="4262784"/>
                <a:ext cx="73025" cy="71438"/>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215" name="Rectangle 25"/>
              <p:cNvSpPr>
                <a:spLocks noChangeArrowheads="1"/>
              </p:cNvSpPr>
              <p:nvPr/>
            </p:nvSpPr>
            <p:spPr bwMode="auto">
              <a:xfrm>
                <a:off x="2450232" y="4221509"/>
                <a:ext cx="73025" cy="71438"/>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216" name="Rectangle 26"/>
              <p:cNvSpPr>
                <a:spLocks noChangeArrowheads="1"/>
              </p:cNvSpPr>
              <p:nvPr/>
            </p:nvSpPr>
            <p:spPr bwMode="auto">
              <a:xfrm>
                <a:off x="2481982" y="4186584"/>
                <a:ext cx="73025" cy="71438"/>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217" name="Rectangle 27"/>
              <p:cNvSpPr>
                <a:spLocks noChangeArrowheads="1"/>
              </p:cNvSpPr>
              <p:nvPr/>
            </p:nvSpPr>
            <p:spPr bwMode="auto">
              <a:xfrm>
                <a:off x="2543895" y="4175473"/>
                <a:ext cx="73025" cy="71437"/>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218" name="Rectangle 28"/>
              <p:cNvSpPr>
                <a:spLocks noChangeArrowheads="1"/>
              </p:cNvSpPr>
              <p:nvPr/>
            </p:nvSpPr>
            <p:spPr bwMode="auto">
              <a:xfrm>
                <a:off x="2588345" y="4099273"/>
                <a:ext cx="73025" cy="71437"/>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219" name="Rectangle 29"/>
              <p:cNvSpPr>
                <a:spLocks noChangeArrowheads="1"/>
              </p:cNvSpPr>
              <p:nvPr/>
            </p:nvSpPr>
            <p:spPr bwMode="auto">
              <a:xfrm>
                <a:off x="2485157" y="4372323"/>
                <a:ext cx="73025" cy="71437"/>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220" name="Rectangle 30"/>
              <p:cNvSpPr>
                <a:spLocks noChangeArrowheads="1"/>
              </p:cNvSpPr>
              <p:nvPr/>
            </p:nvSpPr>
            <p:spPr bwMode="auto">
              <a:xfrm>
                <a:off x="2531195" y="4402484"/>
                <a:ext cx="73025" cy="71438"/>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221" name="Rectangle 31"/>
              <p:cNvSpPr>
                <a:spLocks noChangeArrowheads="1"/>
              </p:cNvSpPr>
              <p:nvPr/>
            </p:nvSpPr>
            <p:spPr bwMode="auto">
              <a:xfrm>
                <a:off x="2362920" y="4399309"/>
                <a:ext cx="73025" cy="71438"/>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222" name="Rectangle 32"/>
              <p:cNvSpPr>
                <a:spLocks noChangeArrowheads="1"/>
              </p:cNvSpPr>
              <p:nvPr/>
            </p:nvSpPr>
            <p:spPr bwMode="auto">
              <a:xfrm>
                <a:off x="2331170" y="4356448"/>
                <a:ext cx="73025" cy="71437"/>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223" name="Rectangle 33"/>
              <p:cNvSpPr>
                <a:spLocks noChangeArrowheads="1"/>
              </p:cNvSpPr>
              <p:nvPr/>
            </p:nvSpPr>
            <p:spPr bwMode="auto">
              <a:xfrm>
                <a:off x="2216870" y="4413598"/>
                <a:ext cx="73025" cy="71437"/>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224" name="Rectangle 34"/>
              <p:cNvSpPr>
                <a:spLocks noChangeArrowheads="1"/>
              </p:cNvSpPr>
              <p:nvPr/>
            </p:nvSpPr>
            <p:spPr bwMode="auto">
              <a:xfrm>
                <a:off x="2204170" y="4450109"/>
                <a:ext cx="73025" cy="71438"/>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225" name="Rectangle 35"/>
              <p:cNvSpPr>
                <a:spLocks noChangeArrowheads="1"/>
              </p:cNvSpPr>
              <p:nvPr/>
            </p:nvSpPr>
            <p:spPr bwMode="auto">
              <a:xfrm>
                <a:off x="2174007" y="4488209"/>
                <a:ext cx="73025" cy="71438"/>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226" name="Rectangle 36"/>
              <p:cNvSpPr>
                <a:spLocks noChangeArrowheads="1"/>
              </p:cNvSpPr>
              <p:nvPr/>
            </p:nvSpPr>
            <p:spPr bwMode="auto">
              <a:xfrm>
                <a:off x="2124795" y="4510434"/>
                <a:ext cx="73025" cy="71438"/>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227" name="Rectangle 37"/>
              <p:cNvSpPr>
                <a:spLocks noChangeArrowheads="1"/>
              </p:cNvSpPr>
              <p:nvPr/>
            </p:nvSpPr>
            <p:spPr bwMode="auto">
              <a:xfrm>
                <a:off x="2070820" y="4537423"/>
                <a:ext cx="73025" cy="71437"/>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228" name="Rectangle 38"/>
              <p:cNvSpPr>
                <a:spLocks noChangeArrowheads="1"/>
              </p:cNvSpPr>
              <p:nvPr/>
            </p:nvSpPr>
            <p:spPr bwMode="auto">
              <a:xfrm>
                <a:off x="2264495" y="4440584"/>
                <a:ext cx="73025" cy="71438"/>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229" name="Rectangle 39"/>
              <p:cNvSpPr>
                <a:spLocks noChangeArrowheads="1"/>
              </p:cNvSpPr>
              <p:nvPr/>
            </p:nvSpPr>
            <p:spPr bwMode="auto">
              <a:xfrm>
                <a:off x="2289895" y="4443759"/>
                <a:ext cx="73025" cy="71438"/>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230" name="Rectangle 40"/>
              <p:cNvSpPr>
                <a:spLocks noChangeArrowheads="1"/>
              </p:cNvSpPr>
              <p:nvPr/>
            </p:nvSpPr>
            <p:spPr bwMode="auto">
              <a:xfrm>
                <a:off x="2340695" y="4469159"/>
                <a:ext cx="73025" cy="71438"/>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231" name="Rectangle 41"/>
              <p:cNvSpPr>
                <a:spLocks noChangeArrowheads="1"/>
              </p:cNvSpPr>
              <p:nvPr/>
            </p:nvSpPr>
            <p:spPr bwMode="auto">
              <a:xfrm>
                <a:off x="2362920" y="4478684"/>
                <a:ext cx="73025" cy="71438"/>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232" name="Rectangle 42"/>
              <p:cNvSpPr>
                <a:spLocks noChangeArrowheads="1"/>
              </p:cNvSpPr>
              <p:nvPr/>
            </p:nvSpPr>
            <p:spPr bwMode="auto">
              <a:xfrm>
                <a:off x="2434357" y="4497734"/>
                <a:ext cx="73025" cy="71438"/>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233" name="Rectangle 43"/>
              <p:cNvSpPr>
                <a:spLocks noChangeArrowheads="1"/>
              </p:cNvSpPr>
              <p:nvPr/>
            </p:nvSpPr>
            <p:spPr bwMode="auto">
              <a:xfrm>
                <a:off x="2362920" y="4607273"/>
                <a:ext cx="73025" cy="71437"/>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234" name="Rectangle 44"/>
              <p:cNvSpPr>
                <a:spLocks noChangeArrowheads="1"/>
              </p:cNvSpPr>
              <p:nvPr/>
            </p:nvSpPr>
            <p:spPr bwMode="auto">
              <a:xfrm>
                <a:off x="2456582" y="4816823"/>
                <a:ext cx="73025" cy="71437"/>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235" name="Rectangle 45"/>
              <p:cNvSpPr>
                <a:spLocks noChangeArrowheads="1"/>
              </p:cNvSpPr>
              <p:nvPr/>
            </p:nvSpPr>
            <p:spPr bwMode="auto">
              <a:xfrm>
                <a:off x="3129682" y="3918298"/>
                <a:ext cx="73025" cy="71437"/>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236" name="Rectangle 46"/>
              <p:cNvSpPr>
                <a:spLocks noChangeArrowheads="1"/>
              </p:cNvSpPr>
              <p:nvPr/>
            </p:nvSpPr>
            <p:spPr bwMode="auto">
              <a:xfrm>
                <a:off x="2434357" y="4910484"/>
                <a:ext cx="73025" cy="71438"/>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237" name="AutoShape 3"/>
              <p:cNvSpPr>
                <a:spLocks noChangeArrowheads="1"/>
              </p:cNvSpPr>
              <p:nvPr/>
            </p:nvSpPr>
            <p:spPr bwMode="auto">
              <a:xfrm>
                <a:off x="2267670" y="2943573"/>
                <a:ext cx="73025" cy="71437"/>
              </a:xfrm>
              <a:prstGeom prst="triangle">
                <a:avLst>
                  <a:gd name="adj" fmla="val 50000"/>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238" name="AutoShape 4"/>
              <p:cNvSpPr>
                <a:spLocks noChangeArrowheads="1"/>
              </p:cNvSpPr>
              <p:nvPr/>
            </p:nvSpPr>
            <p:spPr bwMode="auto">
              <a:xfrm>
                <a:off x="2137495" y="4450109"/>
                <a:ext cx="73025" cy="71438"/>
              </a:xfrm>
              <a:prstGeom prst="triangle">
                <a:avLst>
                  <a:gd name="adj" fmla="val 50000"/>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239" name="AutoShape 5"/>
              <p:cNvSpPr>
                <a:spLocks noChangeArrowheads="1"/>
              </p:cNvSpPr>
              <p:nvPr/>
            </p:nvSpPr>
            <p:spPr bwMode="auto">
              <a:xfrm>
                <a:off x="2193057" y="4592984"/>
                <a:ext cx="73025" cy="71438"/>
              </a:xfrm>
              <a:prstGeom prst="triangle">
                <a:avLst>
                  <a:gd name="adj" fmla="val 50000"/>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240" name="AutoShape 6"/>
              <p:cNvSpPr>
                <a:spLocks noChangeArrowheads="1"/>
              </p:cNvSpPr>
              <p:nvPr/>
            </p:nvSpPr>
            <p:spPr bwMode="auto">
              <a:xfrm>
                <a:off x="2274020" y="4869209"/>
                <a:ext cx="73025" cy="71438"/>
              </a:xfrm>
              <a:prstGeom prst="triangle">
                <a:avLst>
                  <a:gd name="adj" fmla="val 50000"/>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241" name="AutoShape 7"/>
              <p:cNvSpPr>
                <a:spLocks noChangeArrowheads="1"/>
              </p:cNvSpPr>
              <p:nvPr/>
            </p:nvSpPr>
            <p:spPr bwMode="auto">
              <a:xfrm>
                <a:off x="2080345" y="5120034"/>
                <a:ext cx="73025" cy="71438"/>
              </a:xfrm>
              <a:prstGeom prst="triangle">
                <a:avLst>
                  <a:gd name="adj" fmla="val 50000"/>
                </a:avLst>
              </a:prstGeom>
              <a:solidFill>
                <a:srgbClr val="FF0000"/>
              </a:solidFill>
              <a:ln w="9525">
                <a:solidFill>
                  <a:schemeClr val="tx1"/>
                </a:solidFill>
                <a:miter lim="800000"/>
                <a:headEnd/>
                <a:tailEnd/>
              </a:ln>
              <a:effectLst/>
            </p:spPr>
            <p:txBody>
              <a:bodyPr wrap="none" anchor="ctr"/>
              <a:lstStyle/>
              <a:p>
                <a:pPr algn="ctr" defTabSz="914400" fontAlgn="base">
                  <a:spcBef>
                    <a:spcPct val="0"/>
                  </a:spcBef>
                  <a:spcAft>
                    <a:spcPct val="0"/>
                  </a:spcAft>
                </a:pPr>
                <a:endParaRPr kumimoji="1" lang="ja-JP" altLang="ja-JP">
                  <a:solidFill>
                    <a:srgbClr val="000000"/>
                  </a:solidFill>
                  <a:latin typeface="Arial"/>
                  <a:ea typeface="ＭＳ Ｐゴシック"/>
                </a:endParaRPr>
              </a:p>
            </p:txBody>
          </p:sp>
          <p:sp>
            <p:nvSpPr>
              <p:cNvPr id="242" name="AutoShape 8"/>
              <p:cNvSpPr>
                <a:spLocks noChangeArrowheads="1"/>
              </p:cNvSpPr>
              <p:nvPr/>
            </p:nvSpPr>
            <p:spPr bwMode="auto">
              <a:xfrm>
                <a:off x="2129557" y="5054948"/>
                <a:ext cx="73025" cy="71437"/>
              </a:xfrm>
              <a:prstGeom prst="triangle">
                <a:avLst>
                  <a:gd name="adj" fmla="val 50000"/>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243" name="AutoShape 9"/>
              <p:cNvSpPr>
                <a:spLocks noChangeArrowheads="1"/>
              </p:cNvSpPr>
              <p:nvPr/>
            </p:nvSpPr>
            <p:spPr bwMode="auto">
              <a:xfrm>
                <a:off x="2115270" y="4999384"/>
                <a:ext cx="73025" cy="71438"/>
              </a:xfrm>
              <a:prstGeom prst="triangle">
                <a:avLst>
                  <a:gd name="adj" fmla="val 50000"/>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244" name="AutoShape 10"/>
              <p:cNvSpPr>
                <a:spLocks noChangeArrowheads="1"/>
              </p:cNvSpPr>
              <p:nvPr/>
            </p:nvSpPr>
            <p:spPr bwMode="auto">
              <a:xfrm>
                <a:off x="2150195" y="4966048"/>
                <a:ext cx="73025" cy="71437"/>
              </a:xfrm>
              <a:prstGeom prst="triangle">
                <a:avLst>
                  <a:gd name="adj" fmla="val 50000"/>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245" name="AutoShape 11"/>
              <p:cNvSpPr>
                <a:spLocks noChangeArrowheads="1"/>
              </p:cNvSpPr>
              <p:nvPr/>
            </p:nvSpPr>
            <p:spPr bwMode="auto">
              <a:xfrm>
                <a:off x="2121620" y="4932709"/>
                <a:ext cx="73025" cy="71438"/>
              </a:xfrm>
              <a:prstGeom prst="triangle">
                <a:avLst>
                  <a:gd name="adj" fmla="val 50000"/>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246" name="AutoShape 12"/>
              <p:cNvSpPr>
                <a:spLocks noChangeArrowheads="1"/>
              </p:cNvSpPr>
              <p:nvPr/>
            </p:nvSpPr>
            <p:spPr bwMode="auto">
              <a:xfrm>
                <a:off x="2156545" y="4897784"/>
                <a:ext cx="73025" cy="71438"/>
              </a:xfrm>
              <a:prstGeom prst="triangle">
                <a:avLst>
                  <a:gd name="adj" fmla="val 50000"/>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247" name="AutoShape 13"/>
              <p:cNvSpPr>
                <a:spLocks noChangeArrowheads="1"/>
              </p:cNvSpPr>
              <p:nvPr/>
            </p:nvSpPr>
            <p:spPr bwMode="auto">
              <a:xfrm>
                <a:off x="2208932" y="4750148"/>
                <a:ext cx="73025" cy="71437"/>
              </a:xfrm>
              <a:prstGeom prst="triangle">
                <a:avLst>
                  <a:gd name="adj" fmla="val 50000"/>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248" name="AutoShape 14"/>
              <p:cNvSpPr>
                <a:spLocks noChangeArrowheads="1"/>
              </p:cNvSpPr>
              <p:nvPr/>
            </p:nvSpPr>
            <p:spPr bwMode="auto">
              <a:xfrm>
                <a:off x="2018432" y="4981923"/>
                <a:ext cx="73025" cy="71437"/>
              </a:xfrm>
              <a:prstGeom prst="triangle">
                <a:avLst>
                  <a:gd name="adj" fmla="val 50000"/>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249" name="AutoShape 15"/>
              <p:cNvSpPr>
                <a:spLocks noChangeArrowheads="1"/>
              </p:cNvSpPr>
              <p:nvPr/>
            </p:nvSpPr>
            <p:spPr bwMode="auto">
              <a:xfrm>
                <a:off x="1993032" y="4959698"/>
                <a:ext cx="73025" cy="71437"/>
              </a:xfrm>
              <a:prstGeom prst="triangle">
                <a:avLst>
                  <a:gd name="adj" fmla="val 50000"/>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250" name="AutoShape 16"/>
              <p:cNvSpPr>
                <a:spLocks noChangeArrowheads="1"/>
              </p:cNvSpPr>
              <p:nvPr/>
            </p:nvSpPr>
            <p:spPr bwMode="auto">
              <a:xfrm>
                <a:off x="1777132" y="4727923"/>
                <a:ext cx="73025" cy="71437"/>
              </a:xfrm>
              <a:prstGeom prst="triangle">
                <a:avLst>
                  <a:gd name="adj" fmla="val 50000"/>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251" name="AutoShape 17"/>
              <p:cNvSpPr>
                <a:spLocks noChangeArrowheads="1"/>
              </p:cNvSpPr>
              <p:nvPr/>
            </p:nvSpPr>
            <p:spPr bwMode="auto">
              <a:xfrm>
                <a:off x="2061295" y="4805709"/>
                <a:ext cx="73025" cy="71438"/>
              </a:xfrm>
              <a:prstGeom prst="triangle">
                <a:avLst>
                  <a:gd name="adj" fmla="val 50000"/>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252" name="AutoShape 18"/>
              <p:cNvSpPr>
                <a:spLocks noChangeArrowheads="1"/>
              </p:cNvSpPr>
              <p:nvPr/>
            </p:nvSpPr>
            <p:spPr bwMode="auto">
              <a:xfrm>
                <a:off x="2104157" y="4756498"/>
                <a:ext cx="73025" cy="71437"/>
              </a:xfrm>
              <a:prstGeom prst="triangle">
                <a:avLst>
                  <a:gd name="adj" fmla="val 50000"/>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253" name="AutoShape 19"/>
              <p:cNvSpPr>
                <a:spLocks noChangeArrowheads="1"/>
              </p:cNvSpPr>
              <p:nvPr/>
            </p:nvSpPr>
            <p:spPr bwMode="auto">
              <a:xfrm>
                <a:off x="2162895" y="4621559"/>
                <a:ext cx="73025" cy="71438"/>
              </a:xfrm>
              <a:prstGeom prst="triangle">
                <a:avLst>
                  <a:gd name="adj" fmla="val 50000"/>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254" name="AutoShape 20"/>
              <p:cNvSpPr>
                <a:spLocks noChangeArrowheads="1"/>
              </p:cNvSpPr>
              <p:nvPr/>
            </p:nvSpPr>
            <p:spPr bwMode="auto">
              <a:xfrm>
                <a:off x="2080345" y="4650134"/>
                <a:ext cx="73025" cy="71438"/>
              </a:xfrm>
              <a:prstGeom prst="triangle">
                <a:avLst>
                  <a:gd name="adj" fmla="val 50000"/>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255" name="AutoShape 21"/>
              <p:cNvSpPr>
                <a:spLocks noChangeArrowheads="1"/>
              </p:cNvSpPr>
              <p:nvPr/>
            </p:nvSpPr>
            <p:spPr bwMode="auto">
              <a:xfrm>
                <a:off x="2002557" y="4621559"/>
                <a:ext cx="73025" cy="71438"/>
              </a:xfrm>
              <a:prstGeom prst="triangle">
                <a:avLst>
                  <a:gd name="adj" fmla="val 50000"/>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256" name="AutoShape 22"/>
              <p:cNvSpPr>
                <a:spLocks noChangeArrowheads="1"/>
              </p:cNvSpPr>
              <p:nvPr/>
            </p:nvSpPr>
            <p:spPr bwMode="auto">
              <a:xfrm>
                <a:off x="2042245" y="4605684"/>
                <a:ext cx="73025" cy="71438"/>
              </a:xfrm>
              <a:prstGeom prst="triangle">
                <a:avLst>
                  <a:gd name="adj" fmla="val 50000"/>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257" name="AutoShape 23"/>
              <p:cNvSpPr>
                <a:spLocks noChangeArrowheads="1"/>
              </p:cNvSpPr>
              <p:nvPr/>
            </p:nvSpPr>
            <p:spPr bwMode="auto">
              <a:xfrm>
                <a:off x="2002557" y="4516784"/>
                <a:ext cx="73025" cy="71438"/>
              </a:xfrm>
              <a:prstGeom prst="triangle">
                <a:avLst>
                  <a:gd name="adj" fmla="val 50000"/>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258" name="AutoShape 24"/>
              <p:cNvSpPr>
                <a:spLocks noChangeArrowheads="1"/>
              </p:cNvSpPr>
              <p:nvPr/>
            </p:nvSpPr>
            <p:spPr bwMode="auto">
              <a:xfrm>
                <a:off x="2172420" y="5329584"/>
                <a:ext cx="73025" cy="71438"/>
              </a:xfrm>
              <a:prstGeom prst="triangle">
                <a:avLst>
                  <a:gd name="adj" fmla="val 50000"/>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259" name="AutoShape 25"/>
              <p:cNvSpPr>
                <a:spLocks noChangeArrowheads="1"/>
              </p:cNvSpPr>
              <p:nvPr/>
            </p:nvSpPr>
            <p:spPr bwMode="auto">
              <a:xfrm>
                <a:off x="5226770" y="4253259"/>
                <a:ext cx="73025" cy="71438"/>
              </a:xfrm>
              <a:prstGeom prst="triangle">
                <a:avLst>
                  <a:gd name="adj" fmla="val 50000"/>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260" name="AutoShape 26"/>
              <p:cNvSpPr>
                <a:spLocks noChangeArrowheads="1"/>
              </p:cNvSpPr>
              <p:nvPr/>
            </p:nvSpPr>
            <p:spPr bwMode="auto">
              <a:xfrm>
                <a:off x="5072782" y="4970809"/>
                <a:ext cx="73025" cy="71438"/>
              </a:xfrm>
              <a:prstGeom prst="triangle">
                <a:avLst>
                  <a:gd name="adj" fmla="val 50000"/>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261" name="AutoShape 27"/>
              <p:cNvSpPr>
                <a:spLocks noChangeArrowheads="1"/>
              </p:cNvSpPr>
              <p:nvPr/>
            </p:nvSpPr>
            <p:spPr bwMode="auto">
              <a:xfrm>
                <a:off x="4610820" y="5424834"/>
                <a:ext cx="73025" cy="71438"/>
              </a:xfrm>
              <a:prstGeom prst="triangle">
                <a:avLst>
                  <a:gd name="adj" fmla="val 50000"/>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262" name="AutoShape 28"/>
              <p:cNvSpPr>
                <a:spLocks noChangeArrowheads="1"/>
              </p:cNvSpPr>
              <p:nvPr/>
            </p:nvSpPr>
            <p:spPr bwMode="auto">
              <a:xfrm>
                <a:off x="4552082" y="5461348"/>
                <a:ext cx="73025" cy="71437"/>
              </a:xfrm>
              <a:prstGeom prst="triangle">
                <a:avLst>
                  <a:gd name="adj" fmla="val 50000"/>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263" name="AutoShape 29"/>
              <p:cNvSpPr>
                <a:spLocks noChangeArrowheads="1"/>
              </p:cNvSpPr>
              <p:nvPr/>
            </p:nvSpPr>
            <p:spPr bwMode="auto">
              <a:xfrm>
                <a:off x="4579070" y="5486748"/>
                <a:ext cx="73025" cy="71437"/>
              </a:xfrm>
              <a:prstGeom prst="triangle">
                <a:avLst>
                  <a:gd name="adj" fmla="val 50000"/>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264" name="AutoShape 30"/>
              <p:cNvSpPr>
                <a:spLocks noChangeArrowheads="1"/>
              </p:cNvSpPr>
              <p:nvPr/>
            </p:nvSpPr>
            <p:spPr bwMode="auto">
              <a:xfrm>
                <a:off x="4523507" y="5505798"/>
                <a:ext cx="73025" cy="71437"/>
              </a:xfrm>
              <a:prstGeom prst="triangle">
                <a:avLst>
                  <a:gd name="adj" fmla="val 50000"/>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265" name="AutoShape 31"/>
              <p:cNvSpPr>
                <a:spLocks noChangeArrowheads="1"/>
              </p:cNvSpPr>
              <p:nvPr/>
            </p:nvSpPr>
            <p:spPr bwMode="auto">
              <a:xfrm>
                <a:off x="4507632" y="5602634"/>
                <a:ext cx="73025" cy="71438"/>
              </a:xfrm>
              <a:prstGeom prst="triangle">
                <a:avLst>
                  <a:gd name="adj" fmla="val 50000"/>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266" name="Rectangle 3"/>
              <p:cNvSpPr>
                <a:spLocks noChangeArrowheads="1"/>
              </p:cNvSpPr>
              <p:nvPr/>
            </p:nvSpPr>
            <p:spPr bwMode="auto">
              <a:xfrm>
                <a:off x="2270845" y="2814984"/>
                <a:ext cx="73025" cy="71438"/>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267" name="Rectangle 4"/>
              <p:cNvSpPr>
                <a:spLocks noChangeArrowheads="1"/>
              </p:cNvSpPr>
              <p:nvPr/>
            </p:nvSpPr>
            <p:spPr bwMode="auto">
              <a:xfrm>
                <a:off x="2434357" y="4188173"/>
                <a:ext cx="73025" cy="71437"/>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268" name="Rectangle 5"/>
              <p:cNvSpPr>
                <a:spLocks noChangeArrowheads="1"/>
              </p:cNvSpPr>
              <p:nvPr/>
            </p:nvSpPr>
            <p:spPr bwMode="auto">
              <a:xfrm>
                <a:off x="2580407" y="4131023"/>
                <a:ext cx="73025" cy="71437"/>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269" name="Rectangle 6"/>
              <p:cNvSpPr>
                <a:spLocks noChangeArrowheads="1"/>
              </p:cNvSpPr>
              <p:nvPr/>
            </p:nvSpPr>
            <p:spPr bwMode="auto">
              <a:xfrm>
                <a:off x="2650257" y="4108798"/>
                <a:ext cx="73025" cy="71437"/>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270" name="Rectangle 7"/>
              <p:cNvSpPr>
                <a:spLocks noChangeArrowheads="1"/>
              </p:cNvSpPr>
              <p:nvPr/>
            </p:nvSpPr>
            <p:spPr bwMode="auto">
              <a:xfrm>
                <a:off x="2678832" y="4046884"/>
                <a:ext cx="73025" cy="71438"/>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271" name="Rectangle 8"/>
              <p:cNvSpPr>
                <a:spLocks noChangeArrowheads="1"/>
              </p:cNvSpPr>
              <p:nvPr/>
            </p:nvSpPr>
            <p:spPr bwMode="auto">
              <a:xfrm>
                <a:off x="2551832" y="4096098"/>
                <a:ext cx="73025" cy="71437"/>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272" name="Rectangle 9"/>
              <p:cNvSpPr>
                <a:spLocks noChangeArrowheads="1"/>
              </p:cNvSpPr>
              <p:nvPr/>
            </p:nvSpPr>
            <p:spPr bwMode="auto">
              <a:xfrm>
                <a:off x="2807420" y="3964334"/>
                <a:ext cx="73025" cy="71438"/>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273" name="Rectangle 10"/>
              <p:cNvSpPr>
                <a:spLocks noChangeArrowheads="1"/>
              </p:cNvSpPr>
              <p:nvPr/>
            </p:nvSpPr>
            <p:spPr bwMode="auto">
              <a:xfrm>
                <a:off x="2891557" y="3967509"/>
                <a:ext cx="73025" cy="71438"/>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274" name="Rectangle 11"/>
              <p:cNvSpPr>
                <a:spLocks noChangeArrowheads="1"/>
              </p:cNvSpPr>
              <p:nvPr/>
            </p:nvSpPr>
            <p:spPr bwMode="auto">
              <a:xfrm>
                <a:off x="2840757" y="3742084"/>
                <a:ext cx="73025" cy="71438"/>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275" name="Rectangle 12"/>
              <p:cNvSpPr>
                <a:spLocks noChangeArrowheads="1"/>
              </p:cNvSpPr>
              <p:nvPr/>
            </p:nvSpPr>
            <p:spPr bwMode="auto">
              <a:xfrm>
                <a:off x="2909020" y="3757959"/>
                <a:ext cx="73025" cy="71438"/>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276" name="Rectangle 13"/>
              <p:cNvSpPr>
                <a:spLocks noChangeArrowheads="1"/>
              </p:cNvSpPr>
              <p:nvPr/>
            </p:nvSpPr>
            <p:spPr bwMode="auto">
              <a:xfrm>
                <a:off x="3053482" y="3973859"/>
                <a:ext cx="73025" cy="71438"/>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277" name="Rectangle 14"/>
              <p:cNvSpPr>
                <a:spLocks noChangeArrowheads="1"/>
              </p:cNvSpPr>
              <p:nvPr/>
            </p:nvSpPr>
            <p:spPr bwMode="auto">
              <a:xfrm>
                <a:off x="3107457" y="3940523"/>
                <a:ext cx="73025" cy="71437"/>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278" name="Rectangle 15"/>
              <p:cNvSpPr>
                <a:spLocks noChangeArrowheads="1"/>
              </p:cNvSpPr>
              <p:nvPr/>
            </p:nvSpPr>
            <p:spPr bwMode="auto">
              <a:xfrm>
                <a:off x="3159845" y="3911948"/>
                <a:ext cx="73025" cy="71437"/>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279" name="Rectangle 16"/>
              <p:cNvSpPr>
                <a:spLocks noChangeArrowheads="1"/>
              </p:cNvSpPr>
              <p:nvPr/>
            </p:nvSpPr>
            <p:spPr bwMode="auto">
              <a:xfrm>
                <a:off x="3186832" y="3902423"/>
                <a:ext cx="73025" cy="71437"/>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280" name="Rectangle 17"/>
              <p:cNvSpPr>
                <a:spLocks noChangeArrowheads="1"/>
              </p:cNvSpPr>
              <p:nvPr/>
            </p:nvSpPr>
            <p:spPr bwMode="auto">
              <a:xfrm>
                <a:off x="3215407" y="3899248"/>
                <a:ext cx="73025" cy="71437"/>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281" name="Rectangle 18"/>
              <p:cNvSpPr>
                <a:spLocks noChangeArrowheads="1"/>
              </p:cNvSpPr>
              <p:nvPr/>
            </p:nvSpPr>
            <p:spPr bwMode="auto">
              <a:xfrm>
                <a:off x="3240807" y="3902423"/>
                <a:ext cx="73025" cy="71437"/>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282" name="Rectangle 19"/>
              <p:cNvSpPr>
                <a:spLocks noChangeArrowheads="1"/>
              </p:cNvSpPr>
              <p:nvPr/>
            </p:nvSpPr>
            <p:spPr bwMode="auto">
              <a:xfrm>
                <a:off x="3275732" y="3886548"/>
                <a:ext cx="73025" cy="71437"/>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283" name="Rectangle 20"/>
              <p:cNvSpPr>
                <a:spLocks noChangeArrowheads="1"/>
              </p:cNvSpPr>
              <p:nvPr/>
            </p:nvSpPr>
            <p:spPr bwMode="auto">
              <a:xfrm>
                <a:off x="3263032" y="3929409"/>
                <a:ext cx="73025" cy="71438"/>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284" name="Rectangle 21"/>
              <p:cNvSpPr>
                <a:spLocks noChangeArrowheads="1"/>
              </p:cNvSpPr>
              <p:nvPr/>
            </p:nvSpPr>
            <p:spPr bwMode="auto">
              <a:xfrm>
                <a:off x="3247157" y="3957984"/>
                <a:ext cx="73025" cy="71438"/>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285" name="Rectangle 22"/>
              <p:cNvSpPr>
                <a:spLocks noChangeArrowheads="1"/>
              </p:cNvSpPr>
              <p:nvPr/>
            </p:nvSpPr>
            <p:spPr bwMode="auto">
              <a:xfrm>
                <a:off x="3269382" y="3975448"/>
                <a:ext cx="73025" cy="71437"/>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286" name="AutoShape 3"/>
              <p:cNvSpPr>
                <a:spLocks noChangeArrowheads="1"/>
              </p:cNvSpPr>
              <p:nvPr/>
            </p:nvSpPr>
            <p:spPr bwMode="auto">
              <a:xfrm flipV="1">
                <a:off x="2270845" y="3075334"/>
                <a:ext cx="73025" cy="71438"/>
              </a:xfrm>
              <a:prstGeom prst="triangle">
                <a:avLst>
                  <a:gd name="adj" fmla="val 50000"/>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287" name="AutoShape 4"/>
              <p:cNvSpPr>
                <a:spLocks noChangeArrowheads="1"/>
              </p:cNvSpPr>
              <p:nvPr/>
            </p:nvSpPr>
            <p:spPr bwMode="auto">
              <a:xfrm flipV="1">
                <a:off x="4517157" y="3610323"/>
                <a:ext cx="73025" cy="71437"/>
              </a:xfrm>
              <a:prstGeom prst="triangle">
                <a:avLst>
                  <a:gd name="adj" fmla="val 50000"/>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288" name="AutoShape 5"/>
              <p:cNvSpPr>
                <a:spLocks noChangeArrowheads="1"/>
              </p:cNvSpPr>
              <p:nvPr/>
            </p:nvSpPr>
            <p:spPr bwMode="auto">
              <a:xfrm flipV="1">
                <a:off x="4552082" y="3635723"/>
                <a:ext cx="73025" cy="71437"/>
              </a:xfrm>
              <a:prstGeom prst="triangle">
                <a:avLst>
                  <a:gd name="adj" fmla="val 50000"/>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289" name="AutoShape 6"/>
              <p:cNvSpPr>
                <a:spLocks noChangeArrowheads="1"/>
              </p:cNvSpPr>
              <p:nvPr/>
            </p:nvSpPr>
            <p:spPr bwMode="auto">
              <a:xfrm flipV="1">
                <a:off x="4336182" y="3984973"/>
                <a:ext cx="73025" cy="71437"/>
              </a:xfrm>
              <a:prstGeom prst="triangle">
                <a:avLst>
                  <a:gd name="adj" fmla="val 50000"/>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290" name="AutoShape 7"/>
              <p:cNvSpPr>
                <a:spLocks noChangeArrowheads="1"/>
              </p:cNvSpPr>
              <p:nvPr/>
            </p:nvSpPr>
            <p:spPr bwMode="auto">
              <a:xfrm flipV="1">
                <a:off x="4444132" y="3983384"/>
                <a:ext cx="73025" cy="71438"/>
              </a:xfrm>
              <a:prstGeom prst="triangle">
                <a:avLst>
                  <a:gd name="adj" fmla="val 50000"/>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291" name="AutoShape 8"/>
              <p:cNvSpPr>
                <a:spLocks noChangeArrowheads="1"/>
              </p:cNvSpPr>
              <p:nvPr/>
            </p:nvSpPr>
            <p:spPr bwMode="auto">
              <a:xfrm flipV="1">
                <a:off x="4552082" y="3902423"/>
                <a:ext cx="73025" cy="71437"/>
              </a:xfrm>
              <a:prstGeom prst="triangle">
                <a:avLst>
                  <a:gd name="adj" fmla="val 50000"/>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292" name="Oval 3"/>
              <p:cNvSpPr>
                <a:spLocks noChangeArrowheads="1"/>
              </p:cNvSpPr>
              <p:nvPr/>
            </p:nvSpPr>
            <p:spPr bwMode="auto">
              <a:xfrm>
                <a:off x="2277195" y="1310035"/>
                <a:ext cx="73025" cy="73025"/>
              </a:xfrm>
              <a:prstGeom prst="ellipse">
                <a:avLst/>
              </a:prstGeom>
              <a:solidFill>
                <a:srgbClr val="3333FF"/>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293" name="Oval 4"/>
              <p:cNvSpPr>
                <a:spLocks noChangeArrowheads="1"/>
              </p:cNvSpPr>
              <p:nvPr/>
            </p:nvSpPr>
            <p:spPr bwMode="auto">
              <a:xfrm>
                <a:off x="4666382" y="2199035"/>
                <a:ext cx="73025" cy="73025"/>
              </a:xfrm>
              <a:prstGeom prst="ellipse">
                <a:avLst/>
              </a:prstGeom>
              <a:solidFill>
                <a:srgbClr val="3333FF"/>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294" name="Oval 5"/>
              <p:cNvSpPr>
                <a:spLocks noChangeArrowheads="1"/>
              </p:cNvSpPr>
              <p:nvPr/>
            </p:nvSpPr>
            <p:spPr bwMode="auto">
              <a:xfrm>
                <a:off x="4502870" y="2448273"/>
                <a:ext cx="73025" cy="73025"/>
              </a:xfrm>
              <a:prstGeom prst="ellipse">
                <a:avLst/>
              </a:prstGeom>
              <a:solidFill>
                <a:srgbClr val="3333FF"/>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295" name="Oval 6"/>
              <p:cNvSpPr>
                <a:spLocks noChangeArrowheads="1"/>
              </p:cNvSpPr>
              <p:nvPr/>
            </p:nvSpPr>
            <p:spPr bwMode="auto">
              <a:xfrm>
                <a:off x="4688607" y="2414935"/>
                <a:ext cx="73025" cy="73025"/>
              </a:xfrm>
              <a:prstGeom prst="ellipse">
                <a:avLst/>
              </a:prstGeom>
              <a:solidFill>
                <a:srgbClr val="3333FF"/>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296" name="Oval 7"/>
              <p:cNvSpPr>
                <a:spLocks noChangeArrowheads="1"/>
              </p:cNvSpPr>
              <p:nvPr/>
            </p:nvSpPr>
            <p:spPr bwMode="auto">
              <a:xfrm>
                <a:off x="4650507" y="2370485"/>
                <a:ext cx="73025" cy="73025"/>
              </a:xfrm>
              <a:prstGeom prst="ellipse">
                <a:avLst/>
              </a:prstGeom>
              <a:solidFill>
                <a:srgbClr val="3333FF"/>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297" name="Oval 8"/>
              <p:cNvSpPr>
                <a:spLocks noChangeArrowheads="1"/>
              </p:cNvSpPr>
              <p:nvPr/>
            </p:nvSpPr>
            <p:spPr bwMode="auto">
              <a:xfrm>
                <a:off x="4460007" y="2418110"/>
                <a:ext cx="73025" cy="73025"/>
              </a:xfrm>
              <a:prstGeom prst="ellipse">
                <a:avLst/>
              </a:prstGeom>
              <a:solidFill>
                <a:srgbClr val="3333FF"/>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298" name="Oval 9"/>
              <p:cNvSpPr>
                <a:spLocks noChangeArrowheads="1"/>
              </p:cNvSpPr>
              <p:nvPr/>
            </p:nvSpPr>
            <p:spPr bwMode="auto">
              <a:xfrm>
                <a:off x="4406032" y="2557810"/>
                <a:ext cx="73025" cy="73025"/>
              </a:xfrm>
              <a:prstGeom prst="ellipse">
                <a:avLst/>
              </a:prstGeom>
              <a:solidFill>
                <a:srgbClr val="3333FF"/>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299" name="Oval 10"/>
              <p:cNvSpPr>
                <a:spLocks noChangeArrowheads="1"/>
              </p:cNvSpPr>
              <p:nvPr/>
            </p:nvSpPr>
            <p:spPr bwMode="auto">
              <a:xfrm>
                <a:off x="4401270" y="2627660"/>
                <a:ext cx="73025" cy="73025"/>
              </a:xfrm>
              <a:prstGeom prst="ellipse">
                <a:avLst/>
              </a:prstGeom>
              <a:solidFill>
                <a:srgbClr val="3333FF"/>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300" name="Oval 11"/>
              <p:cNvSpPr>
                <a:spLocks noChangeArrowheads="1"/>
              </p:cNvSpPr>
              <p:nvPr/>
            </p:nvSpPr>
            <p:spPr bwMode="auto">
              <a:xfrm>
                <a:off x="4447307" y="2713385"/>
                <a:ext cx="73025" cy="73025"/>
              </a:xfrm>
              <a:prstGeom prst="ellipse">
                <a:avLst/>
              </a:prstGeom>
              <a:solidFill>
                <a:srgbClr val="3333FF"/>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301" name="Oval 12"/>
              <p:cNvSpPr>
                <a:spLocks noChangeArrowheads="1"/>
              </p:cNvSpPr>
              <p:nvPr/>
            </p:nvSpPr>
            <p:spPr bwMode="auto">
              <a:xfrm>
                <a:off x="4426670" y="2778473"/>
                <a:ext cx="73025" cy="73025"/>
              </a:xfrm>
              <a:prstGeom prst="ellipse">
                <a:avLst/>
              </a:prstGeom>
              <a:solidFill>
                <a:srgbClr val="3333FF"/>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302" name="Oval 13"/>
              <p:cNvSpPr>
                <a:spLocks noChangeArrowheads="1"/>
              </p:cNvSpPr>
              <p:nvPr/>
            </p:nvSpPr>
            <p:spPr bwMode="auto">
              <a:xfrm>
                <a:off x="4479057" y="2941985"/>
                <a:ext cx="73025" cy="73025"/>
              </a:xfrm>
              <a:prstGeom prst="ellipse">
                <a:avLst/>
              </a:prstGeom>
              <a:solidFill>
                <a:srgbClr val="3333FF"/>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303" name="Oval 14"/>
              <p:cNvSpPr>
                <a:spLocks noChangeArrowheads="1"/>
              </p:cNvSpPr>
              <p:nvPr/>
            </p:nvSpPr>
            <p:spPr bwMode="auto">
              <a:xfrm>
                <a:off x="4494932" y="2999135"/>
                <a:ext cx="73025" cy="73025"/>
              </a:xfrm>
              <a:prstGeom prst="ellipse">
                <a:avLst/>
              </a:prstGeom>
              <a:solidFill>
                <a:srgbClr val="3333FF"/>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304" name="Oval 15"/>
              <p:cNvSpPr>
                <a:spLocks noChangeArrowheads="1"/>
              </p:cNvSpPr>
              <p:nvPr/>
            </p:nvSpPr>
            <p:spPr bwMode="auto">
              <a:xfrm>
                <a:off x="4504457" y="3108673"/>
                <a:ext cx="73025" cy="73025"/>
              </a:xfrm>
              <a:prstGeom prst="ellipse">
                <a:avLst/>
              </a:prstGeom>
              <a:solidFill>
                <a:srgbClr val="3333FF"/>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305" name="Oval 16"/>
              <p:cNvSpPr>
                <a:spLocks noChangeArrowheads="1"/>
              </p:cNvSpPr>
              <p:nvPr/>
            </p:nvSpPr>
            <p:spPr bwMode="auto">
              <a:xfrm>
                <a:off x="4375870" y="2973735"/>
                <a:ext cx="73025" cy="73025"/>
              </a:xfrm>
              <a:prstGeom prst="ellipse">
                <a:avLst/>
              </a:prstGeom>
              <a:solidFill>
                <a:srgbClr val="3333FF"/>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306" name="Oval 17"/>
              <p:cNvSpPr>
                <a:spLocks noChangeArrowheads="1"/>
              </p:cNvSpPr>
              <p:nvPr/>
            </p:nvSpPr>
            <p:spPr bwMode="auto">
              <a:xfrm>
                <a:off x="4485407" y="3269010"/>
                <a:ext cx="73025" cy="73025"/>
              </a:xfrm>
              <a:prstGeom prst="ellipse">
                <a:avLst/>
              </a:prstGeom>
              <a:solidFill>
                <a:srgbClr val="3333FF"/>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307" name="Oval 18"/>
              <p:cNvSpPr>
                <a:spLocks noChangeArrowheads="1"/>
              </p:cNvSpPr>
              <p:nvPr/>
            </p:nvSpPr>
            <p:spPr bwMode="auto">
              <a:xfrm>
                <a:off x="4517157" y="3340448"/>
                <a:ext cx="73025" cy="73025"/>
              </a:xfrm>
              <a:prstGeom prst="ellipse">
                <a:avLst/>
              </a:prstGeom>
              <a:solidFill>
                <a:srgbClr val="3333FF"/>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308" name="Oval 19"/>
              <p:cNvSpPr>
                <a:spLocks noChangeArrowheads="1"/>
              </p:cNvSpPr>
              <p:nvPr/>
            </p:nvSpPr>
            <p:spPr bwMode="auto">
              <a:xfrm>
                <a:off x="4307607" y="3181698"/>
                <a:ext cx="73025" cy="73025"/>
              </a:xfrm>
              <a:prstGeom prst="ellipse">
                <a:avLst/>
              </a:prstGeom>
              <a:solidFill>
                <a:srgbClr val="3333FF"/>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309" name="Oval 20"/>
              <p:cNvSpPr>
                <a:spLocks noChangeArrowheads="1"/>
              </p:cNvSpPr>
              <p:nvPr/>
            </p:nvSpPr>
            <p:spPr bwMode="auto">
              <a:xfrm>
                <a:off x="4299670" y="3159473"/>
                <a:ext cx="73025" cy="73025"/>
              </a:xfrm>
              <a:prstGeom prst="ellipse">
                <a:avLst/>
              </a:prstGeom>
              <a:solidFill>
                <a:srgbClr val="3333FF"/>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310" name="Oval 21"/>
              <p:cNvSpPr>
                <a:spLocks noChangeArrowheads="1"/>
              </p:cNvSpPr>
              <p:nvPr/>
            </p:nvSpPr>
            <p:spPr bwMode="auto">
              <a:xfrm>
                <a:off x="4275857" y="3237260"/>
                <a:ext cx="73025" cy="73025"/>
              </a:xfrm>
              <a:prstGeom prst="ellipse">
                <a:avLst/>
              </a:prstGeom>
              <a:solidFill>
                <a:srgbClr val="3333FF"/>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311" name="Oval 22"/>
              <p:cNvSpPr>
                <a:spLocks noChangeArrowheads="1"/>
              </p:cNvSpPr>
              <p:nvPr/>
            </p:nvSpPr>
            <p:spPr bwMode="auto">
              <a:xfrm>
                <a:off x="4379045" y="3297585"/>
                <a:ext cx="73025" cy="73025"/>
              </a:xfrm>
              <a:prstGeom prst="ellipse">
                <a:avLst/>
              </a:prstGeom>
              <a:solidFill>
                <a:srgbClr val="3333FF"/>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312" name="Oval 23"/>
              <p:cNvSpPr>
                <a:spLocks noChangeArrowheads="1"/>
              </p:cNvSpPr>
              <p:nvPr/>
            </p:nvSpPr>
            <p:spPr bwMode="auto">
              <a:xfrm>
                <a:off x="4413970" y="3329335"/>
                <a:ext cx="73025" cy="73025"/>
              </a:xfrm>
              <a:prstGeom prst="ellipse">
                <a:avLst/>
              </a:prstGeom>
              <a:solidFill>
                <a:srgbClr val="3333FF"/>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313" name="Oval 24"/>
              <p:cNvSpPr>
                <a:spLocks noChangeArrowheads="1"/>
              </p:cNvSpPr>
              <p:nvPr/>
            </p:nvSpPr>
            <p:spPr bwMode="auto">
              <a:xfrm>
                <a:off x="4083770" y="3519835"/>
                <a:ext cx="73025" cy="73025"/>
              </a:xfrm>
              <a:prstGeom prst="ellipse">
                <a:avLst/>
              </a:prstGeom>
              <a:solidFill>
                <a:srgbClr val="3333FF"/>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314" name="Oval 25"/>
              <p:cNvSpPr>
                <a:spLocks noChangeArrowheads="1"/>
              </p:cNvSpPr>
              <p:nvPr/>
            </p:nvSpPr>
            <p:spPr bwMode="auto">
              <a:xfrm>
                <a:off x="4172670" y="3338860"/>
                <a:ext cx="73025" cy="73025"/>
              </a:xfrm>
              <a:prstGeom prst="ellipse">
                <a:avLst/>
              </a:prstGeom>
              <a:solidFill>
                <a:srgbClr val="3333FF"/>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315" name="Oval 26"/>
              <p:cNvSpPr>
                <a:spLocks noChangeArrowheads="1"/>
              </p:cNvSpPr>
              <p:nvPr/>
            </p:nvSpPr>
            <p:spPr bwMode="auto">
              <a:xfrm>
                <a:off x="4218707" y="3264248"/>
                <a:ext cx="73025" cy="73025"/>
              </a:xfrm>
              <a:prstGeom prst="ellipse">
                <a:avLst/>
              </a:prstGeom>
              <a:solidFill>
                <a:srgbClr val="3333FF"/>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316" name="Oval 27"/>
              <p:cNvSpPr>
                <a:spLocks noChangeArrowheads="1"/>
              </p:cNvSpPr>
              <p:nvPr/>
            </p:nvSpPr>
            <p:spPr bwMode="auto">
              <a:xfrm>
                <a:off x="4218707" y="3216623"/>
                <a:ext cx="73025" cy="73025"/>
              </a:xfrm>
              <a:prstGeom prst="ellipse">
                <a:avLst/>
              </a:prstGeom>
              <a:solidFill>
                <a:srgbClr val="3333FF"/>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317" name="Oval 28"/>
              <p:cNvSpPr>
                <a:spLocks noChangeArrowheads="1"/>
              </p:cNvSpPr>
              <p:nvPr/>
            </p:nvSpPr>
            <p:spPr bwMode="auto">
              <a:xfrm>
                <a:off x="4266332" y="3181698"/>
                <a:ext cx="73025" cy="73025"/>
              </a:xfrm>
              <a:prstGeom prst="ellipse">
                <a:avLst/>
              </a:prstGeom>
              <a:solidFill>
                <a:srgbClr val="3333FF"/>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318" name="Oval 29"/>
              <p:cNvSpPr>
                <a:spLocks noChangeArrowheads="1"/>
              </p:cNvSpPr>
              <p:nvPr/>
            </p:nvSpPr>
            <p:spPr bwMode="auto">
              <a:xfrm>
                <a:off x="4102820" y="3484910"/>
                <a:ext cx="73025" cy="73025"/>
              </a:xfrm>
              <a:prstGeom prst="ellipse">
                <a:avLst/>
              </a:prstGeom>
              <a:solidFill>
                <a:srgbClr val="3333FF"/>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319" name="Oval 30"/>
              <p:cNvSpPr>
                <a:spLocks noChangeArrowheads="1"/>
              </p:cNvSpPr>
              <p:nvPr/>
            </p:nvSpPr>
            <p:spPr bwMode="auto">
              <a:xfrm>
                <a:off x="4137745" y="3397598"/>
                <a:ext cx="73025" cy="73025"/>
              </a:xfrm>
              <a:prstGeom prst="ellipse">
                <a:avLst/>
              </a:prstGeom>
              <a:solidFill>
                <a:srgbClr val="3333FF"/>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320" name="Oval 31"/>
              <p:cNvSpPr>
                <a:spLocks noChangeArrowheads="1"/>
              </p:cNvSpPr>
              <p:nvPr/>
            </p:nvSpPr>
            <p:spPr bwMode="auto">
              <a:xfrm>
                <a:off x="4163145" y="3226148"/>
                <a:ext cx="73025" cy="73025"/>
              </a:xfrm>
              <a:prstGeom prst="ellipse">
                <a:avLst/>
              </a:prstGeom>
              <a:solidFill>
                <a:srgbClr val="3333FF"/>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321" name="Oval 32"/>
              <p:cNvSpPr>
                <a:spLocks noChangeArrowheads="1"/>
              </p:cNvSpPr>
              <p:nvPr/>
            </p:nvSpPr>
            <p:spPr bwMode="auto">
              <a:xfrm>
                <a:off x="4064720" y="3388073"/>
                <a:ext cx="73025" cy="73025"/>
              </a:xfrm>
              <a:prstGeom prst="ellipse">
                <a:avLst/>
              </a:prstGeom>
              <a:solidFill>
                <a:srgbClr val="3333FF"/>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322" name="Oval 33"/>
              <p:cNvSpPr>
                <a:spLocks noChangeArrowheads="1"/>
              </p:cNvSpPr>
              <p:nvPr/>
            </p:nvSpPr>
            <p:spPr bwMode="auto">
              <a:xfrm>
                <a:off x="4136157" y="3300760"/>
                <a:ext cx="73025" cy="73025"/>
              </a:xfrm>
              <a:prstGeom prst="ellipse">
                <a:avLst/>
              </a:prstGeom>
              <a:solidFill>
                <a:srgbClr val="3333FF"/>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323" name="Oval 34"/>
              <p:cNvSpPr>
                <a:spLocks noChangeArrowheads="1"/>
              </p:cNvSpPr>
              <p:nvPr/>
            </p:nvSpPr>
            <p:spPr bwMode="auto">
              <a:xfrm>
                <a:off x="4018682" y="3168998"/>
                <a:ext cx="73025" cy="73025"/>
              </a:xfrm>
              <a:prstGeom prst="ellipse">
                <a:avLst/>
              </a:prstGeom>
              <a:solidFill>
                <a:srgbClr val="3333FF"/>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324" name="Oval 35"/>
              <p:cNvSpPr>
                <a:spLocks noChangeArrowheads="1"/>
              </p:cNvSpPr>
              <p:nvPr/>
            </p:nvSpPr>
            <p:spPr bwMode="auto">
              <a:xfrm>
                <a:off x="4067895" y="3168998"/>
                <a:ext cx="73025" cy="73025"/>
              </a:xfrm>
              <a:prstGeom prst="ellipse">
                <a:avLst/>
              </a:prstGeom>
              <a:solidFill>
                <a:srgbClr val="3333FF"/>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325" name="Oval 36"/>
              <p:cNvSpPr>
                <a:spLocks noChangeArrowheads="1"/>
              </p:cNvSpPr>
              <p:nvPr/>
            </p:nvSpPr>
            <p:spPr bwMode="auto">
              <a:xfrm>
                <a:off x="4044082" y="3245198"/>
                <a:ext cx="73025" cy="73025"/>
              </a:xfrm>
              <a:prstGeom prst="ellipse">
                <a:avLst/>
              </a:prstGeom>
              <a:solidFill>
                <a:srgbClr val="3333FF"/>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326" name="Oval 37"/>
              <p:cNvSpPr>
                <a:spLocks noChangeArrowheads="1"/>
              </p:cNvSpPr>
              <p:nvPr/>
            </p:nvSpPr>
            <p:spPr bwMode="auto">
              <a:xfrm>
                <a:off x="4028207" y="3210273"/>
                <a:ext cx="73025" cy="73025"/>
              </a:xfrm>
              <a:prstGeom prst="ellipse">
                <a:avLst/>
              </a:prstGeom>
              <a:solidFill>
                <a:srgbClr val="3333FF"/>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327" name="Oval 38"/>
              <p:cNvSpPr>
                <a:spLocks noChangeArrowheads="1"/>
              </p:cNvSpPr>
              <p:nvPr/>
            </p:nvSpPr>
            <p:spPr bwMode="auto">
              <a:xfrm>
                <a:off x="3912320" y="3488085"/>
                <a:ext cx="73025" cy="73025"/>
              </a:xfrm>
              <a:prstGeom prst="ellipse">
                <a:avLst/>
              </a:prstGeom>
              <a:solidFill>
                <a:srgbClr val="3333FF"/>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328" name="Oval 39"/>
              <p:cNvSpPr>
                <a:spLocks noChangeArrowheads="1"/>
              </p:cNvSpPr>
              <p:nvPr/>
            </p:nvSpPr>
            <p:spPr bwMode="auto">
              <a:xfrm>
                <a:off x="3818657" y="3546823"/>
                <a:ext cx="73025" cy="73025"/>
              </a:xfrm>
              <a:prstGeom prst="ellipse">
                <a:avLst/>
              </a:prstGeom>
              <a:solidFill>
                <a:srgbClr val="3333FF"/>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329" name="Oval 40"/>
              <p:cNvSpPr>
                <a:spLocks noChangeArrowheads="1"/>
              </p:cNvSpPr>
              <p:nvPr/>
            </p:nvSpPr>
            <p:spPr bwMode="auto">
              <a:xfrm>
                <a:off x="3845645" y="3521423"/>
                <a:ext cx="73025" cy="73025"/>
              </a:xfrm>
              <a:prstGeom prst="ellipse">
                <a:avLst/>
              </a:prstGeom>
              <a:solidFill>
                <a:srgbClr val="3333FF"/>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330" name="Oval 41"/>
              <p:cNvSpPr>
                <a:spLocks noChangeArrowheads="1"/>
              </p:cNvSpPr>
              <p:nvPr/>
            </p:nvSpPr>
            <p:spPr bwMode="auto">
              <a:xfrm>
                <a:off x="3577357" y="3746848"/>
                <a:ext cx="73025" cy="73025"/>
              </a:xfrm>
              <a:prstGeom prst="ellipse">
                <a:avLst/>
              </a:prstGeom>
              <a:solidFill>
                <a:srgbClr val="3333FF"/>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331" name="Oval 42"/>
              <p:cNvSpPr>
                <a:spLocks noChangeArrowheads="1"/>
              </p:cNvSpPr>
              <p:nvPr/>
            </p:nvSpPr>
            <p:spPr bwMode="auto">
              <a:xfrm>
                <a:off x="3544020" y="3813523"/>
                <a:ext cx="73025" cy="73025"/>
              </a:xfrm>
              <a:prstGeom prst="ellipse">
                <a:avLst/>
              </a:prstGeom>
              <a:solidFill>
                <a:srgbClr val="3333FF"/>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332" name="Oval 43"/>
              <p:cNvSpPr>
                <a:spLocks noChangeArrowheads="1"/>
              </p:cNvSpPr>
              <p:nvPr/>
            </p:nvSpPr>
            <p:spPr bwMode="auto">
              <a:xfrm>
                <a:off x="3731345" y="3529360"/>
                <a:ext cx="73025" cy="73025"/>
              </a:xfrm>
              <a:prstGeom prst="ellipse">
                <a:avLst/>
              </a:prstGeom>
              <a:solidFill>
                <a:srgbClr val="3333FF"/>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333" name="Oval 44"/>
              <p:cNvSpPr>
                <a:spLocks noChangeArrowheads="1"/>
              </p:cNvSpPr>
              <p:nvPr/>
            </p:nvSpPr>
            <p:spPr bwMode="auto">
              <a:xfrm>
                <a:off x="3763095" y="3572223"/>
                <a:ext cx="73025" cy="73025"/>
              </a:xfrm>
              <a:prstGeom prst="ellipse">
                <a:avLst/>
              </a:prstGeom>
              <a:solidFill>
                <a:srgbClr val="3333FF"/>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334" name="Oval 45"/>
              <p:cNvSpPr>
                <a:spLocks noChangeArrowheads="1"/>
              </p:cNvSpPr>
              <p:nvPr/>
            </p:nvSpPr>
            <p:spPr bwMode="auto">
              <a:xfrm>
                <a:off x="3364632" y="3891310"/>
                <a:ext cx="73025" cy="73025"/>
              </a:xfrm>
              <a:prstGeom prst="ellipse">
                <a:avLst/>
              </a:prstGeom>
              <a:solidFill>
                <a:srgbClr val="3333FF"/>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335" name="Oval 46"/>
              <p:cNvSpPr>
                <a:spLocks noChangeArrowheads="1"/>
              </p:cNvSpPr>
              <p:nvPr/>
            </p:nvSpPr>
            <p:spPr bwMode="auto">
              <a:xfrm>
                <a:off x="3486870" y="3900835"/>
                <a:ext cx="73025" cy="73025"/>
              </a:xfrm>
              <a:prstGeom prst="ellipse">
                <a:avLst/>
              </a:prstGeom>
              <a:solidFill>
                <a:srgbClr val="3333FF"/>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336" name="Oval 47"/>
              <p:cNvSpPr>
                <a:spLocks noChangeArrowheads="1"/>
              </p:cNvSpPr>
              <p:nvPr/>
            </p:nvSpPr>
            <p:spPr bwMode="auto">
              <a:xfrm>
                <a:off x="3448770" y="3948460"/>
                <a:ext cx="73025" cy="73025"/>
              </a:xfrm>
              <a:prstGeom prst="ellipse">
                <a:avLst/>
              </a:prstGeom>
              <a:solidFill>
                <a:srgbClr val="3333FF"/>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337" name="Oval 48"/>
              <p:cNvSpPr>
                <a:spLocks noChangeArrowheads="1"/>
              </p:cNvSpPr>
              <p:nvPr/>
            </p:nvSpPr>
            <p:spPr bwMode="auto">
              <a:xfrm>
                <a:off x="3370982" y="3961160"/>
                <a:ext cx="73025" cy="73025"/>
              </a:xfrm>
              <a:prstGeom prst="ellipse">
                <a:avLst/>
              </a:prstGeom>
              <a:solidFill>
                <a:srgbClr val="3333FF"/>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338" name="Oval 49"/>
              <p:cNvSpPr>
                <a:spLocks noChangeArrowheads="1"/>
              </p:cNvSpPr>
              <p:nvPr/>
            </p:nvSpPr>
            <p:spPr bwMode="auto">
              <a:xfrm>
                <a:off x="3304307" y="3951635"/>
                <a:ext cx="73025" cy="73025"/>
              </a:xfrm>
              <a:prstGeom prst="ellipse">
                <a:avLst/>
              </a:prstGeom>
              <a:solidFill>
                <a:srgbClr val="3333FF"/>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340" name="Rectangle 52"/>
              <p:cNvSpPr>
                <a:spLocks noChangeArrowheads="1"/>
              </p:cNvSpPr>
              <p:nvPr/>
            </p:nvSpPr>
            <p:spPr bwMode="auto">
              <a:xfrm>
                <a:off x="2280370" y="1432273"/>
                <a:ext cx="73025" cy="73025"/>
              </a:xfrm>
              <a:prstGeom prst="rect">
                <a:avLst/>
              </a:prstGeom>
              <a:solidFill>
                <a:srgbClr val="3333FF"/>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341" name="Rectangle 53"/>
              <p:cNvSpPr>
                <a:spLocks noChangeArrowheads="1"/>
              </p:cNvSpPr>
              <p:nvPr/>
            </p:nvSpPr>
            <p:spPr bwMode="auto">
              <a:xfrm>
                <a:off x="3724995" y="3486498"/>
                <a:ext cx="73025" cy="73025"/>
              </a:xfrm>
              <a:prstGeom prst="rect">
                <a:avLst/>
              </a:prstGeom>
              <a:solidFill>
                <a:srgbClr val="3333FF"/>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342" name="Rectangle 54"/>
              <p:cNvSpPr>
                <a:spLocks noChangeArrowheads="1"/>
              </p:cNvSpPr>
              <p:nvPr/>
            </p:nvSpPr>
            <p:spPr bwMode="auto">
              <a:xfrm>
                <a:off x="3645620" y="3616673"/>
                <a:ext cx="73025" cy="73025"/>
              </a:xfrm>
              <a:prstGeom prst="rect">
                <a:avLst/>
              </a:prstGeom>
              <a:solidFill>
                <a:srgbClr val="3333FF"/>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343" name="Rectangle 55"/>
              <p:cNvSpPr>
                <a:spLocks noChangeArrowheads="1"/>
              </p:cNvSpPr>
              <p:nvPr/>
            </p:nvSpPr>
            <p:spPr bwMode="auto">
              <a:xfrm>
                <a:off x="3590057" y="3692873"/>
                <a:ext cx="73025" cy="73025"/>
              </a:xfrm>
              <a:prstGeom prst="rect">
                <a:avLst/>
              </a:prstGeom>
              <a:solidFill>
                <a:srgbClr val="3333FF"/>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344" name="Rectangle 56"/>
              <p:cNvSpPr>
                <a:spLocks noChangeArrowheads="1"/>
              </p:cNvSpPr>
              <p:nvPr/>
            </p:nvSpPr>
            <p:spPr bwMode="auto">
              <a:xfrm>
                <a:off x="3540845" y="3727798"/>
                <a:ext cx="73025" cy="73025"/>
              </a:xfrm>
              <a:prstGeom prst="rect">
                <a:avLst/>
              </a:prstGeom>
              <a:solidFill>
                <a:srgbClr val="3333FF"/>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346" name="Rectangle 58"/>
              <p:cNvSpPr>
                <a:spLocks noChangeArrowheads="1"/>
              </p:cNvSpPr>
              <p:nvPr/>
            </p:nvSpPr>
            <p:spPr bwMode="auto">
              <a:xfrm rot="-18847174">
                <a:off x="2277195" y="1551335"/>
                <a:ext cx="73025" cy="73025"/>
              </a:xfrm>
              <a:prstGeom prst="rect">
                <a:avLst/>
              </a:prstGeom>
              <a:solidFill>
                <a:srgbClr val="3333FF"/>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347" name="Rectangle 59"/>
              <p:cNvSpPr>
                <a:spLocks noChangeArrowheads="1"/>
              </p:cNvSpPr>
              <p:nvPr/>
            </p:nvSpPr>
            <p:spPr bwMode="auto">
              <a:xfrm rot="-18847174">
                <a:off x="3177307" y="3904010"/>
                <a:ext cx="73025" cy="73025"/>
              </a:xfrm>
              <a:prstGeom prst="rect">
                <a:avLst/>
              </a:prstGeom>
              <a:solidFill>
                <a:srgbClr val="3333FF"/>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348" name="Rectangle 60"/>
              <p:cNvSpPr>
                <a:spLocks noChangeArrowheads="1"/>
              </p:cNvSpPr>
              <p:nvPr/>
            </p:nvSpPr>
            <p:spPr bwMode="auto">
              <a:xfrm rot="-18847174">
                <a:off x="3237632" y="3900835"/>
                <a:ext cx="73025" cy="73025"/>
              </a:xfrm>
              <a:prstGeom prst="rect">
                <a:avLst/>
              </a:prstGeom>
              <a:solidFill>
                <a:srgbClr val="3333FF"/>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358" name="テキスト ボックス 357"/>
              <p:cNvSpPr txBox="1"/>
              <p:nvPr/>
            </p:nvSpPr>
            <p:spPr>
              <a:xfrm>
                <a:off x="5357461" y="2089532"/>
                <a:ext cx="1668686" cy="468175"/>
              </a:xfrm>
              <a:prstGeom prst="rect">
                <a:avLst/>
              </a:prstGeom>
              <a:noFill/>
            </p:spPr>
            <p:txBody>
              <a:bodyPr wrap="none" rtlCol="0">
                <a:spAutoFit/>
              </a:bodyPr>
              <a:lstStyle/>
              <a:p>
                <a:pPr defTabSz="914400"/>
                <a:r>
                  <a:rPr kumimoji="1" lang="ja-JP" altLang="en-US" dirty="0">
                    <a:solidFill>
                      <a:srgbClr val="3333FF"/>
                    </a:solidFill>
                    <a:latin typeface="Calibri"/>
                    <a:ea typeface="ＭＳ Ｐゴシック"/>
                  </a:rPr>
                  <a:t>キタノメダカ</a:t>
                </a:r>
              </a:p>
            </p:txBody>
          </p:sp>
          <p:sp>
            <p:nvSpPr>
              <p:cNvPr id="359" name="テキスト ボックス 358"/>
              <p:cNvSpPr txBox="1"/>
              <p:nvPr/>
            </p:nvSpPr>
            <p:spPr>
              <a:xfrm>
                <a:off x="5242941" y="3326035"/>
                <a:ext cx="1623982" cy="468175"/>
              </a:xfrm>
              <a:prstGeom prst="rect">
                <a:avLst/>
              </a:prstGeom>
              <a:noFill/>
            </p:spPr>
            <p:txBody>
              <a:bodyPr wrap="none" rtlCol="0">
                <a:spAutoFit/>
              </a:bodyPr>
              <a:lstStyle/>
              <a:p>
                <a:pPr defTabSz="914400"/>
                <a:r>
                  <a:rPr kumimoji="1" lang="ja-JP" altLang="en-US" dirty="0">
                    <a:solidFill>
                      <a:srgbClr val="FF0000"/>
                    </a:solidFill>
                    <a:latin typeface="Calibri"/>
                    <a:ea typeface="ＭＳ Ｐゴシック"/>
                  </a:rPr>
                  <a:t>ミナミメダカ</a:t>
                </a:r>
              </a:p>
            </p:txBody>
          </p:sp>
          <p:sp>
            <p:nvSpPr>
              <p:cNvPr id="360" name="テキスト ボックス 359"/>
              <p:cNvSpPr txBox="1"/>
              <p:nvPr/>
            </p:nvSpPr>
            <p:spPr>
              <a:xfrm>
                <a:off x="5241032" y="2420888"/>
                <a:ext cx="1597104" cy="369332"/>
              </a:xfrm>
              <a:prstGeom prst="rect">
                <a:avLst/>
              </a:prstGeom>
              <a:noFill/>
            </p:spPr>
            <p:txBody>
              <a:bodyPr wrap="none" rtlCol="0">
                <a:spAutoFit/>
              </a:bodyPr>
              <a:lstStyle/>
              <a:p>
                <a:pPr defTabSz="914400"/>
                <a:r>
                  <a:rPr kumimoji="1" lang="en-US" altLang="ja-JP" i="1" dirty="0">
                    <a:solidFill>
                      <a:srgbClr val="3333FF"/>
                    </a:solidFill>
                    <a:latin typeface="Calibri"/>
                    <a:ea typeface="ＭＳ Ｐゴシック"/>
                  </a:rPr>
                  <a:t>“O. </a:t>
                </a:r>
                <a:r>
                  <a:rPr kumimoji="1" lang="en-US" altLang="ja-JP" i="1" dirty="0" err="1">
                    <a:solidFill>
                      <a:srgbClr val="3333FF"/>
                    </a:solidFill>
                    <a:latin typeface="Calibri"/>
                    <a:ea typeface="ＭＳ Ｐゴシック"/>
                  </a:rPr>
                  <a:t>sakaizumii</a:t>
                </a:r>
                <a:r>
                  <a:rPr kumimoji="1" lang="en-US" altLang="ja-JP" i="1" dirty="0">
                    <a:solidFill>
                      <a:srgbClr val="3333FF"/>
                    </a:solidFill>
                    <a:latin typeface="Calibri"/>
                    <a:ea typeface="ＭＳ Ｐゴシック"/>
                  </a:rPr>
                  <a:t>”</a:t>
                </a:r>
                <a:endParaRPr kumimoji="1" lang="ja-JP" altLang="en-US" i="1" dirty="0">
                  <a:solidFill>
                    <a:srgbClr val="3333FF"/>
                  </a:solidFill>
                  <a:latin typeface="Calibri"/>
                  <a:ea typeface="ＭＳ Ｐゴシック"/>
                </a:endParaRPr>
              </a:p>
            </p:txBody>
          </p:sp>
          <p:sp>
            <p:nvSpPr>
              <p:cNvPr id="361" name="テキスト ボックス 360"/>
              <p:cNvSpPr txBox="1"/>
              <p:nvPr/>
            </p:nvSpPr>
            <p:spPr>
              <a:xfrm>
                <a:off x="5385049" y="3645024"/>
                <a:ext cx="1062407" cy="369332"/>
              </a:xfrm>
              <a:prstGeom prst="rect">
                <a:avLst/>
              </a:prstGeom>
              <a:noFill/>
            </p:spPr>
            <p:txBody>
              <a:bodyPr wrap="none" rtlCol="0">
                <a:spAutoFit/>
              </a:bodyPr>
              <a:lstStyle/>
              <a:p>
                <a:pPr defTabSz="914400"/>
                <a:r>
                  <a:rPr kumimoji="1" lang="en-US" altLang="ja-JP" i="1" dirty="0">
                    <a:solidFill>
                      <a:srgbClr val="FF0000"/>
                    </a:solidFill>
                    <a:latin typeface="Calibri"/>
                    <a:ea typeface="ＭＳ Ｐゴシック"/>
                  </a:rPr>
                  <a:t>O. </a:t>
                </a:r>
                <a:r>
                  <a:rPr kumimoji="1" lang="en-US" altLang="ja-JP" i="1" dirty="0" err="1">
                    <a:solidFill>
                      <a:srgbClr val="FF0000"/>
                    </a:solidFill>
                    <a:latin typeface="Calibri"/>
                    <a:ea typeface="ＭＳ Ｐゴシック"/>
                  </a:rPr>
                  <a:t>latipes</a:t>
                </a:r>
                <a:endParaRPr kumimoji="1" lang="ja-JP" altLang="en-US" i="1" dirty="0">
                  <a:solidFill>
                    <a:srgbClr val="FF0000"/>
                  </a:solidFill>
                  <a:latin typeface="Calibri"/>
                  <a:ea typeface="ＭＳ Ｐゴシック"/>
                </a:endParaRPr>
              </a:p>
            </p:txBody>
          </p:sp>
        </p:grpSp>
        <p:sp>
          <p:nvSpPr>
            <p:cNvPr id="5" name="正方形/長方形 4">
              <a:extLst>
                <a:ext uri="{FF2B5EF4-FFF2-40B4-BE49-F238E27FC236}">
                  <a16:creationId xmlns:a16="http://schemas.microsoft.com/office/drawing/2014/main" id="{27BFBA66-360C-66C9-FE34-0ED50267F9DD}"/>
                </a:ext>
              </a:extLst>
            </p:cNvPr>
            <p:cNvSpPr/>
            <p:nvPr/>
          </p:nvSpPr>
          <p:spPr>
            <a:xfrm>
              <a:off x="477982" y="852055"/>
              <a:ext cx="1102880" cy="2037545"/>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pic>
        <p:nvPicPr>
          <p:cNvPr id="9" name="Picture 2">
            <a:extLst>
              <a:ext uri="{FF2B5EF4-FFF2-40B4-BE49-F238E27FC236}">
                <a16:creationId xmlns:a16="http://schemas.microsoft.com/office/drawing/2014/main" id="{D172FF6B-0CDD-7540-E088-14F1C973BC73}"/>
              </a:ext>
            </a:extLst>
          </p:cNvPr>
          <p:cNvPicPr>
            <a:picLocks noChangeAspect="1" noChangeArrowheads="1"/>
          </p:cNvPicPr>
          <p:nvPr/>
        </p:nvPicPr>
        <p:blipFill rotWithShape="1">
          <a:blip r:embed="rId2" cstate="print"/>
          <a:srcRect t="45472" r="30184"/>
          <a:stretch/>
        </p:blipFill>
        <p:spPr bwMode="auto">
          <a:xfrm>
            <a:off x="443111" y="2251893"/>
            <a:ext cx="6002765" cy="1635556"/>
          </a:xfrm>
          <a:prstGeom prst="rect">
            <a:avLst/>
          </a:prstGeom>
          <a:noFill/>
          <a:ln w="9525">
            <a:noFill/>
            <a:miter lim="800000"/>
            <a:headEnd/>
            <a:tailEnd/>
          </a:ln>
        </p:spPr>
      </p:pic>
      <p:grpSp>
        <p:nvGrpSpPr>
          <p:cNvPr id="12" name="グループ化 11">
            <a:extLst>
              <a:ext uri="{FF2B5EF4-FFF2-40B4-BE49-F238E27FC236}">
                <a16:creationId xmlns:a16="http://schemas.microsoft.com/office/drawing/2014/main" id="{BA3F4F6E-88A4-EFF2-6BF2-5A2A062B8026}"/>
              </a:ext>
            </a:extLst>
          </p:cNvPr>
          <p:cNvGrpSpPr/>
          <p:nvPr/>
        </p:nvGrpSpPr>
        <p:grpSpPr>
          <a:xfrm>
            <a:off x="864041" y="4564343"/>
            <a:ext cx="4191000" cy="1953532"/>
            <a:chOff x="758998" y="4261092"/>
            <a:chExt cx="4191000" cy="1953532"/>
          </a:xfrm>
        </p:grpSpPr>
        <p:pic>
          <p:nvPicPr>
            <p:cNvPr id="10" name="Picture 2" descr="pic_120604-2.jpg">
              <a:extLst>
                <a:ext uri="{FF2B5EF4-FFF2-40B4-BE49-F238E27FC236}">
                  <a16:creationId xmlns:a16="http://schemas.microsoft.com/office/drawing/2014/main" id="{DDB1040B-BCED-F9DE-5BAB-E3DB30D73F6F}"/>
                </a:ext>
              </a:extLst>
            </p:cNvPr>
            <p:cNvPicPr>
              <a:picLocks noChangeAspect="1" noChangeArrowheads="1"/>
            </p:cNvPicPr>
            <p:nvPr/>
          </p:nvPicPr>
          <p:blipFill>
            <a:blip r:embed="rId4" cstate="print"/>
            <a:srcRect/>
            <a:stretch>
              <a:fillRect/>
            </a:stretch>
          </p:blipFill>
          <p:spPr bwMode="auto">
            <a:xfrm>
              <a:off x="758998" y="4261092"/>
              <a:ext cx="4191000" cy="1466851"/>
            </a:xfrm>
            <a:prstGeom prst="rect">
              <a:avLst/>
            </a:prstGeom>
            <a:noFill/>
          </p:spPr>
        </p:pic>
        <p:sp>
          <p:nvSpPr>
            <p:cNvPr id="11" name="テキスト ボックス 10">
              <a:extLst>
                <a:ext uri="{FF2B5EF4-FFF2-40B4-BE49-F238E27FC236}">
                  <a16:creationId xmlns:a16="http://schemas.microsoft.com/office/drawing/2014/main" id="{1CACEFF8-AE33-101C-DC09-010CF7455051}"/>
                </a:ext>
              </a:extLst>
            </p:cNvPr>
            <p:cNvSpPr txBox="1"/>
            <p:nvPr/>
          </p:nvSpPr>
          <p:spPr>
            <a:xfrm>
              <a:off x="1781633" y="5906847"/>
              <a:ext cx="2276585" cy="307777"/>
            </a:xfrm>
            <a:prstGeom prst="rect">
              <a:avLst/>
            </a:prstGeom>
            <a:noFill/>
          </p:spPr>
          <p:txBody>
            <a:bodyPr wrap="none" rtlCol="0">
              <a:spAutoFit/>
            </a:bodyPr>
            <a:lstStyle/>
            <a:p>
              <a:r>
                <a:rPr kumimoji="1" lang="ja-JP" altLang="en-US" sz="1400" dirty="0"/>
                <a:t>（近畿大学ウェブサイトより）</a:t>
              </a:r>
            </a:p>
          </p:txBody>
        </p:sp>
      </p:grpSp>
      <p:sp>
        <p:nvSpPr>
          <p:cNvPr id="4" name="スライド番号プレースホルダー 3">
            <a:extLst>
              <a:ext uri="{FF2B5EF4-FFF2-40B4-BE49-F238E27FC236}">
                <a16:creationId xmlns:a16="http://schemas.microsoft.com/office/drawing/2014/main" id="{04C952A9-3527-026A-F748-CA55E375980F}"/>
              </a:ext>
            </a:extLst>
          </p:cNvPr>
          <p:cNvSpPr>
            <a:spLocks noGrp="1"/>
          </p:cNvSpPr>
          <p:nvPr>
            <p:ph type="sldNum" sz="quarter" idx="12"/>
          </p:nvPr>
        </p:nvSpPr>
        <p:spPr/>
        <p:txBody>
          <a:bodyPr/>
          <a:lstStyle/>
          <a:p>
            <a:fld id="{74EF44FD-4003-4370-83A4-A234E9E41790}" type="slidenum">
              <a:rPr lang="en-US" altLang="ja-JP" sz="2000" smtClean="0">
                <a:solidFill>
                  <a:srgbClr val="000000"/>
                </a:solidFill>
              </a:rPr>
              <a:pPr/>
              <a:t>2</a:t>
            </a:fld>
            <a:endParaRPr lang="en-US" altLang="ja-JP" sz="2000" dirty="0">
              <a:solidFill>
                <a:srgbClr val="000000"/>
              </a:solidFill>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ボックス 1">
            <a:extLst>
              <a:ext uri="{FF2B5EF4-FFF2-40B4-BE49-F238E27FC236}">
                <a16:creationId xmlns:a16="http://schemas.microsoft.com/office/drawing/2014/main" id="{F439E7B1-5CBE-B2F6-F46A-260BA55C5749}"/>
              </a:ext>
            </a:extLst>
          </p:cNvPr>
          <p:cNvSpPr txBox="1"/>
          <p:nvPr/>
        </p:nvSpPr>
        <p:spPr>
          <a:xfrm>
            <a:off x="268799" y="905486"/>
            <a:ext cx="9187130" cy="646331"/>
          </a:xfrm>
          <a:prstGeom prst="rect">
            <a:avLst/>
          </a:prstGeom>
          <a:noFill/>
        </p:spPr>
        <p:txBody>
          <a:bodyPr wrap="none" rtlCol="0">
            <a:spAutoFit/>
          </a:bodyPr>
          <a:lstStyle/>
          <a:p>
            <a:r>
              <a:rPr kumimoji="1" lang="ja-JP" altLang="en-US" dirty="0"/>
              <a:t>　円山川の下流域（豊岡盆地）にはキタノメダカが生息している。</a:t>
            </a:r>
            <a:endParaRPr kumimoji="1" lang="en-US" altLang="ja-JP" dirty="0"/>
          </a:p>
          <a:p>
            <a:r>
              <a:rPr kumimoji="1" lang="ja-JP" altLang="en-US" dirty="0"/>
              <a:t>通常は同じ水系であればミナミメダカかキタノメダカのいずれか一方が生息している。</a:t>
            </a:r>
          </a:p>
        </p:txBody>
      </p:sp>
      <p:sp>
        <p:nvSpPr>
          <p:cNvPr id="3" name="テキスト ボックス 2">
            <a:extLst>
              <a:ext uri="{FF2B5EF4-FFF2-40B4-BE49-F238E27FC236}">
                <a16:creationId xmlns:a16="http://schemas.microsoft.com/office/drawing/2014/main" id="{6709B64F-6BD7-CFF1-C2D8-2C851F123DFE}"/>
              </a:ext>
            </a:extLst>
          </p:cNvPr>
          <p:cNvSpPr txBox="1"/>
          <p:nvPr/>
        </p:nvSpPr>
        <p:spPr>
          <a:xfrm>
            <a:off x="268799" y="1663738"/>
            <a:ext cx="9044354" cy="2585323"/>
          </a:xfrm>
          <a:prstGeom prst="rect">
            <a:avLst/>
          </a:prstGeom>
          <a:noFill/>
        </p:spPr>
        <p:txBody>
          <a:bodyPr wrap="square" rtlCol="0">
            <a:spAutoFit/>
          </a:bodyPr>
          <a:lstStyle/>
          <a:p>
            <a:r>
              <a:rPr kumimoji="1" lang="ja-JP" altLang="en-US" dirty="0"/>
              <a:t>　同じく丹後但馬地域の由良川では、上流域（綾部地域）に瀬戸内型ミナミメダカが、下流域（舞鶴市内）にキタノメダカが生息している。由良川上流域のミナミメダカも石生海峡を通過して瀬戸内海側からミナミメダカが北上し進出したものと考えられる。</a:t>
            </a:r>
            <a:endParaRPr kumimoji="1" lang="en-US" altLang="ja-JP" dirty="0"/>
          </a:p>
          <a:p>
            <a:endParaRPr kumimoji="1" lang="en-US" altLang="ja-JP" dirty="0"/>
          </a:p>
          <a:p>
            <a:r>
              <a:rPr kumimoji="1" lang="ja-JP" altLang="en-US" dirty="0"/>
              <a:t>　ミナミメダカが朝来市内に進出したのは、</a:t>
            </a:r>
            <a:r>
              <a:rPr kumimoji="1" lang="en-US" altLang="ja-JP" dirty="0"/>
              <a:t>38-33 </a:t>
            </a:r>
            <a:r>
              <a:rPr kumimoji="1" lang="ja-JP" altLang="en-US" dirty="0"/>
              <a:t>万年前の宝山の噴火の前と考えられる（後述）。一方、由良川と加古川は水源地域として低地帯（氷上回廊）を共有しており、現在もメダカの往来が可能である。綾部メダカと朝来メダカが遺伝的に近縁であることが予想されるが、遺伝的に近縁でない場合には、最近になっても瀬戸内メダカによる由良川上流への進出が継続していることが推測できる。</a:t>
            </a:r>
            <a:endParaRPr kumimoji="1" lang="en-US" altLang="ja-JP" dirty="0"/>
          </a:p>
        </p:txBody>
      </p:sp>
      <p:sp>
        <p:nvSpPr>
          <p:cNvPr id="9" name="テキスト ボックス 8">
            <a:extLst>
              <a:ext uri="{FF2B5EF4-FFF2-40B4-BE49-F238E27FC236}">
                <a16:creationId xmlns:a16="http://schemas.microsoft.com/office/drawing/2014/main" id="{03A65F9A-7CBD-2756-66C3-DBD2B8FD72FA}"/>
              </a:ext>
            </a:extLst>
          </p:cNvPr>
          <p:cNvSpPr txBox="1"/>
          <p:nvPr/>
        </p:nvSpPr>
        <p:spPr>
          <a:xfrm>
            <a:off x="818520" y="331900"/>
            <a:ext cx="8494633" cy="461665"/>
          </a:xfrm>
          <a:prstGeom prst="rect">
            <a:avLst/>
          </a:prstGeom>
          <a:noFill/>
        </p:spPr>
        <p:txBody>
          <a:bodyPr wrap="none" rtlCol="0">
            <a:spAutoFit/>
          </a:bodyPr>
          <a:lstStyle/>
          <a:p>
            <a:r>
              <a:rPr kumimoji="1" lang="ja-JP" altLang="en-US" sz="2400" b="1" dirty="0"/>
              <a:t>朝来市内に瀬戸内型ミナミメダカが生息している理由の考察</a:t>
            </a:r>
          </a:p>
        </p:txBody>
      </p:sp>
      <p:sp>
        <p:nvSpPr>
          <p:cNvPr id="4" name="スライド番号プレースホルダー 3">
            <a:extLst>
              <a:ext uri="{FF2B5EF4-FFF2-40B4-BE49-F238E27FC236}">
                <a16:creationId xmlns:a16="http://schemas.microsoft.com/office/drawing/2014/main" id="{051822DC-40F1-F5A1-7E72-CA7AA83B113A}"/>
              </a:ext>
            </a:extLst>
          </p:cNvPr>
          <p:cNvSpPr>
            <a:spLocks noGrp="1"/>
          </p:cNvSpPr>
          <p:nvPr>
            <p:ph type="sldNum" sz="quarter" idx="12"/>
          </p:nvPr>
        </p:nvSpPr>
        <p:spPr/>
        <p:txBody>
          <a:bodyPr/>
          <a:lstStyle/>
          <a:p>
            <a:fld id="{F5E0FFD8-1193-47FE-97CA-8B356EED0836}" type="slidenum">
              <a:rPr kumimoji="1" lang="ja-JP" altLang="en-US" sz="2000" smtClean="0"/>
              <a:t>20</a:t>
            </a:fld>
            <a:endParaRPr kumimoji="1" lang="ja-JP" altLang="en-US" sz="2000"/>
          </a:p>
        </p:txBody>
      </p:sp>
    </p:spTree>
    <p:extLst>
      <p:ext uri="{BB962C8B-B14F-4D97-AF65-F5344CB8AC3E}">
        <p14:creationId xmlns:p14="http://schemas.microsoft.com/office/powerpoint/2010/main" val="297277712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グループ化 6">
            <a:extLst>
              <a:ext uri="{FF2B5EF4-FFF2-40B4-BE49-F238E27FC236}">
                <a16:creationId xmlns:a16="http://schemas.microsoft.com/office/drawing/2014/main" id="{25491496-52B7-1B15-76AA-BCF8BD4118ED}"/>
              </a:ext>
            </a:extLst>
          </p:cNvPr>
          <p:cNvGrpSpPr/>
          <p:nvPr/>
        </p:nvGrpSpPr>
        <p:grpSpPr>
          <a:xfrm>
            <a:off x="382982" y="711123"/>
            <a:ext cx="5455111" cy="3777614"/>
            <a:chOff x="704529" y="620688"/>
            <a:chExt cx="8603773" cy="5958032"/>
          </a:xfrm>
        </p:grpSpPr>
        <p:sp>
          <p:nvSpPr>
            <p:cNvPr id="4" name="テキスト ボックス 3"/>
            <p:cNvSpPr txBox="1"/>
            <p:nvPr/>
          </p:nvSpPr>
          <p:spPr>
            <a:xfrm>
              <a:off x="5313040" y="620688"/>
              <a:ext cx="2273400" cy="485424"/>
            </a:xfrm>
            <a:prstGeom prst="rect">
              <a:avLst/>
            </a:prstGeom>
            <a:noFill/>
          </p:spPr>
          <p:txBody>
            <a:bodyPr wrap="none" rtlCol="0">
              <a:spAutoFit/>
            </a:bodyPr>
            <a:lstStyle/>
            <a:p>
              <a:pPr defTabSz="914400"/>
              <a:r>
                <a:rPr kumimoji="1" lang="ja-JP" altLang="en-US" sz="1400" dirty="0">
                  <a:solidFill>
                    <a:srgbClr val="000000"/>
                  </a:solidFill>
                  <a:latin typeface="Arial"/>
                  <a:ea typeface="ＭＳ Ｐゴシック"/>
                </a:rPr>
                <a:t>福知山（由良川）</a:t>
              </a:r>
            </a:p>
          </p:txBody>
        </p:sp>
        <p:sp>
          <p:nvSpPr>
            <p:cNvPr id="5" name="テキスト ボックス 4"/>
            <p:cNvSpPr txBox="1"/>
            <p:nvPr/>
          </p:nvSpPr>
          <p:spPr>
            <a:xfrm>
              <a:off x="1568624" y="6093296"/>
              <a:ext cx="1990237" cy="485424"/>
            </a:xfrm>
            <a:prstGeom prst="rect">
              <a:avLst/>
            </a:prstGeom>
            <a:noFill/>
          </p:spPr>
          <p:txBody>
            <a:bodyPr wrap="none" rtlCol="0">
              <a:spAutoFit/>
            </a:bodyPr>
            <a:lstStyle/>
            <a:p>
              <a:pPr defTabSz="914400"/>
              <a:r>
                <a:rPr kumimoji="1" lang="ja-JP" altLang="en-US" sz="1400" dirty="0">
                  <a:solidFill>
                    <a:srgbClr val="000000"/>
                  </a:solidFill>
                  <a:latin typeface="Arial"/>
                  <a:ea typeface="ＭＳ Ｐゴシック"/>
                </a:rPr>
                <a:t>高砂（加古川）</a:t>
              </a:r>
            </a:p>
          </p:txBody>
        </p:sp>
        <p:grpSp>
          <p:nvGrpSpPr>
            <p:cNvPr id="2" name="グループ化 1">
              <a:extLst>
                <a:ext uri="{FF2B5EF4-FFF2-40B4-BE49-F238E27FC236}">
                  <a16:creationId xmlns:a16="http://schemas.microsoft.com/office/drawing/2014/main" id="{EEA0B8EF-B90F-CADD-B33D-32CA9F3A0DD7}"/>
                </a:ext>
              </a:extLst>
            </p:cNvPr>
            <p:cNvGrpSpPr/>
            <p:nvPr/>
          </p:nvGrpSpPr>
          <p:grpSpPr>
            <a:xfrm>
              <a:off x="704529" y="1060755"/>
              <a:ext cx="8603773" cy="4968552"/>
              <a:chOff x="704529" y="1060755"/>
              <a:chExt cx="8603773" cy="4968552"/>
            </a:xfrm>
          </p:grpSpPr>
          <p:pic>
            <p:nvPicPr>
              <p:cNvPr id="103426" name="Picture 2"/>
              <p:cNvPicPr>
                <a:picLocks noChangeAspect="1" noChangeArrowheads="1"/>
              </p:cNvPicPr>
              <p:nvPr/>
            </p:nvPicPr>
            <p:blipFill>
              <a:blip r:embed="rId2" cstate="print"/>
              <a:srcRect/>
              <a:stretch>
                <a:fillRect/>
              </a:stretch>
            </p:blipFill>
            <p:spPr bwMode="auto">
              <a:xfrm>
                <a:off x="704529" y="1196752"/>
                <a:ext cx="8603773" cy="4585320"/>
              </a:xfrm>
              <a:prstGeom prst="rect">
                <a:avLst/>
              </a:prstGeom>
              <a:noFill/>
              <a:ln w="9525">
                <a:noFill/>
                <a:miter lim="800000"/>
                <a:headEnd/>
                <a:tailEnd/>
              </a:ln>
            </p:spPr>
          </p:pic>
          <p:sp>
            <p:nvSpPr>
              <p:cNvPr id="3" name="右矢印 2"/>
              <p:cNvSpPr/>
              <p:nvPr/>
            </p:nvSpPr>
            <p:spPr>
              <a:xfrm rot="16040117">
                <a:off x="5903975" y="1204771"/>
                <a:ext cx="648072" cy="36004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kumimoji="1" lang="ja-JP" altLang="en-US" sz="1400">
                  <a:solidFill>
                    <a:srgbClr val="FFFFFF"/>
                  </a:solidFill>
                  <a:latin typeface="Arial"/>
                  <a:ea typeface="ＭＳ Ｐゴシック"/>
                </a:endParaRPr>
              </a:p>
            </p:txBody>
          </p:sp>
          <p:sp>
            <p:nvSpPr>
              <p:cNvPr id="6" name="右矢印 5"/>
              <p:cNvSpPr/>
              <p:nvPr/>
            </p:nvSpPr>
            <p:spPr>
              <a:xfrm rot="5400000">
                <a:off x="2303575" y="5525251"/>
                <a:ext cx="648072" cy="36004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kumimoji="1" lang="ja-JP" altLang="en-US" sz="1400">
                  <a:solidFill>
                    <a:srgbClr val="FFFFFF"/>
                  </a:solidFill>
                  <a:latin typeface="Arial"/>
                  <a:ea typeface="ＭＳ Ｐゴシック"/>
                </a:endParaRPr>
              </a:p>
            </p:txBody>
          </p:sp>
        </p:grpSp>
      </p:grpSp>
      <p:grpSp>
        <p:nvGrpSpPr>
          <p:cNvPr id="8" name="グループ化 6">
            <a:extLst>
              <a:ext uri="{FF2B5EF4-FFF2-40B4-BE49-F238E27FC236}">
                <a16:creationId xmlns:a16="http://schemas.microsoft.com/office/drawing/2014/main" id="{E67548F5-9D40-D4D8-2A34-965E34789761}"/>
              </a:ext>
            </a:extLst>
          </p:cNvPr>
          <p:cNvGrpSpPr/>
          <p:nvPr/>
        </p:nvGrpSpPr>
        <p:grpSpPr>
          <a:xfrm>
            <a:off x="5615988" y="985058"/>
            <a:ext cx="4226467" cy="5738448"/>
            <a:chOff x="4704311" y="908720"/>
            <a:chExt cx="4802676" cy="6520789"/>
          </a:xfrm>
        </p:grpSpPr>
        <p:pic>
          <p:nvPicPr>
            <p:cNvPr id="9" name="Picture 3">
              <a:extLst>
                <a:ext uri="{FF2B5EF4-FFF2-40B4-BE49-F238E27FC236}">
                  <a16:creationId xmlns:a16="http://schemas.microsoft.com/office/drawing/2014/main" id="{61259683-4CB3-B94C-E914-C6E99952713C}"/>
                </a:ext>
              </a:extLst>
            </p:cNvPr>
            <p:cNvPicPr>
              <a:picLocks noChangeAspect="1" noChangeArrowheads="1"/>
            </p:cNvPicPr>
            <p:nvPr/>
          </p:nvPicPr>
          <p:blipFill>
            <a:blip r:embed="rId3" cstate="print"/>
            <a:srcRect/>
            <a:stretch>
              <a:fillRect/>
            </a:stretch>
          </p:blipFill>
          <p:spPr bwMode="auto">
            <a:xfrm>
              <a:off x="5067300" y="908720"/>
              <a:ext cx="4076700" cy="5613400"/>
            </a:xfrm>
            <a:prstGeom prst="rect">
              <a:avLst/>
            </a:prstGeom>
            <a:noFill/>
            <a:ln w="9525">
              <a:noFill/>
              <a:miter lim="800000"/>
              <a:headEnd/>
              <a:tailEnd/>
            </a:ln>
          </p:spPr>
        </p:pic>
        <p:sp>
          <p:nvSpPr>
            <p:cNvPr id="10" name="テキスト ボックス 9">
              <a:extLst>
                <a:ext uri="{FF2B5EF4-FFF2-40B4-BE49-F238E27FC236}">
                  <a16:creationId xmlns:a16="http://schemas.microsoft.com/office/drawing/2014/main" id="{330D21D1-C88C-AB0A-6E9B-5BB8D1791C94}"/>
                </a:ext>
              </a:extLst>
            </p:cNvPr>
            <p:cNvSpPr txBox="1"/>
            <p:nvPr/>
          </p:nvSpPr>
          <p:spPr>
            <a:xfrm>
              <a:off x="4704311" y="6587424"/>
              <a:ext cx="4802676" cy="524605"/>
            </a:xfrm>
            <a:prstGeom prst="rect">
              <a:avLst/>
            </a:prstGeom>
            <a:noFill/>
          </p:spPr>
          <p:txBody>
            <a:bodyPr wrap="square" rtlCol="0">
              <a:spAutoFit/>
            </a:bodyPr>
            <a:lstStyle/>
            <a:p>
              <a:pPr defTabSz="914400"/>
              <a:r>
                <a:rPr kumimoji="1" lang="en-US" altLang="ja-JP" sz="1200" dirty="0">
                  <a:solidFill>
                    <a:srgbClr val="000000"/>
                  </a:solidFill>
                  <a:latin typeface="Arial"/>
                  <a:ea typeface="ＭＳ Ｐゴシック"/>
                </a:rPr>
                <a:t>https://ja.wikipedia.org/wiki/%E6%B0%B4%E5%88%86%E3%82%8C%E5%85%AC%E5%9C%92</a:t>
              </a:r>
              <a:endParaRPr kumimoji="1" lang="ja-JP" altLang="en-US" sz="1200" dirty="0">
                <a:solidFill>
                  <a:srgbClr val="000000"/>
                </a:solidFill>
                <a:latin typeface="Arial"/>
                <a:ea typeface="ＭＳ Ｐゴシック"/>
              </a:endParaRPr>
            </a:p>
          </p:txBody>
        </p:sp>
        <p:sp>
          <p:nvSpPr>
            <p:cNvPr id="11" name="テキスト ボックス 10">
              <a:extLst>
                <a:ext uri="{FF2B5EF4-FFF2-40B4-BE49-F238E27FC236}">
                  <a16:creationId xmlns:a16="http://schemas.microsoft.com/office/drawing/2014/main" id="{6D8F6627-1184-6C95-871C-AD4EBA5DE1E3}"/>
                </a:ext>
              </a:extLst>
            </p:cNvPr>
            <p:cNvSpPr txBox="1"/>
            <p:nvPr/>
          </p:nvSpPr>
          <p:spPr>
            <a:xfrm>
              <a:off x="4704311" y="7060177"/>
              <a:ext cx="1850186" cy="369332"/>
            </a:xfrm>
            <a:prstGeom prst="rect">
              <a:avLst/>
            </a:prstGeom>
            <a:noFill/>
          </p:spPr>
          <p:txBody>
            <a:bodyPr wrap="none" rtlCol="0">
              <a:spAutoFit/>
            </a:bodyPr>
            <a:lstStyle/>
            <a:p>
              <a:pPr defTabSz="914400"/>
              <a:r>
                <a:rPr kumimoji="1" lang="ja-JP" altLang="en-US" dirty="0">
                  <a:solidFill>
                    <a:srgbClr val="000000"/>
                  </a:solidFill>
                  <a:latin typeface="Arial"/>
                  <a:ea typeface="ＭＳ Ｐゴシック"/>
                </a:rPr>
                <a:t>（</a:t>
              </a:r>
              <a:r>
                <a:rPr kumimoji="1" lang="en-US" altLang="ja-JP" dirty="0">
                  <a:solidFill>
                    <a:srgbClr val="000000"/>
                  </a:solidFill>
                  <a:latin typeface="Arial"/>
                  <a:ea typeface="ＭＳ Ｐゴシック"/>
                </a:rPr>
                <a:t>Wikipedia </a:t>
              </a:r>
              <a:r>
                <a:rPr kumimoji="1" lang="ja-JP" altLang="en-US" dirty="0">
                  <a:solidFill>
                    <a:srgbClr val="000000"/>
                  </a:solidFill>
                  <a:latin typeface="Arial"/>
                  <a:ea typeface="ＭＳ Ｐゴシック"/>
                </a:rPr>
                <a:t>より）</a:t>
              </a:r>
            </a:p>
          </p:txBody>
        </p:sp>
      </p:grpSp>
      <p:sp>
        <p:nvSpPr>
          <p:cNvPr id="12" name="テキスト ボックス 11">
            <a:extLst>
              <a:ext uri="{FF2B5EF4-FFF2-40B4-BE49-F238E27FC236}">
                <a16:creationId xmlns:a16="http://schemas.microsoft.com/office/drawing/2014/main" id="{1873C643-F73F-0930-EFE7-D90D5934C724}"/>
              </a:ext>
            </a:extLst>
          </p:cNvPr>
          <p:cNvSpPr txBox="1"/>
          <p:nvPr/>
        </p:nvSpPr>
        <p:spPr>
          <a:xfrm>
            <a:off x="677777" y="249838"/>
            <a:ext cx="1107996" cy="369332"/>
          </a:xfrm>
          <a:prstGeom prst="rect">
            <a:avLst/>
          </a:prstGeom>
          <a:noFill/>
          <a:ln>
            <a:solidFill>
              <a:schemeClr val="tx1"/>
            </a:solidFill>
          </a:ln>
        </p:spPr>
        <p:txBody>
          <a:bodyPr wrap="none" rtlCol="0">
            <a:spAutoFit/>
          </a:bodyPr>
          <a:lstStyle/>
          <a:p>
            <a:r>
              <a:rPr kumimoji="1" lang="ja-JP" altLang="en-US" dirty="0"/>
              <a:t>参考資料</a:t>
            </a:r>
          </a:p>
        </p:txBody>
      </p:sp>
      <p:sp>
        <p:nvSpPr>
          <p:cNvPr id="13" name="スライド番号プレースホルダー 12">
            <a:extLst>
              <a:ext uri="{FF2B5EF4-FFF2-40B4-BE49-F238E27FC236}">
                <a16:creationId xmlns:a16="http://schemas.microsoft.com/office/drawing/2014/main" id="{03512817-0C8F-CC0B-95DC-5FC228A25EC4}"/>
              </a:ext>
            </a:extLst>
          </p:cNvPr>
          <p:cNvSpPr>
            <a:spLocks noGrp="1"/>
          </p:cNvSpPr>
          <p:nvPr>
            <p:ph type="sldNum" sz="quarter" idx="12"/>
          </p:nvPr>
        </p:nvSpPr>
        <p:spPr>
          <a:xfrm>
            <a:off x="7387625" y="6322870"/>
            <a:ext cx="2311400" cy="476250"/>
          </a:xfrm>
        </p:spPr>
        <p:txBody>
          <a:bodyPr/>
          <a:lstStyle/>
          <a:p>
            <a:fld id="{AE42893B-D4C6-46E8-A0A1-C69285FCA6C7}" type="slidenum">
              <a:rPr lang="en-US" altLang="ja-JP" sz="2000" smtClean="0">
                <a:solidFill>
                  <a:srgbClr val="000000"/>
                </a:solidFill>
              </a:rPr>
              <a:pPr/>
              <a:t>21</a:t>
            </a:fld>
            <a:endParaRPr lang="en-US" altLang="ja-JP" sz="2000">
              <a:solidFill>
                <a:srgbClr val="000000"/>
              </a:solidFill>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ボックス 1">
            <a:extLst>
              <a:ext uri="{FF2B5EF4-FFF2-40B4-BE49-F238E27FC236}">
                <a16:creationId xmlns:a16="http://schemas.microsoft.com/office/drawing/2014/main" id="{4F14477D-25C9-4C75-BCFD-71516CBC4EEF}"/>
              </a:ext>
            </a:extLst>
          </p:cNvPr>
          <p:cNvSpPr txBox="1"/>
          <p:nvPr/>
        </p:nvSpPr>
        <p:spPr>
          <a:xfrm>
            <a:off x="3209884" y="893876"/>
            <a:ext cx="6502399" cy="369332"/>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en-US" altLang="ja-JP" sz="18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300</a:t>
            </a:r>
            <a:r>
              <a:rPr kumimoji="1" lang="ja-JP" altLang="en-US" sz="18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万年前には、中国地方一帯は平坦な低地であった。</a:t>
            </a:r>
          </a:p>
        </p:txBody>
      </p:sp>
      <p:pic>
        <p:nvPicPr>
          <p:cNvPr id="4" name="図 3" descr="テキスト&#10;&#10;中程度の精度で自動的に生成された説明">
            <a:extLst>
              <a:ext uri="{FF2B5EF4-FFF2-40B4-BE49-F238E27FC236}">
                <a16:creationId xmlns:a16="http://schemas.microsoft.com/office/drawing/2014/main" id="{834417DF-8CA2-9A88-68AE-4AD50AACD746}"/>
              </a:ext>
            </a:extLst>
          </p:cNvPr>
          <p:cNvPicPr>
            <a:picLocks noChangeAspect="1"/>
          </p:cNvPicPr>
          <p:nvPr/>
        </p:nvPicPr>
        <p:blipFill rotWithShape="1">
          <a:blip r:embed="rId2">
            <a:extLst>
              <a:ext uri="{28A0092B-C50C-407E-A947-70E740481C1C}">
                <a14:useLocalDpi xmlns:a14="http://schemas.microsoft.com/office/drawing/2010/main" val="0"/>
              </a:ext>
            </a:extLst>
          </a:blip>
          <a:srcRect l="50000" t="50000" r="3120"/>
          <a:stretch/>
        </p:blipFill>
        <p:spPr>
          <a:xfrm>
            <a:off x="313531" y="2843779"/>
            <a:ext cx="2896353" cy="2184400"/>
          </a:xfrm>
          <a:prstGeom prst="rect">
            <a:avLst/>
          </a:prstGeom>
        </p:spPr>
      </p:pic>
      <p:sp>
        <p:nvSpPr>
          <p:cNvPr id="5" name="テキスト ボックス 4">
            <a:extLst>
              <a:ext uri="{FF2B5EF4-FFF2-40B4-BE49-F238E27FC236}">
                <a16:creationId xmlns:a16="http://schemas.microsoft.com/office/drawing/2014/main" id="{69FD2258-E719-ECE8-0DD8-B86F33340CA2}"/>
              </a:ext>
            </a:extLst>
          </p:cNvPr>
          <p:cNvSpPr txBox="1"/>
          <p:nvPr/>
        </p:nvSpPr>
        <p:spPr>
          <a:xfrm>
            <a:off x="3753174" y="2051545"/>
            <a:ext cx="5702299" cy="1477328"/>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　フィリピン海プレートの動きにより、</a:t>
            </a:r>
            <a:r>
              <a:rPr kumimoji="1" lang="en-US" altLang="ja-JP" sz="18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300</a:t>
            </a:r>
            <a:r>
              <a:rPr kumimoji="1" lang="ja-JP" altLang="en-US" sz="18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万年前から現在にかけて日本列島が東から西方向に押されるようになった。隆起して東日本ができ、フォッサマグナが形成され、東日本と西日本の間に日本アルプスが形成された。</a:t>
            </a:r>
          </a:p>
        </p:txBody>
      </p:sp>
      <p:sp>
        <p:nvSpPr>
          <p:cNvPr id="8" name="テキスト ボックス 7">
            <a:extLst>
              <a:ext uri="{FF2B5EF4-FFF2-40B4-BE49-F238E27FC236}">
                <a16:creationId xmlns:a16="http://schemas.microsoft.com/office/drawing/2014/main" id="{AB678091-E598-16BA-CF37-CEA0D157757F}"/>
              </a:ext>
            </a:extLst>
          </p:cNvPr>
          <p:cNvSpPr txBox="1"/>
          <p:nvPr/>
        </p:nvSpPr>
        <p:spPr>
          <a:xfrm>
            <a:off x="313531" y="5190869"/>
            <a:ext cx="9107492" cy="923330"/>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　隆起が活発化する前の中国地方は平坦な低地（陸化した瀬戸内海の状態）であったと考えられる。一方、</a:t>
            </a:r>
            <a:r>
              <a:rPr kumimoji="1" lang="en-US" altLang="ja-JP" sz="18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10</a:t>
            </a:r>
            <a:r>
              <a:rPr kumimoji="1" lang="ja-JP" altLang="en-US" sz="18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万年の周期で交互に間氷期と氷期が繰り返し、海水準変動によって中国地方は海化と陸化を繰り返し、現在の地形が形成された。</a:t>
            </a:r>
          </a:p>
        </p:txBody>
      </p:sp>
      <p:sp>
        <p:nvSpPr>
          <p:cNvPr id="6" name="テキスト ボックス 5">
            <a:extLst>
              <a:ext uri="{FF2B5EF4-FFF2-40B4-BE49-F238E27FC236}">
                <a16:creationId xmlns:a16="http://schemas.microsoft.com/office/drawing/2014/main" id="{8A51328B-F7BB-6FB1-42C4-2B0CBDF70582}"/>
              </a:ext>
            </a:extLst>
          </p:cNvPr>
          <p:cNvSpPr txBox="1"/>
          <p:nvPr/>
        </p:nvSpPr>
        <p:spPr>
          <a:xfrm>
            <a:off x="3756068" y="3898206"/>
            <a:ext cx="5880100" cy="923330"/>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　中国地方も東から押されて、ゆっくり隆起を始めた。また氷ノ山の活動（</a:t>
            </a:r>
            <a:r>
              <a:rPr kumimoji="1" lang="en-US" altLang="ja-JP" sz="18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300-200 </a:t>
            </a:r>
            <a:r>
              <a:rPr kumimoji="1" lang="ja-JP" altLang="en-US" sz="18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万年前）に代表される火山活動により、中国山地が山地化した。</a:t>
            </a:r>
          </a:p>
        </p:txBody>
      </p:sp>
      <p:pic>
        <p:nvPicPr>
          <p:cNvPr id="1026" name="Picture 2" descr="分水嶺の謎　峠は海から生まれた">
            <a:extLst>
              <a:ext uri="{FF2B5EF4-FFF2-40B4-BE49-F238E27FC236}">
                <a16:creationId xmlns:a16="http://schemas.microsoft.com/office/drawing/2014/main" id="{480471E8-7CDF-799C-9531-6BAB09C2643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22096" y="225418"/>
            <a:ext cx="1679221" cy="2392616"/>
          </a:xfrm>
          <a:prstGeom prst="rect">
            <a:avLst/>
          </a:prstGeom>
          <a:noFill/>
          <a:extLst>
            <a:ext uri="{909E8E84-426E-40DD-AFC4-6F175D3DCCD1}">
              <a14:hiddenFill xmlns:a14="http://schemas.microsoft.com/office/drawing/2010/main">
                <a:solidFill>
                  <a:srgbClr val="FFFFFF"/>
                </a:solidFill>
              </a14:hiddenFill>
            </a:ext>
          </a:extLst>
        </p:spPr>
      </p:pic>
      <p:sp>
        <p:nvSpPr>
          <p:cNvPr id="3" name="矢印: 下 2">
            <a:extLst>
              <a:ext uri="{FF2B5EF4-FFF2-40B4-BE49-F238E27FC236}">
                <a16:creationId xmlns:a16="http://schemas.microsoft.com/office/drawing/2014/main" id="{168685B8-3E5C-6B25-4668-A27330CA4623}"/>
              </a:ext>
            </a:extLst>
          </p:cNvPr>
          <p:cNvSpPr/>
          <p:nvPr/>
        </p:nvSpPr>
        <p:spPr>
          <a:xfrm>
            <a:off x="5966460" y="1481413"/>
            <a:ext cx="403860" cy="436265"/>
          </a:xfrm>
          <a:prstGeom prst="downArrow">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矢印: 下 6">
            <a:extLst>
              <a:ext uri="{FF2B5EF4-FFF2-40B4-BE49-F238E27FC236}">
                <a16:creationId xmlns:a16="http://schemas.microsoft.com/office/drawing/2014/main" id="{AE0F1BAD-FBBE-144D-FE87-2D7B4D8576E6}"/>
              </a:ext>
            </a:extLst>
          </p:cNvPr>
          <p:cNvSpPr/>
          <p:nvPr/>
        </p:nvSpPr>
        <p:spPr>
          <a:xfrm>
            <a:off x="5966460" y="3318953"/>
            <a:ext cx="403860" cy="436265"/>
          </a:xfrm>
          <a:prstGeom prst="downArrow">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 name="テキスト ボックス 8">
            <a:extLst>
              <a:ext uri="{FF2B5EF4-FFF2-40B4-BE49-F238E27FC236}">
                <a16:creationId xmlns:a16="http://schemas.microsoft.com/office/drawing/2014/main" id="{CA509173-4E2F-20D7-9123-0B681CF5CBE0}"/>
              </a:ext>
            </a:extLst>
          </p:cNvPr>
          <p:cNvSpPr txBox="1"/>
          <p:nvPr/>
        </p:nvSpPr>
        <p:spPr>
          <a:xfrm>
            <a:off x="5888589" y="6250801"/>
            <a:ext cx="2800767" cy="276999"/>
          </a:xfrm>
          <a:prstGeom prst="rect">
            <a:avLst/>
          </a:prstGeom>
          <a:noFill/>
        </p:spPr>
        <p:txBody>
          <a:bodyPr wrap="none" rtlCol="0">
            <a:spAutoFit/>
          </a:bodyPr>
          <a:lstStyle/>
          <a:p>
            <a:r>
              <a:rPr kumimoji="1" lang="ja-JP" altLang="en-US" sz="1200" dirty="0"/>
              <a:t>（「分水嶺の謎」高橋貴雅紀著より）</a:t>
            </a:r>
          </a:p>
        </p:txBody>
      </p:sp>
      <p:sp>
        <p:nvSpPr>
          <p:cNvPr id="10" name="スライド番号プレースホルダー 9">
            <a:extLst>
              <a:ext uri="{FF2B5EF4-FFF2-40B4-BE49-F238E27FC236}">
                <a16:creationId xmlns:a16="http://schemas.microsoft.com/office/drawing/2014/main" id="{3D33C4E9-4D61-655A-FABE-7A565CA643C5}"/>
              </a:ext>
            </a:extLst>
          </p:cNvPr>
          <p:cNvSpPr>
            <a:spLocks noGrp="1"/>
          </p:cNvSpPr>
          <p:nvPr>
            <p:ph type="sldNum" sz="quarter" idx="12"/>
          </p:nvPr>
        </p:nvSpPr>
        <p:spPr/>
        <p:txBody>
          <a:bodyPr/>
          <a:lstStyle/>
          <a:p>
            <a:fld id="{F5E0FFD8-1193-47FE-97CA-8B356EED0836}" type="slidenum">
              <a:rPr kumimoji="1" lang="ja-JP" altLang="en-US" sz="2000" smtClean="0"/>
              <a:t>22</a:t>
            </a:fld>
            <a:endParaRPr kumimoji="1" lang="ja-JP" altLang="en-US" sz="2000"/>
          </a:p>
        </p:txBody>
      </p:sp>
    </p:spTree>
    <p:extLst>
      <p:ext uri="{BB962C8B-B14F-4D97-AF65-F5344CB8AC3E}">
        <p14:creationId xmlns:p14="http://schemas.microsoft.com/office/powerpoint/2010/main" val="244576811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グループ化 14">
            <a:extLst>
              <a:ext uri="{FF2B5EF4-FFF2-40B4-BE49-F238E27FC236}">
                <a16:creationId xmlns:a16="http://schemas.microsoft.com/office/drawing/2014/main" id="{05818089-8A40-326B-08EA-5C8F5D509DBE}"/>
              </a:ext>
            </a:extLst>
          </p:cNvPr>
          <p:cNvGrpSpPr/>
          <p:nvPr/>
        </p:nvGrpSpPr>
        <p:grpSpPr>
          <a:xfrm>
            <a:off x="4005305" y="292100"/>
            <a:ext cx="5728196" cy="5927500"/>
            <a:chOff x="246105" y="292100"/>
            <a:chExt cx="5728196" cy="5927500"/>
          </a:xfrm>
        </p:grpSpPr>
        <p:pic>
          <p:nvPicPr>
            <p:cNvPr id="3" name="図 2" descr="マップ が含まれている画像&#10;&#10;自動的に生成された説明">
              <a:extLst>
                <a:ext uri="{FF2B5EF4-FFF2-40B4-BE49-F238E27FC236}">
                  <a16:creationId xmlns:a16="http://schemas.microsoft.com/office/drawing/2014/main" id="{8BFE208E-E09F-4A6E-8B6E-395C710E9E62}"/>
                </a:ext>
              </a:extLst>
            </p:cNvPr>
            <p:cNvPicPr>
              <a:picLocks noChangeAspect="1"/>
            </p:cNvPicPr>
            <p:nvPr/>
          </p:nvPicPr>
          <p:blipFill rotWithShape="1">
            <a:blip r:embed="rId2">
              <a:extLst>
                <a:ext uri="{28A0092B-C50C-407E-A947-70E740481C1C}">
                  <a14:useLocalDpi xmlns:a14="http://schemas.microsoft.com/office/drawing/2010/main" val="0"/>
                </a:ext>
              </a:extLst>
            </a:blip>
            <a:srcRect l="3514" t="47407"/>
            <a:stretch/>
          </p:blipFill>
          <p:spPr>
            <a:xfrm>
              <a:off x="246105" y="292100"/>
              <a:ext cx="4670044" cy="1800000"/>
            </a:xfrm>
            <a:prstGeom prst="rect">
              <a:avLst/>
            </a:prstGeom>
          </p:spPr>
        </p:pic>
        <p:pic>
          <p:nvPicPr>
            <p:cNvPr id="5" name="図 4" descr="カレンダー&#10;&#10;自動的に生成された説明">
              <a:extLst>
                <a:ext uri="{FF2B5EF4-FFF2-40B4-BE49-F238E27FC236}">
                  <a16:creationId xmlns:a16="http://schemas.microsoft.com/office/drawing/2014/main" id="{90454C25-5A05-77AE-EF67-C02D638BBD95}"/>
                </a:ext>
              </a:extLst>
            </p:cNvPr>
            <p:cNvPicPr>
              <a:picLocks noChangeAspect="1"/>
            </p:cNvPicPr>
            <p:nvPr/>
          </p:nvPicPr>
          <p:blipFill rotWithShape="1">
            <a:blip r:embed="rId3">
              <a:extLst>
                <a:ext uri="{28A0092B-C50C-407E-A947-70E740481C1C}">
                  <a14:useLocalDpi xmlns:a14="http://schemas.microsoft.com/office/drawing/2010/main" val="0"/>
                </a:ext>
              </a:extLst>
            </a:blip>
            <a:srcRect l="2542" t="47037"/>
            <a:stretch/>
          </p:blipFill>
          <p:spPr>
            <a:xfrm>
              <a:off x="246105" y="2311400"/>
              <a:ext cx="4684051" cy="1800000"/>
            </a:xfrm>
            <a:prstGeom prst="rect">
              <a:avLst/>
            </a:prstGeom>
          </p:spPr>
        </p:pic>
        <p:pic>
          <p:nvPicPr>
            <p:cNvPr id="7" name="図 6" descr="カレンダー&#10;&#10;自動的に生成された説明">
              <a:extLst>
                <a:ext uri="{FF2B5EF4-FFF2-40B4-BE49-F238E27FC236}">
                  <a16:creationId xmlns:a16="http://schemas.microsoft.com/office/drawing/2014/main" id="{0A5FDC6F-B92F-A755-6ABF-8B49803CABDD}"/>
                </a:ext>
              </a:extLst>
            </p:cNvPr>
            <p:cNvPicPr>
              <a:picLocks noChangeAspect="1"/>
            </p:cNvPicPr>
            <p:nvPr/>
          </p:nvPicPr>
          <p:blipFill rotWithShape="1">
            <a:blip r:embed="rId4">
              <a:extLst>
                <a:ext uri="{28A0092B-C50C-407E-A947-70E740481C1C}">
                  <a14:useLocalDpi xmlns:a14="http://schemas.microsoft.com/office/drawing/2010/main" val="0"/>
                </a:ext>
              </a:extLst>
            </a:blip>
            <a:srcRect l="3644" t="47037"/>
            <a:stretch/>
          </p:blipFill>
          <p:spPr>
            <a:xfrm>
              <a:off x="246105" y="4419600"/>
              <a:ext cx="4631092" cy="1800000"/>
            </a:xfrm>
            <a:prstGeom prst="rect">
              <a:avLst/>
            </a:prstGeom>
          </p:spPr>
        </p:pic>
        <p:sp>
          <p:nvSpPr>
            <p:cNvPr id="8" name="テキスト ボックス 7">
              <a:extLst>
                <a:ext uri="{FF2B5EF4-FFF2-40B4-BE49-F238E27FC236}">
                  <a16:creationId xmlns:a16="http://schemas.microsoft.com/office/drawing/2014/main" id="{FCC5BECD-2525-98B5-6059-0214D371CD11}"/>
                </a:ext>
              </a:extLst>
            </p:cNvPr>
            <p:cNvSpPr txBox="1"/>
            <p:nvPr/>
          </p:nvSpPr>
          <p:spPr>
            <a:xfrm>
              <a:off x="5130800" y="4950268"/>
              <a:ext cx="843501" cy="369332"/>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en-US" altLang="ja-JP" sz="18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-450 m</a:t>
              </a:r>
              <a:endParaRPr kumimoji="1" lang="ja-JP" altLang="en-US" sz="18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endParaRPr>
            </a:p>
          </p:txBody>
        </p:sp>
        <p:sp>
          <p:nvSpPr>
            <p:cNvPr id="9" name="テキスト ボックス 8">
              <a:extLst>
                <a:ext uri="{FF2B5EF4-FFF2-40B4-BE49-F238E27FC236}">
                  <a16:creationId xmlns:a16="http://schemas.microsoft.com/office/drawing/2014/main" id="{C70B31DE-AA9B-2CF5-5191-8FE53BD4A25D}"/>
                </a:ext>
              </a:extLst>
            </p:cNvPr>
            <p:cNvSpPr txBox="1"/>
            <p:nvPr/>
          </p:nvSpPr>
          <p:spPr>
            <a:xfrm>
              <a:off x="5130800" y="1007434"/>
              <a:ext cx="843501" cy="369332"/>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en-US" altLang="ja-JP" sz="18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-200 m</a:t>
              </a:r>
              <a:endParaRPr kumimoji="1" lang="ja-JP" altLang="en-US" sz="18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endParaRPr>
            </a:p>
          </p:txBody>
        </p:sp>
        <p:sp>
          <p:nvSpPr>
            <p:cNvPr id="10" name="テキスト ボックス 9">
              <a:extLst>
                <a:ext uri="{FF2B5EF4-FFF2-40B4-BE49-F238E27FC236}">
                  <a16:creationId xmlns:a16="http://schemas.microsoft.com/office/drawing/2014/main" id="{C8B6C084-E028-1B2D-D86B-9D38EF3E23F9}"/>
                </a:ext>
              </a:extLst>
            </p:cNvPr>
            <p:cNvSpPr txBox="1"/>
            <p:nvPr/>
          </p:nvSpPr>
          <p:spPr>
            <a:xfrm>
              <a:off x="5130800" y="3026734"/>
              <a:ext cx="843501" cy="369332"/>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en-US" altLang="ja-JP" sz="18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-350 m</a:t>
              </a:r>
              <a:endParaRPr kumimoji="1" lang="ja-JP" altLang="en-US" sz="18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endParaRPr>
            </a:p>
          </p:txBody>
        </p:sp>
      </p:grpSp>
      <p:sp>
        <p:nvSpPr>
          <p:cNvPr id="13" name="テキスト ボックス 12">
            <a:extLst>
              <a:ext uri="{FF2B5EF4-FFF2-40B4-BE49-F238E27FC236}">
                <a16:creationId xmlns:a16="http://schemas.microsoft.com/office/drawing/2014/main" id="{E6545FB7-0E6C-0B33-967F-E60E4FD6517B}"/>
              </a:ext>
            </a:extLst>
          </p:cNvPr>
          <p:cNvSpPr txBox="1"/>
          <p:nvPr/>
        </p:nvSpPr>
        <p:spPr>
          <a:xfrm>
            <a:off x="723951" y="3257384"/>
            <a:ext cx="3027751" cy="1600438"/>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4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隆起の速度を </a:t>
            </a:r>
            <a:r>
              <a:rPr kumimoji="1" lang="en-US" altLang="ja-JP" sz="14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0.5 mm/</a:t>
            </a:r>
            <a:r>
              <a:rPr kumimoji="1" lang="ja-JP" altLang="en-US" sz="14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年とすると、</a:t>
            </a:r>
            <a:endParaRPr kumimoji="1" lang="en-US" altLang="ja-JP" sz="14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kumimoji="1" lang="en-US" altLang="ja-JP" sz="14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en-US" altLang="ja-JP" sz="14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1 m / 2,000</a:t>
            </a:r>
            <a:r>
              <a:rPr kumimoji="1" lang="ja-JP" altLang="en-US" sz="14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年</a:t>
            </a:r>
            <a:endParaRPr kumimoji="1" lang="en-US" altLang="ja-JP" sz="14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en-US" altLang="ja-JP" sz="14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10 m / 2 </a:t>
            </a:r>
            <a:r>
              <a:rPr kumimoji="1" lang="ja-JP" altLang="en-US" sz="14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万年</a:t>
            </a:r>
            <a:endParaRPr kumimoji="1" lang="en-US" altLang="ja-JP" sz="14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en-US" altLang="ja-JP" sz="14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100 m / 20</a:t>
            </a:r>
            <a:r>
              <a:rPr kumimoji="1" lang="ja-JP" altLang="en-US" sz="14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万年</a:t>
            </a:r>
            <a:endParaRPr kumimoji="1" lang="en-US" altLang="ja-JP" sz="14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en-US" altLang="ja-JP" sz="14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200 m / 40 </a:t>
            </a:r>
            <a:r>
              <a:rPr kumimoji="1" lang="ja-JP" altLang="en-US" sz="14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万年</a:t>
            </a:r>
            <a:endParaRPr kumimoji="1" lang="en-US" altLang="ja-JP" sz="14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en-US" altLang="ja-JP" sz="14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400 m / 80 </a:t>
            </a:r>
            <a:r>
              <a:rPr kumimoji="1" lang="ja-JP" altLang="en-US" sz="14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万年</a:t>
            </a:r>
          </a:p>
        </p:txBody>
      </p:sp>
      <p:sp>
        <p:nvSpPr>
          <p:cNvPr id="14" name="テキスト ボックス 13">
            <a:extLst>
              <a:ext uri="{FF2B5EF4-FFF2-40B4-BE49-F238E27FC236}">
                <a16:creationId xmlns:a16="http://schemas.microsoft.com/office/drawing/2014/main" id="{64F4B419-011F-2D56-C0AF-35C1F4AB734C}"/>
              </a:ext>
            </a:extLst>
          </p:cNvPr>
          <p:cNvSpPr txBox="1"/>
          <p:nvPr/>
        </p:nvSpPr>
        <p:spPr>
          <a:xfrm>
            <a:off x="373379" y="5057990"/>
            <a:ext cx="3378323" cy="523220"/>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4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また、氷期には海水準変動によって海水面が</a:t>
            </a:r>
            <a:r>
              <a:rPr kumimoji="1" lang="en-US" altLang="ja-JP" sz="14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120 m </a:t>
            </a:r>
            <a:r>
              <a:rPr kumimoji="1" lang="ja-JP" altLang="en-US" sz="14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低くなった。</a:t>
            </a:r>
          </a:p>
        </p:txBody>
      </p:sp>
      <p:sp>
        <p:nvSpPr>
          <p:cNvPr id="2" name="テキスト ボックス 1">
            <a:extLst>
              <a:ext uri="{FF2B5EF4-FFF2-40B4-BE49-F238E27FC236}">
                <a16:creationId xmlns:a16="http://schemas.microsoft.com/office/drawing/2014/main" id="{62357425-4872-187B-C6FA-5D20AFEA9B34}"/>
              </a:ext>
            </a:extLst>
          </p:cNvPr>
          <p:cNvSpPr txBox="1"/>
          <p:nvPr/>
        </p:nvSpPr>
        <p:spPr>
          <a:xfrm>
            <a:off x="5888589" y="6250801"/>
            <a:ext cx="2800767" cy="276999"/>
          </a:xfrm>
          <a:prstGeom prst="rect">
            <a:avLst/>
          </a:prstGeom>
          <a:noFill/>
        </p:spPr>
        <p:txBody>
          <a:bodyPr wrap="none" rtlCol="0">
            <a:spAutoFit/>
          </a:bodyPr>
          <a:lstStyle/>
          <a:p>
            <a:r>
              <a:rPr kumimoji="1" lang="ja-JP" altLang="en-US" sz="1200" dirty="0"/>
              <a:t>（「分水嶺の謎」高橋貴雅紀著より）</a:t>
            </a:r>
          </a:p>
        </p:txBody>
      </p:sp>
      <p:grpSp>
        <p:nvGrpSpPr>
          <p:cNvPr id="4" name="グループ化 3">
            <a:extLst>
              <a:ext uri="{FF2B5EF4-FFF2-40B4-BE49-F238E27FC236}">
                <a16:creationId xmlns:a16="http://schemas.microsoft.com/office/drawing/2014/main" id="{9AA19C21-001B-B338-9DF1-9FF56AD1F012}"/>
              </a:ext>
            </a:extLst>
          </p:cNvPr>
          <p:cNvGrpSpPr/>
          <p:nvPr/>
        </p:nvGrpSpPr>
        <p:grpSpPr>
          <a:xfrm>
            <a:off x="373379" y="120056"/>
            <a:ext cx="3115626" cy="2971349"/>
            <a:chOff x="622748" y="338084"/>
            <a:chExt cx="6335100" cy="5908931"/>
          </a:xfrm>
        </p:grpSpPr>
        <p:pic>
          <p:nvPicPr>
            <p:cNvPr id="6" name="図 5" descr="グラフ が含まれている画像&#10;&#10;自動的に生成された説明">
              <a:extLst>
                <a:ext uri="{FF2B5EF4-FFF2-40B4-BE49-F238E27FC236}">
                  <a16:creationId xmlns:a16="http://schemas.microsoft.com/office/drawing/2014/main" id="{B59C5892-A486-857F-C849-AB5273A38D07}"/>
                </a:ext>
              </a:extLst>
            </p:cNvPr>
            <p:cNvPicPr>
              <a:picLocks noChangeAspect="1"/>
            </p:cNvPicPr>
            <p:nvPr/>
          </p:nvPicPr>
          <p:blipFill rotWithShape="1">
            <a:blip r:embed="rId5">
              <a:extLst>
                <a:ext uri="{28A0092B-C50C-407E-A947-70E740481C1C}">
                  <a14:useLocalDpi xmlns:a14="http://schemas.microsoft.com/office/drawing/2010/main" val="0"/>
                </a:ext>
              </a:extLst>
            </a:blip>
            <a:srcRect l="55108" t="47777" r="6524" b="6112"/>
            <a:stretch/>
          </p:blipFill>
          <p:spPr>
            <a:xfrm>
              <a:off x="622748" y="338084"/>
              <a:ext cx="6335100" cy="5383754"/>
            </a:xfrm>
            <a:prstGeom prst="rect">
              <a:avLst/>
            </a:prstGeom>
          </p:spPr>
        </p:pic>
        <p:grpSp>
          <p:nvGrpSpPr>
            <p:cNvPr id="11" name="グループ化 10">
              <a:extLst>
                <a:ext uri="{FF2B5EF4-FFF2-40B4-BE49-F238E27FC236}">
                  <a16:creationId xmlns:a16="http://schemas.microsoft.com/office/drawing/2014/main" id="{579CCAC9-CB57-C535-A18E-3F2A8CCDB49A}"/>
                </a:ext>
              </a:extLst>
            </p:cNvPr>
            <p:cNvGrpSpPr/>
            <p:nvPr/>
          </p:nvGrpSpPr>
          <p:grpSpPr>
            <a:xfrm>
              <a:off x="1424153" y="966952"/>
              <a:ext cx="4629806" cy="4405427"/>
              <a:chOff x="1424153" y="459838"/>
              <a:chExt cx="4629806" cy="4912541"/>
            </a:xfrm>
          </p:grpSpPr>
          <p:cxnSp>
            <p:nvCxnSpPr>
              <p:cNvPr id="22" name="直線コネクタ 21">
                <a:extLst>
                  <a:ext uri="{FF2B5EF4-FFF2-40B4-BE49-F238E27FC236}">
                    <a16:creationId xmlns:a16="http://schemas.microsoft.com/office/drawing/2014/main" id="{C95A9A67-A55F-545D-F4A8-533BA6847463}"/>
                  </a:ext>
                </a:extLst>
              </p:cNvPr>
              <p:cNvCxnSpPr>
                <a:cxnSpLocks/>
              </p:cNvCxnSpPr>
              <p:nvPr/>
            </p:nvCxnSpPr>
            <p:spPr>
              <a:xfrm>
                <a:off x="6053959" y="459838"/>
                <a:ext cx="0" cy="4912541"/>
              </a:xfrm>
              <a:prstGeom prst="line">
                <a:avLst/>
              </a:prstGeom>
              <a:ln w="38100">
                <a:solidFill>
                  <a:srgbClr val="00B050"/>
                </a:solidFill>
                <a:prstDash val="sysDash"/>
              </a:ln>
            </p:spPr>
            <p:style>
              <a:lnRef idx="1">
                <a:schemeClr val="accent1"/>
              </a:lnRef>
              <a:fillRef idx="0">
                <a:schemeClr val="accent1"/>
              </a:fillRef>
              <a:effectRef idx="0">
                <a:schemeClr val="accent1"/>
              </a:effectRef>
              <a:fontRef idx="minor">
                <a:schemeClr val="tx1"/>
              </a:fontRef>
            </p:style>
          </p:cxnSp>
          <p:cxnSp>
            <p:nvCxnSpPr>
              <p:cNvPr id="23" name="直線コネクタ 22">
                <a:extLst>
                  <a:ext uri="{FF2B5EF4-FFF2-40B4-BE49-F238E27FC236}">
                    <a16:creationId xmlns:a16="http://schemas.microsoft.com/office/drawing/2014/main" id="{7009A679-4242-E2AD-ED2B-1102BBD57AB0}"/>
                  </a:ext>
                </a:extLst>
              </p:cNvPr>
              <p:cNvCxnSpPr>
                <a:cxnSpLocks/>
              </p:cNvCxnSpPr>
              <p:nvPr/>
            </p:nvCxnSpPr>
            <p:spPr>
              <a:xfrm>
                <a:off x="4842643" y="459838"/>
                <a:ext cx="0" cy="4912541"/>
              </a:xfrm>
              <a:prstGeom prst="line">
                <a:avLst/>
              </a:prstGeom>
              <a:ln w="38100">
                <a:solidFill>
                  <a:srgbClr val="00B050"/>
                </a:solidFill>
                <a:prstDash val="sysDash"/>
              </a:ln>
            </p:spPr>
            <p:style>
              <a:lnRef idx="1">
                <a:schemeClr val="accent1"/>
              </a:lnRef>
              <a:fillRef idx="0">
                <a:schemeClr val="accent1"/>
              </a:fillRef>
              <a:effectRef idx="0">
                <a:schemeClr val="accent1"/>
              </a:effectRef>
              <a:fontRef idx="minor">
                <a:schemeClr val="tx1"/>
              </a:fontRef>
            </p:style>
          </p:cxnSp>
          <p:cxnSp>
            <p:nvCxnSpPr>
              <p:cNvPr id="24" name="直線コネクタ 23">
                <a:extLst>
                  <a:ext uri="{FF2B5EF4-FFF2-40B4-BE49-F238E27FC236}">
                    <a16:creationId xmlns:a16="http://schemas.microsoft.com/office/drawing/2014/main" id="{C8B5893F-520B-884A-F448-6E9B11EED7ED}"/>
                  </a:ext>
                </a:extLst>
              </p:cNvPr>
              <p:cNvCxnSpPr>
                <a:cxnSpLocks/>
              </p:cNvCxnSpPr>
              <p:nvPr/>
            </p:nvCxnSpPr>
            <p:spPr>
              <a:xfrm>
                <a:off x="3715407" y="459838"/>
                <a:ext cx="0" cy="4912541"/>
              </a:xfrm>
              <a:prstGeom prst="line">
                <a:avLst/>
              </a:prstGeom>
              <a:ln w="38100">
                <a:solidFill>
                  <a:srgbClr val="00B050"/>
                </a:solidFill>
                <a:prstDash val="sysDash"/>
              </a:ln>
            </p:spPr>
            <p:style>
              <a:lnRef idx="1">
                <a:schemeClr val="accent1"/>
              </a:lnRef>
              <a:fillRef idx="0">
                <a:schemeClr val="accent1"/>
              </a:fillRef>
              <a:effectRef idx="0">
                <a:schemeClr val="accent1"/>
              </a:effectRef>
              <a:fontRef idx="minor">
                <a:schemeClr val="tx1"/>
              </a:fontRef>
            </p:style>
          </p:cxnSp>
          <p:cxnSp>
            <p:nvCxnSpPr>
              <p:cNvPr id="25" name="直線コネクタ 24">
                <a:extLst>
                  <a:ext uri="{FF2B5EF4-FFF2-40B4-BE49-F238E27FC236}">
                    <a16:creationId xmlns:a16="http://schemas.microsoft.com/office/drawing/2014/main" id="{55F9A756-D857-6FBF-C337-5F9DFDEE9803}"/>
                  </a:ext>
                </a:extLst>
              </p:cNvPr>
              <p:cNvCxnSpPr>
                <a:cxnSpLocks/>
              </p:cNvCxnSpPr>
              <p:nvPr/>
            </p:nvCxnSpPr>
            <p:spPr>
              <a:xfrm>
                <a:off x="2307022" y="459838"/>
                <a:ext cx="0" cy="4912541"/>
              </a:xfrm>
              <a:prstGeom prst="line">
                <a:avLst/>
              </a:prstGeom>
              <a:ln w="38100">
                <a:solidFill>
                  <a:srgbClr val="00B050"/>
                </a:solidFill>
                <a:prstDash val="sysDash"/>
              </a:ln>
            </p:spPr>
            <p:style>
              <a:lnRef idx="1">
                <a:schemeClr val="accent1"/>
              </a:lnRef>
              <a:fillRef idx="0">
                <a:schemeClr val="accent1"/>
              </a:fillRef>
              <a:effectRef idx="0">
                <a:schemeClr val="accent1"/>
              </a:effectRef>
              <a:fontRef idx="minor">
                <a:schemeClr val="tx1"/>
              </a:fontRef>
            </p:style>
          </p:cxnSp>
          <p:cxnSp>
            <p:nvCxnSpPr>
              <p:cNvPr id="26" name="直線コネクタ 25">
                <a:extLst>
                  <a:ext uri="{FF2B5EF4-FFF2-40B4-BE49-F238E27FC236}">
                    <a16:creationId xmlns:a16="http://schemas.microsoft.com/office/drawing/2014/main" id="{B9C9757F-163B-B7B4-923D-C7B663978340}"/>
                  </a:ext>
                </a:extLst>
              </p:cNvPr>
              <p:cNvCxnSpPr>
                <a:cxnSpLocks/>
              </p:cNvCxnSpPr>
              <p:nvPr/>
            </p:nvCxnSpPr>
            <p:spPr>
              <a:xfrm>
                <a:off x="1424153" y="459838"/>
                <a:ext cx="0" cy="4912541"/>
              </a:xfrm>
              <a:prstGeom prst="line">
                <a:avLst/>
              </a:prstGeom>
              <a:ln w="38100">
                <a:solidFill>
                  <a:srgbClr val="00B050"/>
                </a:solidFill>
                <a:prstDash val="sysDash"/>
              </a:ln>
            </p:spPr>
            <p:style>
              <a:lnRef idx="1">
                <a:schemeClr val="accent1"/>
              </a:lnRef>
              <a:fillRef idx="0">
                <a:schemeClr val="accent1"/>
              </a:fillRef>
              <a:effectRef idx="0">
                <a:schemeClr val="accent1"/>
              </a:effectRef>
              <a:fontRef idx="minor">
                <a:schemeClr val="tx1"/>
              </a:fontRef>
            </p:style>
          </p:cxnSp>
        </p:grpSp>
        <p:sp>
          <p:nvSpPr>
            <p:cNvPr id="17" name="テキスト ボックス 16">
              <a:extLst>
                <a:ext uri="{FF2B5EF4-FFF2-40B4-BE49-F238E27FC236}">
                  <a16:creationId xmlns:a16="http://schemas.microsoft.com/office/drawing/2014/main" id="{D8E3DB12-695A-B386-42EA-EF79A0B8B176}"/>
                </a:ext>
              </a:extLst>
            </p:cNvPr>
            <p:cNvSpPr txBox="1"/>
            <p:nvPr/>
          </p:nvSpPr>
          <p:spPr>
            <a:xfrm>
              <a:off x="5896305" y="5634959"/>
              <a:ext cx="504496" cy="612056"/>
            </a:xfrm>
            <a:prstGeom prst="rect">
              <a:avLst/>
            </a:prstGeom>
            <a:noFill/>
          </p:spPr>
          <p:txBody>
            <a:bodyPr wrap="square" rtlCol="0">
              <a:spAutoFit/>
            </a:bodyPr>
            <a:lstStyle/>
            <a:p>
              <a:r>
                <a:rPr kumimoji="1" lang="en-US" altLang="ja-JP" sz="1400" dirty="0">
                  <a:solidFill>
                    <a:srgbClr val="00B050"/>
                  </a:solidFill>
                </a:rPr>
                <a:t>2</a:t>
              </a:r>
              <a:endParaRPr kumimoji="1" lang="ja-JP" altLang="en-US" sz="1400" dirty="0">
                <a:solidFill>
                  <a:srgbClr val="00B050"/>
                </a:solidFill>
              </a:endParaRPr>
            </a:p>
          </p:txBody>
        </p:sp>
        <p:sp>
          <p:nvSpPr>
            <p:cNvPr id="18" name="テキスト ボックス 17">
              <a:extLst>
                <a:ext uri="{FF2B5EF4-FFF2-40B4-BE49-F238E27FC236}">
                  <a16:creationId xmlns:a16="http://schemas.microsoft.com/office/drawing/2014/main" id="{6840F0BB-CDC1-2C9F-A75D-CD0EA4A095C1}"/>
                </a:ext>
              </a:extLst>
            </p:cNvPr>
            <p:cNvSpPr txBox="1"/>
            <p:nvPr/>
          </p:nvSpPr>
          <p:spPr>
            <a:xfrm>
              <a:off x="1245476" y="5634959"/>
              <a:ext cx="751491" cy="612056"/>
            </a:xfrm>
            <a:prstGeom prst="rect">
              <a:avLst/>
            </a:prstGeom>
            <a:noFill/>
          </p:spPr>
          <p:txBody>
            <a:bodyPr wrap="square" rtlCol="0">
              <a:spAutoFit/>
            </a:bodyPr>
            <a:lstStyle/>
            <a:p>
              <a:r>
                <a:rPr kumimoji="1" lang="en-US" altLang="ja-JP" sz="1400" dirty="0">
                  <a:solidFill>
                    <a:srgbClr val="00B050"/>
                  </a:solidFill>
                </a:rPr>
                <a:t>40</a:t>
              </a:r>
              <a:endParaRPr kumimoji="1" lang="ja-JP" altLang="en-US" sz="1400" dirty="0">
                <a:solidFill>
                  <a:srgbClr val="00B050"/>
                </a:solidFill>
              </a:endParaRPr>
            </a:p>
          </p:txBody>
        </p:sp>
        <p:sp>
          <p:nvSpPr>
            <p:cNvPr id="19" name="テキスト ボックス 18">
              <a:extLst>
                <a:ext uri="{FF2B5EF4-FFF2-40B4-BE49-F238E27FC236}">
                  <a16:creationId xmlns:a16="http://schemas.microsoft.com/office/drawing/2014/main" id="{5C42121C-45C1-447C-D6C6-DA15E6B7A4ED}"/>
                </a:ext>
              </a:extLst>
            </p:cNvPr>
            <p:cNvSpPr txBox="1"/>
            <p:nvPr/>
          </p:nvSpPr>
          <p:spPr>
            <a:xfrm>
              <a:off x="2017987" y="5634959"/>
              <a:ext cx="751491" cy="612056"/>
            </a:xfrm>
            <a:prstGeom prst="rect">
              <a:avLst/>
            </a:prstGeom>
            <a:noFill/>
          </p:spPr>
          <p:txBody>
            <a:bodyPr wrap="square" rtlCol="0">
              <a:spAutoFit/>
            </a:bodyPr>
            <a:lstStyle/>
            <a:p>
              <a:r>
                <a:rPr kumimoji="1" lang="en-US" altLang="ja-JP" sz="1400" dirty="0">
                  <a:solidFill>
                    <a:srgbClr val="00B050"/>
                  </a:solidFill>
                </a:rPr>
                <a:t>33</a:t>
              </a:r>
              <a:endParaRPr kumimoji="1" lang="ja-JP" altLang="en-US" sz="1400" dirty="0">
                <a:solidFill>
                  <a:srgbClr val="00B050"/>
                </a:solidFill>
              </a:endParaRPr>
            </a:p>
          </p:txBody>
        </p:sp>
        <p:sp>
          <p:nvSpPr>
            <p:cNvPr id="20" name="テキスト ボックス 19">
              <a:extLst>
                <a:ext uri="{FF2B5EF4-FFF2-40B4-BE49-F238E27FC236}">
                  <a16:creationId xmlns:a16="http://schemas.microsoft.com/office/drawing/2014/main" id="{92449493-B0B4-5953-8166-566982F521BD}"/>
                </a:ext>
              </a:extLst>
            </p:cNvPr>
            <p:cNvSpPr txBox="1"/>
            <p:nvPr/>
          </p:nvSpPr>
          <p:spPr>
            <a:xfrm>
              <a:off x="3414553" y="5634959"/>
              <a:ext cx="751491" cy="612056"/>
            </a:xfrm>
            <a:prstGeom prst="rect">
              <a:avLst/>
            </a:prstGeom>
            <a:noFill/>
          </p:spPr>
          <p:txBody>
            <a:bodyPr wrap="square" rtlCol="0">
              <a:spAutoFit/>
            </a:bodyPr>
            <a:lstStyle/>
            <a:p>
              <a:r>
                <a:rPr kumimoji="1" lang="en-US" altLang="ja-JP" sz="1400" dirty="0">
                  <a:solidFill>
                    <a:srgbClr val="00B050"/>
                  </a:solidFill>
                </a:rPr>
                <a:t>22</a:t>
              </a:r>
              <a:endParaRPr kumimoji="1" lang="ja-JP" altLang="en-US" sz="1400" dirty="0">
                <a:solidFill>
                  <a:srgbClr val="00B050"/>
                </a:solidFill>
              </a:endParaRPr>
            </a:p>
          </p:txBody>
        </p:sp>
        <p:sp>
          <p:nvSpPr>
            <p:cNvPr id="21" name="テキスト ボックス 20">
              <a:extLst>
                <a:ext uri="{FF2B5EF4-FFF2-40B4-BE49-F238E27FC236}">
                  <a16:creationId xmlns:a16="http://schemas.microsoft.com/office/drawing/2014/main" id="{97FE274B-D4D7-8762-66F0-9D7478432740}"/>
                </a:ext>
              </a:extLst>
            </p:cNvPr>
            <p:cNvSpPr txBox="1"/>
            <p:nvPr/>
          </p:nvSpPr>
          <p:spPr>
            <a:xfrm>
              <a:off x="4577254" y="5634959"/>
              <a:ext cx="751491" cy="612056"/>
            </a:xfrm>
            <a:prstGeom prst="rect">
              <a:avLst/>
            </a:prstGeom>
            <a:noFill/>
          </p:spPr>
          <p:txBody>
            <a:bodyPr wrap="square" rtlCol="0">
              <a:spAutoFit/>
            </a:bodyPr>
            <a:lstStyle/>
            <a:p>
              <a:r>
                <a:rPr kumimoji="1" lang="en-US" altLang="ja-JP" sz="1400" dirty="0">
                  <a:solidFill>
                    <a:srgbClr val="00B050"/>
                  </a:solidFill>
                </a:rPr>
                <a:t>13</a:t>
              </a:r>
              <a:endParaRPr kumimoji="1" lang="ja-JP" altLang="en-US" sz="1400" dirty="0">
                <a:solidFill>
                  <a:srgbClr val="00B050"/>
                </a:solidFill>
              </a:endParaRPr>
            </a:p>
          </p:txBody>
        </p:sp>
      </p:grpSp>
      <p:sp>
        <p:nvSpPr>
          <p:cNvPr id="12" name="スライド番号プレースホルダー 11">
            <a:extLst>
              <a:ext uri="{FF2B5EF4-FFF2-40B4-BE49-F238E27FC236}">
                <a16:creationId xmlns:a16="http://schemas.microsoft.com/office/drawing/2014/main" id="{2EC711A7-E3BB-FB96-FDFE-551DEE46F04D}"/>
              </a:ext>
            </a:extLst>
          </p:cNvPr>
          <p:cNvSpPr>
            <a:spLocks noGrp="1"/>
          </p:cNvSpPr>
          <p:nvPr>
            <p:ph type="sldNum" sz="quarter" idx="12"/>
          </p:nvPr>
        </p:nvSpPr>
        <p:spPr/>
        <p:txBody>
          <a:bodyPr/>
          <a:lstStyle/>
          <a:p>
            <a:fld id="{F5E0FFD8-1193-47FE-97CA-8B356EED0836}" type="slidenum">
              <a:rPr kumimoji="1" lang="ja-JP" altLang="en-US" sz="2000" smtClean="0"/>
              <a:t>23</a:t>
            </a:fld>
            <a:endParaRPr kumimoji="1" lang="ja-JP" altLang="en-US" sz="2000"/>
          </a:p>
        </p:txBody>
      </p:sp>
    </p:spTree>
    <p:extLst>
      <p:ext uri="{BB962C8B-B14F-4D97-AF65-F5344CB8AC3E}">
        <p14:creationId xmlns:p14="http://schemas.microsoft.com/office/powerpoint/2010/main" val="15951303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図 3">
            <a:extLst>
              <a:ext uri="{FF2B5EF4-FFF2-40B4-BE49-F238E27FC236}">
                <a16:creationId xmlns:a16="http://schemas.microsoft.com/office/drawing/2014/main" id="{3489A21F-17C7-CD79-FC0A-FEF7E77A9ED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02980" y="360000"/>
            <a:ext cx="1010992" cy="1010992"/>
          </a:xfrm>
          <a:prstGeom prst="rect">
            <a:avLst/>
          </a:prstGeom>
        </p:spPr>
      </p:pic>
      <p:sp>
        <p:nvSpPr>
          <p:cNvPr id="11" name="テキスト ボックス 10">
            <a:extLst>
              <a:ext uri="{FF2B5EF4-FFF2-40B4-BE49-F238E27FC236}">
                <a16:creationId xmlns:a16="http://schemas.microsoft.com/office/drawing/2014/main" id="{F799FA3E-0091-95FB-8FF9-34C378424D93}"/>
              </a:ext>
            </a:extLst>
          </p:cNvPr>
          <p:cNvSpPr txBox="1"/>
          <p:nvPr/>
        </p:nvSpPr>
        <p:spPr>
          <a:xfrm>
            <a:off x="2311551" y="-9332"/>
            <a:ext cx="1515158" cy="369332"/>
          </a:xfrm>
          <a:prstGeom prst="rect">
            <a:avLst/>
          </a:prstGeom>
          <a:noFill/>
        </p:spPr>
        <p:txBody>
          <a:bodyPr wrap="none" rtlCol="0">
            <a:spAutoFit/>
          </a:bodyPr>
          <a:lstStyle/>
          <a:p>
            <a:r>
              <a:rPr kumimoji="1" lang="en-US" altLang="ja-JP" dirty="0"/>
              <a:t>0 m </a:t>
            </a:r>
            <a:r>
              <a:rPr kumimoji="1" lang="ja-JP" altLang="en-US" dirty="0"/>
              <a:t>（現在）</a:t>
            </a:r>
          </a:p>
        </p:txBody>
      </p:sp>
      <p:sp>
        <p:nvSpPr>
          <p:cNvPr id="12" name="テキスト ボックス 11">
            <a:extLst>
              <a:ext uri="{FF2B5EF4-FFF2-40B4-BE49-F238E27FC236}">
                <a16:creationId xmlns:a16="http://schemas.microsoft.com/office/drawing/2014/main" id="{1BF7A447-E86E-BE37-BABD-0DE4A2A741AD}"/>
              </a:ext>
            </a:extLst>
          </p:cNvPr>
          <p:cNvSpPr txBox="1"/>
          <p:nvPr/>
        </p:nvSpPr>
        <p:spPr>
          <a:xfrm>
            <a:off x="1582276" y="2211070"/>
            <a:ext cx="3555782" cy="369332"/>
          </a:xfrm>
          <a:prstGeom prst="rect">
            <a:avLst/>
          </a:prstGeom>
          <a:noFill/>
        </p:spPr>
        <p:txBody>
          <a:bodyPr wrap="none" rtlCol="0">
            <a:spAutoFit/>
          </a:bodyPr>
          <a:lstStyle/>
          <a:p>
            <a:r>
              <a:rPr kumimoji="1" lang="en-US" altLang="ja-JP" dirty="0"/>
              <a:t>-10 m </a:t>
            </a:r>
            <a:r>
              <a:rPr kumimoji="1" lang="ja-JP" altLang="en-US" dirty="0"/>
              <a:t>（</a:t>
            </a:r>
            <a:r>
              <a:rPr kumimoji="1" lang="en-US" altLang="ja-JP" dirty="0"/>
              <a:t>6000</a:t>
            </a:r>
            <a:r>
              <a:rPr kumimoji="1" lang="ja-JP" altLang="en-US" dirty="0"/>
              <a:t>年前：縄文海進時）</a:t>
            </a:r>
          </a:p>
        </p:txBody>
      </p:sp>
      <p:pic>
        <p:nvPicPr>
          <p:cNvPr id="14" name="図 13">
            <a:extLst>
              <a:ext uri="{FF2B5EF4-FFF2-40B4-BE49-F238E27FC236}">
                <a16:creationId xmlns:a16="http://schemas.microsoft.com/office/drawing/2014/main" id="{E7431EB8-D3B8-12CB-39ED-BB455BDF69E9}"/>
              </a:ext>
            </a:extLst>
          </p:cNvPr>
          <p:cNvPicPr>
            <a:picLocks noChangeAspect="1"/>
          </p:cNvPicPr>
          <p:nvPr/>
        </p:nvPicPr>
        <p:blipFill>
          <a:blip r:embed="rId3"/>
          <a:stretch>
            <a:fillRect/>
          </a:stretch>
        </p:blipFill>
        <p:spPr>
          <a:xfrm>
            <a:off x="1564765" y="360000"/>
            <a:ext cx="3388235" cy="1800000"/>
          </a:xfrm>
          <a:prstGeom prst="rect">
            <a:avLst/>
          </a:prstGeom>
        </p:spPr>
      </p:pic>
      <p:pic>
        <p:nvPicPr>
          <p:cNvPr id="16" name="図 15">
            <a:extLst>
              <a:ext uri="{FF2B5EF4-FFF2-40B4-BE49-F238E27FC236}">
                <a16:creationId xmlns:a16="http://schemas.microsoft.com/office/drawing/2014/main" id="{DEC2E149-D2DC-E286-2B27-85FEA60B8141}"/>
              </a:ext>
            </a:extLst>
          </p:cNvPr>
          <p:cNvPicPr>
            <a:picLocks noChangeAspect="1"/>
          </p:cNvPicPr>
          <p:nvPr/>
        </p:nvPicPr>
        <p:blipFill>
          <a:blip r:embed="rId4"/>
          <a:stretch>
            <a:fillRect/>
          </a:stretch>
        </p:blipFill>
        <p:spPr>
          <a:xfrm>
            <a:off x="1613773" y="2529332"/>
            <a:ext cx="3388235" cy="1800000"/>
          </a:xfrm>
          <a:prstGeom prst="rect">
            <a:avLst/>
          </a:prstGeom>
        </p:spPr>
      </p:pic>
      <p:sp>
        <p:nvSpPr>
          <p:cNvPr id="19" name="テキスト ボックス 18">
            <a:extLst>
              <a:ext uri="{FF2B5EF4-FFF2-40B4-BE49-F238E27FC236}">
                <a16:creationId xmlns:a16="http://schemas.microsoft.com/office/drawing/2014/main" id="{C7FE8CBD-8EF4-E593-FCB8-49A66C1C6C1A}"/>
              </a:ext>
            </a:extLst>
          </p:cNvPr>
          <p:cNvSpPr txBox="1"/>
          <p:nvPr/>
        </p:nvSpPr>
        <p:spPr>
          <a:xfrm>
            <a:off x="1727168" y="4356118"/>
            <a:ext cx="3161443" cy="369332"/>
          </a:xfrm>
          <a:prstGeom prst="rect">
            <a:avLst/>
          </a:prstGeom>
          <a:noFill/>
        </p:spPr>
        <p:txBody>
          <a:bodyPr wrap="none" rtlCol="0">
            <a:spAutoFit/>
          </a:bodyPr>
          <a:lstStyle/>
          <a:p>
            <a:r>
              <a:rPr kumimoji="1" lang="en-US" altLang="ja-JP" dirty="0"/>
              <a:t>-65 m </a:t>
            </a:r>
            <a:r>
              <a:rPr kumimoji="1" lang="ja-JP" altLang="en-US" dirty="0"/>
              <a:t>（</a:t>
            </a:r>
            <a:r>
              <a:rPr kumimoji="1" lang="en-US" altLang="ja-JP" dirty="0"/>
              <a:t>13</a:t>
            </a:r>
            <a:r>
              <a:rPr kumimoji="1" lang="ja-JP" altLang="en-US" dirty="0"/>
              <a:t>万年前：間氷期）</a:t>
            </a:r>
          </a:p>
        </p:txBody>
      </p:sp>
      <p:sp>
        <p:nvSpPr>
          <p:cNvPr id="24" name="テキスト ボックス 23">
            <a:extLst>
              <a:ext uri="{FF2B5EF4-FFF2-40B4-BE49-F238E27FC236}">
                <a16:creationId xmlns:a16="http://schemas.microsoft.com/office/drawing/2014/main" id="{62F5699A-A299-A54E-3B80-8B41C338C7D7}"/>
              </a:ext>
            </a:extLst>
          </p:cNvPr>
          <p:cNvSpPr txBox="1"/>
          <p:nvPr/>
        </p:nvSpPr>
        <p:spPr>
          <a:xfrm>
            <a:off x="5848269" y="4338596"/>
            <a:ext cx="3203520" cy="369332"/>
          </a:xfrm>
          <a:prstGeom prst="rect">
            <a:avLst/>
          </a:prstGeom>
          <a:noFill/>
        </p:spPr>
        <p:txBody>
          <a:bodyPr wrap="square" rtlCol="0">
            <a:spAutoFit/>
          </a:bodyPr>
          <a:lstStyle/>
          <a:p>
            <a:r>
              <a:rPr kumimoji="1" lang="en-US" altLang="ja-JP" dirty="0"/>
              <a:t>-50+120 m </a:t>
            </a:r>
            <a:r>
              <a:rPr kumimoji="1" lang="ja-JP" altLang="en-US" dirty="0"/>
              <a:t>（</a:t>
            </a:r>
            <a:r>
              <a:rPr kumimoji="1" lang="en-US" altLang="ja-JP" dirty="0"/>
              <a:t>10</a:t>
            </a:r>
            <a:r>
              <a:rPr kumimoji="1" lang="ja-JP" altLang="en-US" dirty="0"/>
              <a:t>万年前</a:t>
            </a:r>
            <a:r>
              <a:rPr kumimoji="1" lang="en-US" altLang="ja-JP" dirty="0"/>
              <a:t>:</a:t>
            </a:r>
            <a:r>
              <a:rPr kumimoji="1" lang="ja-JP" altLang="en-US" dirty="0"/>
              <a:t>氷期）</a:t>
            </a:r>
          </a:p>
        </p:txBody>
      </p:sp>
      <p:sp>
        <p:nvSpPr>
          <p:cNvPr id="27" name="テキスト ボックス 26">
            <a:extLst>
              <a:ext uri="{FF2B5EF4-FFF2-40B4-BE49-F238E27FC236}">
                <a16:creationId xmlns:a16="http://schemas.microsoft.com/office/drawing/2014/main" id="{24DF98EB-91EC-1F30-4D6A-394021589C3D}"/>
              </a:ext>
            </a:extLst>
          </p:cNvPr>
          <p:cNvSpPr txBox="1"/>
          <p:nvPr/>
        </p:nvSpPr>
        <p:spPr>
          <a:xfrm>
            <a:off x="5648580" y="2183456"/>
            <a:ext cx="3203520" cy="369332"/>
          </a:xfrm>
          <a:prstGeom prst="rect">
            <a:avLst/>
          </a:prstGeom>
          <a:noFill/>
        </p:spPr>
        <p:txBody>
          <a:bodyPr wrap="square" rtlCol="0">
            <a:spAutoFit/>
          </a:bodyPr>
          <a:lstStyle/>
          <a:p>
            <a:r>
              <a:rPr kumimoji="1" lang="en-US" altLang="ja-JP" dirty="0"/>
              <a:t>-10+120 m </a:t>
            </a:r>
            <a:r>
              <a:rPr kumimoji="1" lang="ja-JP" altLang="en-US" dirty="0"/>
              <a:t>（</a:t>
            </a:r>
            <a:r>
              <a:rPr kumimoji="1" lang="en-US" altLang="ja-JP" dirty="0"/>
              <a:t>2</a:t>
            </a:r>
            <a:r>
              <a:rPr kumimoji="1" lang="ja-JP" altLang="en-US" dirty="0"/>
              <a:t>万年前</a:t>
            </a:r>
            <a:r>
              <a:rPr kumimoji="1" lang="en-US" altLang="ja-JP" dirty="0"/>
              <a:t>:</a:t>
            </a:r>
            <a:r>
              <a:rPr kumimoji="1" lang="ja-JP" altLang="en-US" dirty="0"/>
              <a:t>氷期）</a:t>
            </a:r>
          </a:p>
        </p:txBody>
      </p:sp>
      <p:pic>
        <p:nvPicPr>
          <p:cNvPr id="30" name="図 29">
            <a:extLst>
              <a:ext uri="{FF2B5EF4-FFF2-40B4-BE49-F238E27FC236}">
                <a16:creationId xmlns:a16="http://schemas.microsoft.com/office/drawing/2014/main" id="{6FE55039-E335-8E2F-E953-27AD393A96A2}"/>
              </a:ext>
            </a:extLst>
          </p:cNvPr>
          <p:cNvPicPr>
            <a:picLocks noChangeAspect="1"/>
          </p:cNvPicPr>
          <p:nvPr/>
        </p:nvPicPr>
        <p:blipFill>
          <a:blip r:embed="rId5"/>
          <a:stretch>
            <a:fillRect/>
          </a:stretch>
        </p:blipFill>
        <p:spPr>
          <a:xfrm>
            <a:off x="1550134" y="4707928"/>
            <a:ext cx="3388235" cy="1800000"/>
          </a:xfrm>
          <a:prstGeom prst="rect">
            <a:avLst/>
          </a:prstGeom>
        </p:spPr>
      </p:pic>
      <p:pic>
        <p:nvPicPr>
          <p:cNvPr id="32" name="図 31">
            <a:extLst>
              <a:ext uri="{FF2B5EF4-FFF2-40B4-BE49-F238E27FC236}">
                <a16:creationId xmlns:a16="http://schemas.microsoft.com/office/drawing/2014/main" id="{F180BB71-1D84-B8A1-4A19-DDBE8CEFBEC4}"/>
              </a:ext>
            </a:extLst>
          </p:cNvPr>
          <p:cNvPicPr>
            <a:picLocks noChangeAspect="1"/>
          </p:cNvPicPr>
          <p:nvPr/>
        </p:nvPicPr>
        <p:blipFill>
          <a:blip r:embed="rId6"/>
          <a:stretch>
            <a:fillRect/>
          </a:stretch>
        </p:blipFill>
        <p:spPr>
          <a:xfrm>
            <a:off x="5599941" y="4707928"/>
            <a:ext cx="3388235" cy="1800000"/>
          </a:xfrm>
          <a:prstGeom prst="rect">
            <a:avLst/>
          </a:prstGeom>
        </p:spPr>
      </p:pic>
      <p:pic>
        <p:nvPicPr>
          <p:cNvPr id="34" name="図 33">
            <a:extLst>
              <a:ext uri="{FF2B5EF4-FFF2-40B4-BE49-F238E27FC236}">
                <a16:creationId xmlns:a16="http://schemas.microsoft.com/office/drawing/2014/main" id="{0D4286C7-89D6-7DC8-4333-ABBF2958EC54}"/>
              </a:ext>
            </a:extLst>
          </p:cNvPr>
          <p:cNvPicPr>
            <a:picLocks noChangeAspect="1"/>
          </p:cNvPicPr>
          <p:nvPr/>
        </p:nvPicPr>
        <p:blipFill>
          <a:blip r:embed="rId7"/>
          <a:stretch>
            <a:fillRect/>
          </a:stretch>
        </p:blipFill>
        <p:spPr>
          <a:xfrm>
            <a:off x="5502749" y="2493348"/>
            <a:ext cx="3388235" cy="1800000"/>
          </a:xfrm>
          <a:prstGeom prst="rect">
            <a:avLst/>
          </a:prstGeom>
        </p:spPr>
      </p:pic>
      <p:sp>
        <p:nvSpPr>
          <p:cNvPr id="36" name="テキスト ボックス 35">
            <a:extLst>
              <a:ext uri="{FF2B5EF4-FFF2-40B4-BE49-F238E27FC236}">
                <a16:creationId xmlns:a16="http://schemas.microsoft.com/office/drawing/2014/main" id="{450F0273-57FC-44A4-996E-00694E461659}"/>
              </a:ext>
            </a:extLst>
          </p:cNvPr>
          <p:cNvSpPr txBox="1"/>
          <p:nvPr/>
        </p:nvSpPr>
        <p:spPr>
          <a:xfrm>
            <a:off x="5461984" y="322326"/>
            <a:ext cx="4206239" cy="1815882"/>
          </a:xfrm>
          <a:prstGeom prst="rect">
            <a:avLst/>
          </a:prstGeom>
          <a:noFill/>
        </p:spPr>
        <p:txBody>
          <a:bodyPr wrap="square" rtlCol="0">
            <a:spAutoFit/>
          </a:bodyPr>
          <a:lstStyle/>
          <a:p>
            <a:r>
              <a:rPr kumimoji="1" lang="ja-JP" altLang="en-US" sz="16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隆起の速度を </a:t>
            </a:r>
            <a:r>
              <a:rPr kumimoji="1" lang="en-US" altLang="ja-JP" sz="16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0.5 mm/</a:t>
            </a:r>
            <a:r>
              <a:rPr kumimoji="1" lang="ja-JP" altLang="en-US" sz="16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年、間氷期の海水面を現在と同じと仮定して、</a:t>
            </a:r>
            <a:endParaRPr kumimoji="1" lang="en-US" altLang="ja-JP" sz="16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endParaRPr>
          </a:p>
          <a:p>
            <a:r>
              <a:rPr kumimoji="1" lang="ja-JP" altLang="en-US" sz="16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過去の朝来市近辺の海水面を推定した。</a:t>
            </a:r>
            <a:endParaRPr kumimoji="1" lang="en-US" altLang="ja-JP" sz="16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endParaRPr>
          </a:p>
          <a:p>
            <a:endParaRPr kumimoji="1" lang="en-US" altLang="ja-JP" sz="16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endParaRPr>
          </a:p>
          <a:p>
            <a:r>
              <a:rPr kumimoji="1" lang="en-US" altLang="ja-JP" sz="1600" dirty="0">
                <a:solidFill>
                  <a:prstClr val="black"/>
                </a:solidFill>
                <a:latin typeface="Calibri" panose="020F0502020204030204"/>
                <a:ea typeface="游ゴシック" panose="020B0400000000000000" pitchFamily="50" charset="-128"/>
              </a:rPr>
              <a:t>6</a:t>
            </a:r>
            <a:r>
              <a:rPr kumimoji="1" lang="ja-JP" altLang="en-US" sz="1600" dirty="0">
                <a:solidFill>
                  <a:prstClr val="black"/>
                </a:solidFill>
                <a:latin typeface="Calibri" panose="020F0502020204030204"/>
                <a:ea typeface="游ゴシック" panose="020B0400000000000000" pitchFamily="50" charset="-128"/>
              </a:rPr>
              <a:t>千年前の縄文海進時にも、</a:t>
            </a:r>
            <a:r>
              <a:rPr kumimoji="1" lang="en-US" altLang="ja-JP" sz="1600" dirty="0">
                <a:solidFill>
                  <a:prstClr val="black"/>
                </a:solidFill>
                <a:latin typeface="Calibri" panose="020F0502020204030204"/>
                <a:ea typeface="游ゴシック" panose="020B0400000000000000" pitchFamily="50" charset="-128"/>
              </a:rPr>
              <a:t>13</a:t>
            </a:r>
            <a:r>
              <a:rPr kumimoji="1" lang="ja-JP" altLang="en-US" sz="1600" dirty="0">
                <a:solidFill>
                  <a:prstClr val="black"/>
                </a:solidFill>
                <a:latin typeface="Calibri" panose="020F0502020204030204"/>
                <a:ea typeface="游ゴシック" panose="020B0400000000000000" pitchFamily="50" charset="-128"/>
              </a:rPr>
              <a:t>万年前の前回の間氷期にも、瀬戸内海と日本海は連絡していなかったはず。</a:t>
            </a:r>
            <a:endParaRPr kumimoji="1" lang="en-US" altLang="ja-JP" sz="16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endParaRPr>
          </a:p>
        </p:txBody>
      </p:sp>
      <p:sp>
        <p:nvSpPr>
          <p:cNvPr id="2" name="テキスト ボックス 1">
            <a:extLst>
              <a:ext uri="{FF2B5EF4-FFF2-40B4-BE49-F238E27FC236}">
                <a16:creationId xmlns:a16="http://schemas.microsoft.com/office/drawing/2014/main" id="{07542154-9255-61E7-215A-04E90B8D6771}"/>
              </a:ext>
            </a:extLst>
          </p:cNvPr>
          <p:cNvSpPr txBox="1"/>
          <p:nvPr/>
        </p:nvSpPr>
        <p:spPr>
          <a:xfrm rot="5400000">
            <a:off x="-1979150" y="3608543"/>
            <a:ext cx="5595258" cy="830997"/>
          </a:xfrm>
          <a:prstGeom prst="rect">
            <a:avLst/>
          </a:prstGeom>
          <a:noFill/>
        </p:spPr>
        <p:txBody>
          <a:bodyPr wrap="square" rtlCol="0">
            <a:spAutoFit/>
          </a:bodyPr>
          <a:lstStyle/>
          <a:p>
            <a:endParaRPr kumimoji="1" lang="en-US" altLang="ja-JP" sz="1200" dirty="0"/>
          </a:p>
          <a:p>
            <a:r>
              <a:rPr kumimoji="1" lang="ja-JP" altLang="en-US" sz="1200" dirty="0"/>
              <a:t>地理院地図（電子国土</a:t>
            </a:r>
            <a:r>
              <a:rPr kumimoji="1" lang="en-US" altLang="ja-JP" sz="1200" dirty="0"/>
              <a:t>Web</a:t>
            </a:r>
            <a:r>
              <a:rPr kumimoji="1" lang="ja-JP" altLang="en-US" sz="1200" dirty="0"/>
              <a:t>）により作成</a:t>
            </a:r>
            <a:endParaRPr kumimoji="1" lang="en-US" altLang="ja-JP" sz="1200" dirty="0"/>
          </a:p>
          <a:p>
            <a:r>
              <a:rPr kumimoji="1" lang="en-US" altLang="ja-JP" sz="1200" dirty="0"/>
              <a:t>(https://maps.gsi.go.jp/#5/36.104611/140.084556/&amp;base=std&amp;ls=std&amp;disp=1&amp;vs=c1g1j0h0k0l0u0t0z0r0s0m0f1)</a:t>
            </a:r>
            <a:endParaRPr kumimoji="1" lang="ja-JP" altLang="en-US" sz="1200" dirty="0"/>
          </a:p>
        </p:txBody>
      </p:sp>
      <p:sp>
        <p:nvSpPr>
          <p:cNvPr id="3" name="スライド番号プレースホルダー 2">
            <a:extLst>
              <a:ext uri="{FF2B5EF4-FFF2-40B4-BE49-F238E27FC236}">
                <a16:creationId xmlns:a16="http://schemas.microsoft.com/office/drawing/2014/main" id="{67E824E7-2B51-9014-5926-0A9E691C2B3A}"/>
              </a:ext>
            </a:extLst>
          </p:cNvPr>
          <p:cNvSpPr>
            <a:spLocks noGrp="1"/>
          </p:cNvSpPr>
          <p:nvPr>
            <p:ph type="sldNum" sz="quarter" idx="12"/>
          </p:nvPr>
        </p:nvSpPr>
        <p:spPr>
          <a:xfrm>
            <a:off x="7458635" y="6353111"/>
            <a:ext cx="2228850" cy="365125"/>
          </a:xfrm>
        </p:spPr>
        <p:txBody>
          <a:bodyPr/>
          <a:lstStyle/>
          <a:p>
            <a:fld id="{F5E0FFD8-1193-47FE-97CA-8B356EED0836}" type="slidenum">
              <a:rPr kumimoji="1" lang="ja-JP" altLang="en-US" sz="2000" smtClean="0"/>
              <a:t>24</a:t>
            </a:fld>
            <a:endParaRPr kumimoji="1" lang="ja-JP" altLang="en-US" sz="2000"/>
          </a:p>
        </p:txBody>
      </p:sp>
    </p:spTree>
    <p:extLst>
      <p:ext uri="{BB962C8B-B14F-4D97-AF65-F5344CB8AC3E}">
        <p14:creationId xmlns:p14="http://schemas.microsoft.com/office/powerpoint/2010/main" val="374227305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テキスト ボックス 10">
            <a:extLst>
              <a:ext uri="{FF2B5EF4-FFF2-40B4-BE49-F238E27FC236}">
                <a16:creationId xmlns:a16="http://schemas.microsoft.com/office/drawing/2014/main" id="{F799FA3E-0091-95FB-8FF9-34C378424D93}"/>
              </a:ext>
            </a:extLst>
          </p:cNvPr>
          <p:cNvSpPr txBox="1"/>
          <p:nvPr/>
        </p:nvSpPr>
        <p:spPr>
          <a:xfrm>
            <a:off x="1955849" y="-9332"/>
            <a:ext cx="1515158" cy="369332"/>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en-US" altLang="ja-JP" sz="18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0 m </a:t>
            </a:r>
            <a:r>
              <a:rPr kumimoji="1" lang="ja-JP" altLang="en-US" sz="18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（現在）</a:t>
            </a:r>
          </a:p>
        </p:txBody>
      </p:sp>
      <p:sp>
        <p:nvSpPr>
          <p:cNvPr id="12" name="テキスト ボックス 11">
            <a:extLst>
              <a:ext uri="{FF2B5EF4-FFF2-40B4-BE49-F238E27FC236}">
                <a16:creationId xmlns:a16="http://schemas.microsoft.com/office/drawing/2014/main" id="{1BF7A447-E86E-BE37-BABD-0DE4A2A741AD}"/>
              </a:ext>
            </a:extLst>
          </p:cNvPr>
          <p:cNvSpPr txBox="1"/>
          <p:nvPr/>
        </p:nvSpPr>
        <p:spPr>
          <a:xfrm>
            <a:off x="1226574" y="2211070"/>
            <a:ext cx="3555782" cy="369332"/>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en-US" altLang="ja-JP" sz="18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-10 m </a:t>
            </a:r>
            <a:r>
              <a:rPr kumimoji="1" lang="ja-JP" altLang="en-US" sz="18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a:t>
            </a:r>
            <a:r>
              <a:rPr kumimoji="1" lang="en-US" altLang="ja-JP" sz="18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6000</a:t>
            </a:r>
            <a:r>
              <a:rPr kumimoji="1" lang="ja-JP" altLang="en-US" sz="18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年前：縄文海進時）</a:t>
            </a:r>
          </a:p>
        </p:txBody>
      </p:sp>
      <p:pic>
        <p:nvPicPr>
          <p:cNvPr id="14" name="図 13">
            <a:extLst>
              <a:ext uri="{FF2B5EF4-FFF2-40B4-BE49-F238E27FC236}">
                <a16:creationId xmlns:a16="http://schemas.microsoft.com/office/drawing/2014/main" id="{E7431EB8-D3B8-12CB-39ED-BB455BDF69E9}"/>
              </a:ext>
            </a:extLst>
          </p:cNvPr>
          <p:cNvPicPr>
            <a:picLocks noChangeAspect="1"/>
          </p:cNvPicPr>
          <p:nvPr/>
        </p:nvPicPr>
        <p:blipFill>
          <a:blip r:embed="rId3"/>
          <a:stretch>
            <a:fillRect/>
          </a:stretch>
        </p:blipFill>
        <p:spPr>
          <a:xfrm>
            <a:off x="1209063" y="360000"/>
            <a:ext cx="3388235" cy="1800000"/>
          </a:xfrm>
          <a:prstGeom prst="rect">
            <a:avLst/>
          </a:prstGeom>
        </p:spPr>
      </p:pic>
      <p:pic>
        <p:nvPicPr>
          <p:cNvPr id="16" name="図 15">
            <a:extLst>
              <a:ext uri="{FF2B5EF4-FFF2-40B4-BE49-F238E27FC236}">
                <a16:creationId xmlns:a16="http://schemas.microsoft.com/office/drawing/2014/main" id="{DEC2E149-D2DC-E286-2B27-85FEA60B8141}"/>
              </a:ext>
            </a:extLst>
          </p:cNvPr>
          <p:cNvPicPr>
            <a:picLocks noChangeAspect="1"/>
          </p:cNvPicPr>
          <p:nvPr/>
        </p:nvPicPr>
        <p:blipFill>
          <a:blip r:embed="rId4"/>
          <a:stretch>
            <a:fillRect/>
          </a:stretch>
        </p:blipFill>
        <p:spPr>
          <a:xfrm>
            <a:off x="1258071" y="2529332"/>
            <a:ext cx="3388235" cy="1800000"/>
          </a:xfrm>
          <a:prstGeom prst="rect">
            <a:avLst/>
          </a:prstGeom>
        </p:spPr>
      </p:pic>
      <p:sp>
        <p:nvSpPr>
          <p:cNvPr id="19" name="テキスト ボックス 18">
            <a:extLst>
              <a:ext uri="{FF2B5EF4-FFF2-40B4-BE49-F238E27FC236}">
                <a16:creationId xmlns:a16="http://schemas.microsoft.com/office/drawing/2014/main" id="{C7FE8CBD-8EF4-E593-FCB8-49A66C1C6C1A}"/>
              </a:ext>
            </a:extLst>
          </p:cNvPr>
          <p:cNvSpPr txBox="1"/>
          <p:nvPr/>
        </p:nvSpPr>
        <p:spPr>
          <a:xfrm>
            <a:off x="1371466" y="4356118"/>
            <a:ext cx="3161443" cy="369332"/>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en-US" altLang="ja-JP" sz="18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-65 m </a:t>
            </a:r>
            <a:r>
              <a:rPr kumimoji="1" lang="ja-JP" altLang="en-US" sz="18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a:t>
            </a:r>
            <a:r>
              <a:rPr kumimoji="1" lang="en-US" altLang="ja-JP" sz="18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13</a:t>
            </a:r>
            <a:r>
              <a:rPr kumimoji="1" lang="ja-JP" altLang="en-US" sz="18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万年前：間氷期）</a:t>
            </a:r>
          </a:p>
        </p:txBody>
      </p:sp>
      <p:pic>
        <p:nvPicPr>
          <p:cNvPr id="30" name="図 29">
            <a:extLst>
              <a:ext uri="{FF2B5EF4-FFF2-40B4-BE49-F238E27FC236}">
                <a16:creationId xmlns:a16="http://schemas.microsoft.com/office/drawing/2014/main" id="{6FE55039-E335-8E2F-E953-27AD393A96A2}"/>
              </a:ext>
            </a:extLst>
          </p:cNvPr>
          <p:cNvPicPr>
            <a:picLocks noChangeAspect="1"/>
          </p:cNvPicPr>
          <p:nvPr/>
        </p:nvPicPr>
        <p:blipFill>
          <a:blip r:embed="rId5"/>
          <a:stretch>
            <a:fillRect/>
          </a:stretch>
        </p:blipFill>
        <p:spPr>
          <a:xfrm>
            <a:off x="1194432" y="4707928"/>
            <a:ext cx="3388235" cy="1800000"/>
          </a:xfrm>
          <a:prstGeom prst="rect">
            <a:avLst/>
          </a:prstGeom>
        </p:spPr>
      </p:pic>
      <p:pic>
        <p:nvPicPr>
          <p:cNvPr id="3" name="図 2">
            <a:extLst>
              <a:ext uri="{FF2B5EF4-FFF2-40B4-BE49-F238E27FC236}">
                <a16:creationId xmlns:a16="http://schemas.microsoft.com/office/drawing/2014/main" id="{1CD0B4BD-87AE-8BAE-2EB6-E2B0CC2D2F22}"/>
              </a:ext>
            </a:extLst>
          </p:cNvPr>
          <p:cNvPicPr>
            <a:picLocks noChangeAspect="1"/>
          </p:cNvPicPr>
          <p:nvPr/>
        </p:nvPicPr>
        <p:blipFill>
          <a:blip r:embed="rId6"/>
          <a:stretch>
            <a:fillRect/>
          </a:stretch>
        </p:blipFill>
        <p:spPr>
          <a:xfrm>
            <a:off x="4953000" y="360000"/>
            <a:ext cx="3388235" cy="1800000"/>
          </a:xfrm>
          <a:prstGeom prst="rect">
            <a:avLst/>
          </a:prstGeom>
        </p:spPr>
      </p:pic>
      <p:pic>
        <p:nvPicPr>
          <p:cNvPr id="7" name="図 6">
            <a:extLst>
              <a:ext uri="{FF2B5EF4-FFF2-40B4-BE49-F238E27FC236}">
                <a16:creationId xmlns:a16="http://schemas.microsoft.com/office/drawing/2014/main" id="{92FC32EF-1A9D-EDAB-55BE-B3C2C0BCA7FF}"/>
              </a:ext>
            </a:extLst>
          </p:cNvPr>
          <p:cNvPicPr>
            <a:picLocks noChangeAspect="1"/>
          </p:cNvPicPr>
          <p:nvPr/>
        </p:nvPicPr>
        <p:blipFill>
          <a:blip r:embed="rId7"/>
          <a:stretch>
            <a:fillRect/>
          </a:stretch>
        </p:blipFill>
        <p:spPr>
          <a:xfrm>
            <a:off x="4953000" y="2490402"/>
            <a:ext cx="3388235" cy="1800000"/>
          </a:xfrm>
          <a:prstGeom prst="rect">
            <a:avLst/>
          </a:prstGeom>
        </p:spPr>
      </p:pic>
      <p:pic>
        <p:nvPicPr>
          <p:cNvPr id="9" name="図 8">
            <a:extLst>
              <a:ext uri="{FF2B5EF4-FFF2-40B4-BE49-F238E27FC236}">
                <a16:creationId xmlns:a16="http://schemas.microsoft.com/office/drawing/2014/main" id="{9C9CB208-FB55-3928-7390-F5EE9C9BDC8D}"/>
              </a:ext>
            </a:extLst>
          </p:cNvPr>
          <p:cNvPicPr>
            <a:picLocks noChangeAspect="1"/>
          </p:cNvPicPr>
          <p:nvPr/>
        </p:nvPicPr>
        <p:blipFill>
          <a:blip r:embed="rId8"/>
          <a:stretch>
            <a:fillRect/>
          </a:stretch>
        </p:blipFill>
        <p:spPr>
          <a:xfrm>
            <a:off x="4953000" y="4692672"/>
            <a:ext cx="3388235" cy="1800000"/>
          </a:xfrm>
          <a:prstGeom prst="rect">
            <a:avLst/>
          </a:prstGeom>
        </p:spPr>
      </p:pic>
      <p:sp>
        <p:nvSpPr>
          <p:cNvPr id="10" name="テキスト ボックス 9">
            <a:extLst>
              <a:ext uri="{FF2B5EF4-FFF2-40B4-BE49-F238E27FC236}">
                <a16:creationId xmlns:a16="http://schemas.microsoft.com/office/drawing/2014/main" id="{65F87ACD-727F-D80B-C5B8-7BDE36779ECA}"/>
              </a:ext>
            </a:extLst>
          </p:cNvPr>
          <p:cNvSpPr txBox="1"/>
          <p:nvPr/>
        </p:nvSpPr>
        <p:spPr>
          <a:xfrm>
            <a:off x="6862450" y="6238756"/>
            <a:ext cx="453970" cy="253916"/>
          </a:xfrm>
          <a:prstGeom prst="rect">
            <a:avLst/>
          </a:prstGeom>
          <a:solidFill>
            <a:schemeClr val="bg1"/>
          </a:solidFill>
        </p:spPr>
        <p:txBody>
          <a:bodyPr wrap="none" rtlCol="0">
            <a:spAutoFit/>
          </a:bodyPr>
          <a:lstStyle/>
          <a:p>
            <a:r>
              <a:rPr kumimoji="1" lang="ja-JP" altLang="en-US" sz="1050" dirty="0"/>
              <a:t>石生</a:t>
            </a:r>
          </a:p>
        </p:txBody>
      </p:sp>
      <p:sp>
        <p:nvSpPr>
          <p:cNvPr id="13" name="テキスト ボックス 12">
            <a:extLst>
              <a:ext uri="{FF2B5EF4-FFF2-40B4-BE49-F238E27FC236}">
                <a16:creationId xmlns:a16="http://schemas.microsoft.com/office/drawing/2014/main" id="{3485D09D-2C11-24C5-EC7D-14ECD68F86B5}"/>
              </a:ext>
            </a:extLst>
          </p:cNvPr>
          <p:cNvSpPr txBox="1"/>
          <p:nvPr/>
        </p:nvSpPr>
        <p:spPr>
          <a:xfrm>
            <a:off x="6829183" y="4025107"/>
            <a:ext cx="453970" cy="253916"/>
          </a:xfrm>
          <a:prstGeom prst="rect">
            <a:avLst/>
          </a:prstGeom>
          <a:solidFill>
            <a:schemeClr val="bg1"/>
          </a:solidFill>
        </p:spPr>
        <p:txBody>
          <a:bodyPr wrap="none" rtlCol="0">
            <a:spAutoFit/>
          </a:bodyPr>
          <a:lstStyle/>
          <a:p>
            <a:r>
              <a:rPr kumimoji="1" lang="ja-JP" altLang="en-US" sz="1050" dirty="0"/>
              <a:t>石生</a:t>
            </a:r>
          </a:p>
        </p:txBody>
      </p:sp>
      <p:sp>
        <p:nvSpPr>
          <p:cNvPr id="15" name="テキスト ボックス 14">
            <a:extLst>
              <a:ext uri="{FF2B5EF4-FFF2-40B4-BE49-F238E27FC236}">
                <a16:creationId xmlns:a16="http://schemas.microsoft.com/office/drawing/2014/main" id="{8E676FBC-0EED-30CE-112E-056D0F010F5C}"/>
              </a:ext>
            </a:extLst>
          </p:cNvPr>
          <p:cNvSpPr txBox="1"/>
          <p:nvPr/>
        </p:nvSpPr>
        <p:spPr>
          <a:xfrm>
            <a:off x="6829183" y="1906084"/>
            <a:ext cx="453970" cy="253916"/>
          </a:xfrm>
          <a:prstGeom prst="rect">
            <a:avLst/>
          </a:prstGeom>
          <a:solidFill>
            <a:schemeClr val="bg1"/>
          </a:solidFill>
        </p:spPr>
        <p:txBody>
          <a:bodyPr wrap="none" rtlCol="0">
            <a:spAutoFit/>
          </a:bodyPr>
          <a:lstStyle/>
          <a:p>
            <a:r>
              <a:rPr kumimoji="1" lang="ja-JP" altLang="en-US" sz="1050" dirty="0"/>
              <a:t>石生</a:t>
            </a:r>
          </a:p>
        </p:txBody>
      </p:sp>
      <p:sp>
        <p:nvSpPr>
          <p:cNvPr id="2" name="スライド番号プレースホルダー 1">
            <a:extLst>
              <a:ext uri="{FF2B5EF4-FFF2-40B4-BE49-F238E27FC236}">
                <a16:creationId xmlns:a16="http://schemas.microsoft.com/office/drawing/2014/main" id="{3D540CC7-DB2D-D0DA-38BD-50251F5E8142}"/>
              </a:ext>
            </a:extLst>
          </p:cNvPr>
          <p:cNvSpPr>
            <a:spLocks noGrp="1"/>
          </p:cNvSpPr>
          <p:nvPr>
            <p:ph type="sldNum" sz="quarter" idx="12"/>
          </p:nvPr>
        </p:nvSpPr>
        <p:spPr/>
        <p:txBody>
          <a:bodyPr/>
          <a:lstStyle/>
          <a:p>
            <a:fld id="{F5E0FFD8-1193-47FE-97CA-8B356EED0836}" type="slidenum">
              <a:rPr kumimoji="1" lang="ja-JP" altLang="en-US" sz="2000" smtClean="0"/>
              <a:t>25</a:t>
            </a:fld>
            <a:endParaRPr kumimoji="1" lang="ja-JP" altLang="en-US" sz="2000"/>
          </a:p>
        </p:txBody>
      </p:sp>
    </p:spTree>
    <p:extLst>
      <p:ext uri="{BB962C8B-B14F-4D97-AF65-F5344CB8AC3E}">
        <p14:creationId xmlns:p14="http://schemas.microsoft.com/office/powerpoint/2010/main" val="391002644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ボックス 1">
            <a:extLst>
              <a:ext uri="{FF2B5EF4-FFF2-40B4-BE49-F238E27FC236}">
                <a16:creationId xmlns:a16="http://schemas.microsoft.com/office/drawing/2014/main" id="{593C396C-E4C0-F885-09C0-58F74A2E0AC3}"/>
              </a:ext>
            </a:extLst>
          </p:cNvPr>
          <p:cNvSpPr txBox="1"/>
          <p:nvPr/>
        </p:nvSpPr>
        <p:spPr>
          <a:xfrm>
            <a:off x="654962" y="451616"/>
            <a:ext cx="9050147" cy="2062103"/>
          </a:xfrm>
          <a:prstGeom prst="rect">
            <a:avLst/>
          </a:prstGeom>
          <a:noFill/>
        </p:spPr>
        <p:txBody>
          <a:bodyPr wrap="square" rtlCol="0">
            <a:spAutoFit/>
          </a:bodyPr>
          <a:lstStyle/>
          <a:p>
            <a:r>
              <a:rPr kumimoji="1" lang="ja-JP" altLang="en-US" sz="16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しかし、</a:t>
            </a:r>
            <a:endParaRPr kumimoji="1" lang="en-US" altLang="ja-JP" sz="16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endParaRPr>
          </a:p>
          <a:p>
            <a:r>
              <a:rPr kumimoji="1" lang="en-US" altLang="ja-JP" sz="1600" dirty="0">
                <a:solidFill>
                  <a:prstClr val="black"/>
                </a:solidFill>
                <a:latin typeface="Calibri" panose="020F0502020204030204"/>
                <a:ea typeface="游ゴシック" panose="020B0400000000000000" pitchFamily="50" charset="-128"/>
              </a:rPr>
              <a:t>22</a:t>
            </a:r>
            <a:r>
              <a:rPr kumimoji="1" lang="ja-JP" altLang="en-US" sz="1600" dirty="0">
                <a:solidFill>
                  <a:prstClr val="black"/>
                </a:solidFill>
                <a:latin typeface="Calibri" panose="020F0502020204030204"/>
                <a:ea typeface="游ゴシック" panose="020B0400000000000000" pitchFamily="50" charset="-128"/>
              </a:rPr>
              <a:t>万年前には石生で瀬戸内海と日本海が連絡されていたはず。</a:t>
            </a:r>
            <a:endParaRPr kumimoji="1" lang="en-US" altLang="ja-JP" sz="1600" dirty="0">
              <a:solidFill>
                <a:prstClr val="black"/>
              </a:solidFill>
              <a:latin typeface="Calibri" panose="020F0502020204030204"/>
              <a:ea typeface="游ゴシック" panose="020B0400000000000000" pitchFamily="50" charset="-128"/>
            </a:endParaRPr>
          </a:p>
          <a:p>
            <a:r>
              <a:rPr kumimoji="1" lang="ja-JP" altLang="en-US" sz="16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さらに、</a:t>
            </a:r>
            <a:r>
              <a:rPr kumimoji="1" lang="en-US" altLang="ja-JP" sz="16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33</a:t>
            </a:r>
            <a:r>
              <a:rPr kumimoji="1" lang="ja-JP" altLang="en-US" sz="16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万年前に現在よりも </a:t>
            </a:r>
            <a:r>
              <a:rPr kumimoji="1" lang="en-US" altLang="ja-JP" sz="16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165 m </a:t>
            </a:r>
            <a:r>
              <a:rPr kumimoji="1" lang="ja-JP" altLang="en-US" sz="16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沈降</a:t>
            </a:r>
            <a:r>
              <a:rPr kumimoji="1" lang="ja-JP" altLang="en-US" sz="1600" dirty="0">
                <a:solidFill>
                  <a:prstClr val="black"/>
                </a:solidFill>
                <a:latin typeface="Calibri" panose="020F0502020204030204"/>
                <a:ea typeface="游ゴシック" panose="020B0400000000000000" pitchFamily="50" charset="-128"/>
              </a:rPr>
              <a:t>していたと仮定すると、夜久野高原により「和田山湾」と「福知山湾」が分断されているが、夜久野高原は</a:t>
            </a:r>
            <a:r>
              <a:rPr kumimoji="1" lang="en-US" altLang="ja-JP" sz="1600" dirty="0">
                <a:solidFill>
                  <a:prstClr val="black"/>
                </a:solidFill>
                <a:latin typeface="Calibri" panose="020F0502020204030204"/>
                <a:ea typeface="游ゴシック" panose="020B0400000000000000" pitchFamily="50" charset="-128"/>
              </a:rPr>
              <a:t>38-30 </a:t>
            </a:r>
            <a:r>
              <a:rPr kumimoji="1" lang="ja-JP" altLang="en-US" sz="1600" dirty="0">
                <a:solidFill>
                  <a:prstClr val="black"/>
                </a:solidFill>
                <a:latin typeface="Calibri" panose="020F0502020204030204"/>
                <a:ea typeface="游ゴシック" panose="020B0400000000000000" pitchFamily="50" charset="-128"/>
              </a:rPr>
              <a:t>万年前の宝山の噴火により形成された。つまり、宝山の噴火の前には「和田山湾」と「福知山湾」は連絡していたはず。おそらくは、</a:t>
            </a:r>
            <a:r>
              <a:rPr kumimoji="1" lang="en-US" altLang="ja-JP" sz="1600" dirty="0">
                <a:solidFill>
                  <a:prstClr val="black"/>
                </a:solidFill>
                <a:latin typeface="Calibri" panose="020F0502020204030204"/>
                <a:ea typeface="游ゴシック" panose="020B0400000000000000" pitchFamily="50" charset="-128"/>
              </a:rPr>
              <a:t>38</a:t>
            </a:r>
            <a:r>
              <a:rPr kumimoji="1" lang="ja-JP" altLang="en-US" sz="1600" dirty="0">
                <a:solidFill>
                  <a:prstClr val="black"/>
                </a:solidFill>
                <a:latin typeface="Calibri" panose="020F0502020204030204"/>
                <a:ea typeface="游ゴシック" panose="020B0400000000000000" pitchFamily="50" charset="-128"/>
              </a:rPr>
              <a:t>万年前の宝山の噴火以前に石生海峡を北上した瀬戸内メダカが夜久野海峡を通過してさらに和田山に至り、その子孫が現在も朝来市内に維持されているものと考えられる。</a:t>
            </a:r>
            <a:endParaRPr kumimoji="1" lang="en-US" altLang="ja-JP" sz="1600" dirty="0">
              <a:solidFill>
                <a:prstClr val="black"/>
              </a:solidFill>
              <a:latin typeface="Calibri" panose="020F0502020204030204"/>
              <a:ea typeface="游ゴシック" panose="020B0400000000000000" pitchFamily="50" charset="-128"/>
            </a:endParaRPr>
          </a:p>
          <a:p>
            <a:r>
              <a:rPr kumimoji="1" lang="ja-JP" altLang="en-US" sz="16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　</a:t>
            </a:r>
            <a:r>
              <a:rPr kumimoji="1" lang="ja-JP" altLang="en-US" sz="1600" dirty="0">
                <a:solidFill>
                  <a:prstClr val="black"/>
                </a:solidFill>
                <a:latin typeface="Calibri" panose="020F0502020204030204"/>
                <a:ea typeface="游ゴシック" panose="020B0400000000000000" pitchFamily="50" charset="-128"/>
              </a:rPr>
              <a:t>西</a:t>
            </a:r>
            <a:r>
              <a:rPr kumimoji="1" lang="ja-JP" altLang="en-US" sz="16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日本各地にいたメダカは絶滅することなく直近の氷河期を生き延びた（！）ことが示された。</a:t>
            </a:r>
            <a:endParaRPr kumimoji="1" lang="en-US" altLang="ja-JP" sz="16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endParaRPr>
          </a:p>
        </p:txBody>
      </p:sp>
      <p:grpSp>
        <p:nvGrpSpPr>
          <p:cNvPr id="8" name="グループ化 7">
            <a:extLst>
              <a:ext uri="{FF2B5EF4-FFF2-40B4-BE49-F238E27FC236}">
                <a16:creationId xmlns:a16="http://schemas.microsoft.com/office/drawing/2014/main" id="{126A1C2B-CC90-A769-4C9E-1703176C445A}"/>
              </a:ext>
            </a:extLst>
          </p:cNvPr>
          <p:cNvGrpSpPr/>
          <p:nvPr/>
        </p:nvGrpSpPr>
        <p:grpSpPr>
          <a:xfrm>
            <a:off x="377736" y="3166408"/>
            <a:ext cx="4663415" cy="2204804"/>
            <a:chOff x="1945278" y="3336025"/>
            <a:chExt cx="6091532" cy="2880000"/>
          </a:xfrm>
        </p:grpSpPr>
        <p:pic>
          <p:nvPicPr>
            <p:cNvPr id="4" name="図 3">
              <a:extLst>
                <a:ext uri="{FF2B5EF4-FFF2-40B4-BE49-F238E27FC236}">
                  <a16:creationId xmlns:a16="http://schemas.microsoft.com/office/drawing/2014/main" id="{14C67AF8-2480-D75B-F75E-3F0806C0EF5E}"/>
                </a:ext>
              </a:extLst>
            </p:cNvPr>
            <p:cNvPicPr>
              <a:picLocks noChangeAspect="1"/>
            </p:cNvPicPr>
            <p:nvPr/>
          </p:nvPicPr>
          <p:blipFill>
            <a:blip r:embed="rId2"/>
            <a:stretch>
              <a:fillRect/>
            </a:stretch>
          </p:blipFill>
          <p:spPr>
            <a:xfrm>
              <a:off x="1945278" y="3336025"/>
              <a:ext cx="5421176" cy="2880000"/>
            </a:xfrm>
            <a:prstGeom prst="rect">
              <a:avLst/>
            </a:prstGeom>
          </p:spPr>
        </p:pic>
        <p:sp>
          <p:nvSpPr>
            <p:cNvPr id="5" name="テキスト ボックス 4">
              <a:extLst>
                <a:ext uri="{FF2B5EF4-FFF2-40B4-BE49-F238E27FC236}">
                  <a16:creationId xmlns:a16="http://schemas.microsoft.com/office/drawing/2014/main" id="{DA4CF943-1148-0EB9-D6EE-FB9B9A586D11}"/>
                </a:ext>
              </a:extLst>
            </p:cNvPr>
            <p:cNvSpPr txBox="1"/>
            <p:nvPr/>
          </p:nvSpPr>
          <p:spPr>
            <a:xfrm>
              <a:off x="2307771" y="5301343"/>
              <a:ext cx="877163" cy="369332"/>
            </a:xfrm>
            <a:prstGeom prst="rect">
              <a:avLst/>
            </a:prstGeom>
            <a:solidFill>
              <a:schemeClr val="bg1"/>
            </a:solidFill>
          </p:spPr>
          <p:txBody>
            <a:bodyPr wrap="none" rtlCol="0">
              <a:spAutoFit/>
            </a:bodyPr>
            <a:lstStyle/>
            <a:p>
              <a:r>
                <a:rPr kumimoji="1" lang="ja-JP" altLang="en-US" sz="1200" dirty="0"/>
                <a:t>和田山</a:t>
              </a:r>
            </a:p>
          </p:txBody>
        </p:sp>
        <p:sp>
          <p:nvSpPr>
            <p:cNvPr id="6" name="テキスト ボックス 5">
              <a:extLst>
                <a:ext uri="{FF2B5EF4-FFF2-40B4-BE49-F238E27FC236}">
                  <a16:creationId xmlns:a16="http://schemas.microsoft.com/office/drawing/2014/main" id="{B5855C50-5072-2CA1-1679-4C01A144ED20}"/>
                </a:ext>
              </a:extLst>
            </p:cNvPr>
            <p:cNvSpPr txBox="1"/>
            <p:nvPr/>
          </p:nvSpPr>
          <p:spPr>
            <a:xfrm>
              <a:off x="7159647" y="5116677"/>
              <a:ext cx="877163" cy="369332"/>
            </a:xfrm>
            <a:prstGeom prst="rect">
              <a:avLst/>
            </a:prstGeom>
            <a:solidFill>
              <a:schemeClr val="bg1"/>
            </a:solidFill>
          </p:spPr>
          <p:txBody>
            <a:bodyPr wrap="none" rtlCol="0">
              <a:spAutoFit/>
            </a:bodyPr>
            <a:lstStyle/>
            <a:p>
              <a:r>
                <a:rPr kumimoji="1" lang="ja-JP" altLang="en-US" sz="1200" dirty="0"/>
                <a:t>福知山</a:t>
              </a:r>
            </a:p>
          </p:txBody>
        </p:sp>
        <p:sp>
          <p:nvSpPr>
            <p:cNvPr id="7" name="テキスト ボックス 6">
              <a:extLst>
                <a:ext uri="{FF2B5EF4-FFF2-40B4-BE49-F238E27FC236}">
                  <a16:creationId xmlns:a16="http://schemas.microsoft.com/office/drawing/2014/main" id="{8138056E-1ECB-5378-5BDA-5DC6983C75FB}"/>
                </a:ext>
              </a:extLst>
            </p:cNvPr>
            <p:cNvSpPr txBox="1"/>
            <p:nvPr/>
          </p:nvSpPr>
          <p:spPr>
            <a:xfrm>
              <a:off x="4321627" y="4038600"/>
              <a:ext cx="1246291" cy="361827"/>
            </a:xfrm>
            <a:prstGeom prst="rect">
              <a:avLst/>
            </a:prstGeom>
            <a:solidFill>
              <a:schemeClr val="bg1"/>
            </a:solidFill>
          </p:spPr>
          <p:txBody>
            <a:bodyPr wrap="none" rtlCol="0">
              <a:spAutoFit/>
            </a:bodyPr>
            <a:lstStyle/>
            <a:p>
              <a:r>
                <a:rPr kumimoji="1" lang="ja-JP" altLang="en-US" sz="1200" dirty="0">
                  <a:solidFill>
                    <a:prstClr val="black"/>
                  </a:solidFill>
                  <a:latin typeface="Calibri" panose="020F0502020204030204"/>
                  <a:ea typeface="游ゴシック" panose="020B0400000000000000" pitchFamily="50" charset="-128"/>
                </a:rPr>
                <a:t>夜久野高原</a:t>
              </a:r>
              <a:endParaRPr kumimoji="1" lang="ja-JP" altLang="en-US" sz="1200" dirty="0"/>
            </a:p>
          </p:txBody>
        </p:sp>
      </p:grpSp>
      <p:pic>
        <p:nvPicPr>
          <p:cNvPr id="9" name="図 8">
            <a:extLst>
              <a:ext uri="{FF2B5EF4-FFF2-40B4-BE49-F238E27FC236}">
                <a16:creationId xmlns:a16="http://schemas.microsoft.com/office/drawing/2014/main" id="{D6B8AAEF-B564-6BF4-5B1D-2F67072F8CB2}"/>
              </a:ext>
            </a:extLst>
          </p:cNvPr>
          <p:cNvPicPr>
            <a:picLocks noChangeAspect="1"/>
          </p:cNvPicPr>
          <p:nvPr/>
        </p:nvPicPr>
        <p:blipFill>
          <a:blip r:embed="rId3"/>
          <a:stretch>
            <a:fillRect/>
          </a:stretch>
        </p:blipFill>
        <p:spPr>
          <a:xfrm>
            <a:off x="5454830" y="3318808"/>
            <a:ext cx="4073434" cy="1960763"/>
          </a:xfrm>
          <a:prstGeom prst="rect">
            <a:avLst/>
          </a:prstGeom>
        </p:spPr>
      </p:pic>
      <p:sp>
        <p:nvSpPr>
          <p:cNvPr id="10" name="テキスト ボックス 9">
            <a:extLst>
              <a:ext uri="{FF2B5EF4-FFF2-40B4-BE49-F238E27FC236}">
                <a16:creationId xmlns:a16="http://schemas.microsoft.com/office/drawing/2014/main" id="{8A9280CD-4A6D-D8EA-0056-44CB8426C253}"/>
              </a:ext>
            </a:extLst>
          </p:cNvPr>
          <p:cNvSpPr txBox="1"/>
          <p:nvPr/>
        </p:nvSpPr>
        <p:spPr>
          <a:xfrm>
            <a:off x="5416151" y="5417247"/>
            <a:ext cx="4112113" cy="553998"/>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dirty="0">
                <a:ln>
                  <a:noFill/>
                </a:ln>
                <a:solidFill>
                  <a:prstClr val="black"/>
                </a:solidFill>
                <a:effectLst/>
                <a:uLnTx/>
                <a:uFillTx/>
                <a:latin typeface="Aptos" panose="02110004020202020204"/>
                <a:ea typeface="游ゴシック" panose="020B0400000000000000" pitchFamily="50" charset="-128"/>
                <a:cs typeface="+mn-cs"/>
              </a:rPr>
              <a:t>https://ja-jp.topographic-map.com/map-3rpt18/%E7%94%9F%E9%87%8E%E3%83%80%E3%83%A0/?center=35.34543%2C134.90804&amp;zoom=12</a:t>
            </a:r>
            <a:endParaRPr kumimoji="1" lang="ja-JP" altLang="en-US" sz="1000" b="0" i="0" u="none" strike="noStrike" kern="1200" cap="none" spc="0" normalizeH="0" baseline="0" noProof="0" dirty="0">
              <a:ln>
                <a:noFill/>
              </a:ln>
              <a:solidFill>
                <a:prstClr val="black"/>
              </a:solidFill>
              <a:effectLst/>
              <a:uLnTx/>
              <a:uFillTx/>
              <a:latin typeface="Aptos" panose="02110004020202020204"/>
              <a:ea typeface="游ゴシック" panose="020B0400000000000000" pitchFamily="50" charset="-128"/>
              <a:cs typeface="+mn-cs"/>
            </a:endParaRPr>
          </a:p>
        </p:txBody>
      </p:sp>
      <p:pic>
        <p:nvPicPr>
          <p:cNvPr id="11" name="図 10">
            <a:extLst>
              <a:ext uri="{FF2B5EF4-FFF2-40B4-BE49-F238E27FC236}">
                <a16:creationId xmlns:a16="http://schemas.microsoft.com/office/drawing/2014/main" id="{5172ED91-EB3C-4859-FA0E-461B10659BB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690421" y="5900888"/>
            <a:ext cx="1010992" cy="1010992"/>
          </a:xfrm>
          <a:prstGeom prst="rect">
            <a:avLst/>
          </a:prstGeom>
        </p:spPr>
      </p:pic>
      <p:sp>
        <p:nvSpPr>
          <p:cNvPr id="3" name="スライド番号プレースホルダー 2">
            <a:extLst>
              <a:ext uri="{FF2B5EF4-FFF2-40B4-BE49-F238E27FC236}">
                <a16:creationId xmlns:a16="http://schemas.microsoft.com/office/drawing/2014/main" id="{B534F062-2F8D-4433-F741-CD3200ECA2A3}"/>
              </a:ext>
            </a:extLst>
          </p:cNvPr>
          <p:cNvSpPr>
            <a:spLocks noGrp="1"/>
          </p:cNvSpPr>
          <p:nvPr>
            <p:ph type="sldNum" sz="quarter" idx="12"/>
          </p:nvPr>
        </p:nvSpPr>
        <p:spPr/>
        <p:txBody>
          <a:bodyPr/>
          <a:lstStyle/>
          <a:p>
            <a:fld id="{F5E0FFD8-1193-47FE-97CA-8B356EED0836}" type="slidenum">
              <a:rPr kumimoji="1" lang="ja-JP" altLang="en-US" sz="2000" smtClean="0"/>
              <a:t>26</a:t>
            </a:fld>
            <a:endParaRPr kumimoji="1" lang="ja-JP" altLang="en-US" sz="2000" dirty="0"/>
          </a:p>
        </p:txBody>
      </p:sp>
    </p:spTree>
    <p:extLst>
      <p:ext uri="{BB962C8B-B14F-4D97-AF65-F5344CB8AC3E}">
        <p14:creationId xmlns:p14="http://schemas.microsoft.com/office/powerpoint/2010/main" val="124872689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テキスト ボックス 6">
            <a:extLst>
              <a:ext uri="{FF2B5EF4-FFF2-40B4-BE49-F238E27FC236}">
                <a16:creationId xmlns:a16="http://schemas.microsoft.com/office/drawing/2014/main" id="{66315D72-10E4-9EBB-46D8-84D87B4F3008}"/>
              </a:ext>
            </a:extLst>
          </p:cNvPr>
          <p:cNvSpPr txBox="1"/>
          <p:nvPr/>
        </p:nvSpPr>
        <p:spPr>
          <a:xfrm>
            <a:off x="2289359" y="4606640"/>
            <a:ext cx="3207929" cy="369332"/>
          </a:xfrm>
          <a:prstGeom prst="rect">
            <a:avLst/>
          </a:prstGeom>
          <a:noFill/>
        </p:spPr>
        <p:txBody>
          <a:bodyPr wrap="none" rtlCol="0">
            <a:spAutoFit/>
          </a:bodyPr>
          <a:lstStyle/>
          <a:p>
            <a:r>
              <a:rPr kumimoji="1" lang="en-US" altLang="ja-JP" dirty="0"/>
              <a:t>-200 m </a:t>
            </a:r>
            <a:r>
              <a:rPr kumimoji="1" lang="ja-JP" altLang="en-US" dirty="0"/>
              <a:t>（</a:t>
            </a:r>
            <a:r>
              <a:rPr kumimoji="1" lang="en-US" altLang="ja-JP" dirty="0"/>
              <a:t>40</a:t>
            </a:r>
            <a:r>
              <a:rPr kumimoji="1" lang="ja-JP" altLang="en-US" dirty="0"/>
              <a:t>万年前：間氷期）</a:t>
            </a:r>
          </a:p>
        </p:txBody>
      </p:sp>
      <p:pic>
        <p:nvPicPr>
          <p:cNvPr id="12" name="図 11">
            <a:extLst>
              <a:ext uri="{FF2B5EF4-FFF2-40B4-BE49-F238E27FC236}">
                <a16:creationId xmlns:a16="http://schemas.microsoft.com/office/drawing/2014/main" id="{CFC77A45-26F3-A6C2-CA13-06126F1E0B62}"/>
              </a:ext>
            </a:extLst>
          </p:cNvPr>
          <p:cNvPicPr>
            <a:picLocks noChangeAspect="1"/>
          </p:cNvPicPr>
          <p:nvPr/>
        </p:nvPicPr>
        <p:blipFill>
          <a:blip r:embed="rId2"/>
          <a:stretch>
            <a:fillRect/>
          </a:stretch>
        </p:blipFill>
        <p:spPr>
          <a:xfrm>
            <a:off x="1564765" y="4975972"/>
            <a:ext cx="3388235" cy="1800000"/>
          </a:xfrm>
          <a:prstGeom prst="rect">
            <a:avLst/>
          </a:prstGeom>
        </p:spPr>
      </p:pic>
      <p:sp>
        <p:nvSpPr>
          <p:cNvPr id="13" name="テキスト ボックス 12">
            <a:extLst>
              <a:ext uri="{FF2B5EF4-FFF2-40B4-BE49-F238E27FC236}">
                <a16:creationId xmlns:a16="http://schemas.microsoft.com/office/drawing/2014/main" id="{CE7018BE-B79D-B091-E456-DA42364C7129}"/>
              </a:ext>
            </a:extLst>
          </p:cNvPr>
          <p:cNvSpPr txBox="1"/>
          <p:nvPr/>
        </p:nvSpPr>
        <p:spPr>
          <a:xfrm>
            <a:off x="2289358" y="2325704"/>
            <a:ext cx="3207929" cy="369332"/>
          </a:xfrm>
          <a:prstGeom prst="rect">
            <a:avLst/>
          </a:prstGeom>
          <a:noFill/>
        </p:spPr>
        <p:txBody>
          <a:bodyPr wrap="none" rtlCol="0">
            <a:spAutoFit/>
          </a:bodyPr>
          <a:lstStyle/>
          <a:p>
            <a:r>
              <a:rPr kumimoji="1" lang="en-US" altLang="ja-JP" dirty="0"/>
              <a:t>-165 m </a:t>
            </a:r>
            <a:r>
              <a:rPr kumimoji="1" lang="ja-JP" altLang="en-US" dirty="0"/>
              <a:t>（</a:t>
            </a:r>
            <a:r>
              <a:rPr kumimoji="1" lang="en-US" altLang="ja-JP" dirty="0"/>
              <a:t>33</a:t>
            </a:r>
            <a:r>
              <a:rPr kumimoji="1" lang="ja-JP" altLang="en-US" dirty="0"/>
              <a:t>万年前：間氷期）</a:t>
            </a:r>
          </a:p>
        </p:txBody>
      </p:sp>
      <p:pic>
        <p:nvPicPr>
          <p:cNvPr id="15" name="図 14">
            <a:extLst>
              <a:ext uri="{FF2B5EF4-FFF2-40B4-BE49-F238E27FC236}">
                <a16:creationId xmlns:a16="http://schemas.microsoft.com/office/drawing/2014/main" id="{DB80FBB4-9609-543A-7822-B08133406BC5}"/>
              </a:ext>
            </a:extLst>
          </p:cNvPr>
          <p:cNvPicPr>
            <a:picLocks noChangeAspect="1"/>
          </p:cNvPicPr>
          <p:nvPr/>
        </p:nvPicPr>
        <p:blipFill>
          <a:blip r:embed="rId3"/>
          <a:stretch>
            <a:fillRect/>
          </a:stretch>
        </p:blipFill>
        <p:spPr>
          <a:xfrm>
            <a:off x="1564765" y="2719305"/>
            <a:ext cx="3388235" cy="1800000"/>
          </a:xfrm>
          <a:prstGeom prst="rect">
            <a:avLst/>
          </a:prstGeom>
        </p:spPr>
      </p:pic>
      <p:sp>
        <p:nvSpPr>
          <p:cNvPr id="16" name="テキスト ボックス 15">
            <a:extLst>
              <a:ext uri="{FF2B5EF4-FFF2-40B4-BE49-F238E27FC236}">
                <a16:creationId xmlns:a16="http://schemas.microsoft.com/office/drawing/2014/main" id="{CC5CB2F8-E870-C0BD-4C02-DF7F8A264984}"/>
              </a:ext>
            </a:extLst>
          </p:cNvPr>
          <p:cNvSpPr txBox="1"/>
          <p:nvPr/>
        </p:nvSpPr>
        <p:spPr>
          <a:xfrm>
            <a:off x="2289357" y="17549"/>
            <a:ext cx="3207929" cy="369332"/>
          </a:xfrm>
          <a:prstGeom prst="rect">
            <a:avLst/>
          </a:prstGeom>
          <a:noFill/>
        </p:spPr>
        <p:txBody>
          <a:bodyPr wrap="none" rtlCol="0">
            <a:spAutoFit/>
          </a:bodyPr>
          <a:lstStyle/>
          <a:p>
            <a:r>
              <a:rPr kumimoji="1" lang="en-US" altLang="ja-JP" dirty="0"/>
              <a:t>-110 m </a:t>
            </a:r>
            <a:r>
              <a:rPr kumimoji="1" lang="ja-JP" altLang="en-US" dirty="0"/>
              <a:t>（</a:t>
            </a:r>
            <a:r>
              <a:rPr kumimoji="1" lang="en-US" altLang="ja-JP" dirty="0"/>
              <a:t>22</a:t>
            </a:r>
            <a:r>
              <a:rPr kumimoji="1" lang="ja-JP" altLang="en-US" dirty="0"/>
              <a:t>万年前：間氷期）</a:t>
            </a:r>
          </a:p>
        </p:txBody>
      </p:sp>
      <p:pic>
        <p:nvPicPr>
          <p:cNvPr id="18" name="図 17">
            <a:extLst>
              <a:ext uri="{FF2B5EF4-FFF2-40B4-BE49-F238E27FC236}">
                <a16:creationId xmlns:a16="http://schemas.microsoft.com/office/drawing/2014/main" id="{838D1043-CF51-58DE-177C-C7534D0E399A}"/>
              </a:ext>
            </a:extLst>
          </p:cNvPr>
          <p:cNvPicPr>
            <a:picLocks noChangeAspect="1"/>
          </p:cNvPicPr>
          <p:nvPr/>
        </p:nvPicPr>
        <p:blipFill>
          <a:blip r:embed="rId4"/>
          <a:stretch>
            <a:fillRect/>
          </a:stretch>
        </p:blipFill>
        <p:spPr>
          <a:xfrm>
            <a:off x="1564765" y="462638"/>
            <a:ext cx="3388235" cy="1800000"/>
          </a:xfrm>
          <a:prstGeom prst="rect">
            <a:avLst/>
          </a:prstGeom>
        </p:spPr>
      </p:pic>
      <p:pic>
        <p:nvPicPr>
          <p:cNvPr id="20" name="図 19">
            <a:extLst>
              <a:ext uri="{FF2B5EF4-FFF2-40B4-BE49-F238E27FC236}">
                <a16:creationId xmlns:a16="http://schemas.microsoft.com/office/drawing/2014/main" id="{DFC81BCF-28CE-0A4D-4609-9375890E971C}"/>
              </a:ext>
            </a:extLst>
          </p:cNvPr>
          <p:cNvPicPr>
            <a:picLocks noChangeAspect="1"/>
          </p:cNvPicPr>
          <p:nvPr/>
        </p:nvPicPr>
        <p:blipFill>
          <a:blip r:embed="rId5"/>
          <a:stretch>
            <a:fillRect/>
          </a:stretch>
        </p:blipFill>
        <p:spPr>
          <a:xfrm>
            <a:off x="5242025" y="462638"/>
            <a:ext cx="3388235" cy="1800000"/>
          </a:xfrm>
          <a:prstGeom prst="rect">
            <a:avLst/>
          </a:prstGeom>
        </p:spPr>
      </p:pic>
      <p:pic>
        <p:nvPicPr>
          <p:cNvPr id="22" name="図 21">
            <a:extLst>
              <a:ext uri="{FF2B5EF4-FFF2-40B4-BE49-F238E27FC236}">
                <a16:creationId xmlns:a16="http://schemas.microsoft.com/office/drawing/2014/main" id="{6F8F73B6-1092-00D4-60F0-E8E56E98FD90}"/>
              </a:ext>
            </a:extLst>
          </p:cNvPr>
          <p:cNvPicPr>
            <a:picLocks noChangeAspect="1"/>
          </p:cNvPicPr>
          <p:nvPr/>
        </p:nvPicPr>
        <p:blipFill>
          <a:blip r:embed="rId6"/>
          <a:stretch>
            <a:fillRect/>
          </a:stretch>
        </p:blipFill>
        <p:spPr>
          <a:xfrm>
            <a:off x="5242025" y="2719305"/>
            <a:ext cx="3388235" cy="1800000"/>
          </a:xfrm>
          <a:prstGeom prst="rect">
            <a:avLst/>
          </a:prstGeom>
        </p:spPr>
      </p:pic>
      <p:pic>
        <p:nvPicPr>
          <p:cNvPr id="24" name="図 23">
            <a:extLst>
              <a:ext uri="{FF2B5EF4-FFF2-40B4-BE49-F238E27FC236}">
                <a16:creationId xmlns:a16="http://schemas.microsoft.com/office/drawing/2014/main" id="{41C8D348-6FEC-4B74-F7D6-F7052D931929}"/>
              </a:ext>
            </a:extLst>
          </p:cNvPr>
          <p:cNvPicPr>
            <a:picLocks noChangeAspect="1"/>
          </p:cNvPicPr>
          <p:nvPr/>
        </p:nvPicPr>
        <p:blipFill>
          <a:blip r:embed="rId7"/>
          <a:stretch>
            <a:fillRect/>
          </a:stretch>
        </p:blipFill>
        <p:spPr>
          <a:xfrm>
            <a:off x="5242025" y="4975972"/>
            <a:ext cx="3388235" cy="1800000"/>
          </a:xfrm>
          <a:prstGeom prst="rect">
            <a:avLst/>
          </a:prstGeom>
        </p:spPr>
      </p:pic>
      <p:sp>
        <p:nvSpPr>
          <p:cNvPr id="25" name="テキスト ボックス 24">
            <a:extLst>
              <a:ext uri="{FF2B5EF4-FFF2-40B4-BE49-F238E27FC236}">
                <a16:creationId xmlns:a16="http://schemas.microsoft.com/office/drawing/2014/main" id="{4EE897CE-A6BE-6F53-9531-9018BDC6F40B}"/>
              </a:ext>
            </a:extLst>
          </p:cNvPr>
          <p:cNvSpPr txBox="1"/>
          <p:nvPr/>
        </p:nvSpPr>
        <p:spPr>
          <a:xfrm>
            <a:off x="7100817" y="6604084"/>
            <a:ext cx="453970" cy="253916"/>
          </a:xfrm>
          <a:prstGeom prst="rect">
            <a:avLst/>
          </a:prstGeom>
          <a:solidFill>
            <a:schemeClr val="bg1"/>
          </a:solidFill>
        </p:spPr>
        <p:txBody>
          <a:bodyPr wrap="none" rtlCol="0">
            <a:spAutoFit/>
          </a:bodyPr>
          <a:lstStyle/>
          <a:p>
            <a:r>
              <a:rPr kumimoji="1" lang="ja-JP" altLang="en-US" sz="1050" dirty="0"/>
              <a:t>石生</a:t>
            </a:r>
          </a:p>
        </p:txBody>
      </p:sp>
      <p:sp>
        <p:nvSpPr>
          <p:cNvPr id="26" name="テキスト ボックス 25">
            <a:extLst>
              <a:ext uri="{FF2B5EF4-FFF2-40B4-BE49-F238E27FC236}">
                <a16:creationId xmlns:a16="http://schemas.microsoft.com/office/drawing/2014/main" id="{233AD872-1BB1-0186-9DFF-BE917CE28E19}"/>
              </a:ext>
            </a:extLst>
          </p:cNvPr>
          <p:cNvSpPr txBox="1"/>
          <p:nvPr/>
        </p:nvSpPr>
        <p:spPr>
          <a:xfrm>
            <a:off x="7100817" y="4309057"/>
            <a:ext cx="453970" cy="253916"/>
          </a:xfrm>
          <a:prstGeom prst="rect">
            <a:avLst/>
          </a:prstGeom>
          <a:solidFill>
            <a:schemeClr val="bg1"/>
          </a:solidFill>
        </p:spPr>
        <p:txBody>
          <a:bodyPr wrap="none" rtlCol="0">
            <a:spAutoFit/>
          </a:bodyPr>
          <a:lstStyle/>
          <a:p>
            <a:r>
              <a:rPr kumimoji="1" lang="ja-JP" altLang="en-US" sz="1050" dirty="0"/>
              <a:t>石生</a:t>
            </a:r>
          </a:p>
        </p:txBody>
      </p:sp>
      <p:sp>
        <p:nvSpPr>
          <p:cNvPr id="27" name="テキスト ボックス 26">
            <a:extLst>
              <a:ext uri="{FF2B5EF4-FFF2-40B4-BE49-F238E27FC236}">
                <a16:creationId xmlns:a16="http://schemas.microsoft.com/office/drawing/2014/main" id="{C62BF1D4-D45A-1882-3BBD-4F3E49C58DDF}"/>
              </a:ext>
            </a:extLst>
          </p:cNvPr>
          <p:cNvSpPr txBox="1"/>
          <p:nvPr/>
        </p:nvSpPr>
        <p:spPr>
          <a:xfrm>
            <a:off x="7041455" y="2040255"/>
            <a:ext cx="453970" cy="253916"/>
          </a:xfrm>
          <a:prstGeom prst="rect">
            <a:avLst/>
          </a:prstGeom>
          <a:solidFill>
            <a:schemeClr val="bg1"/>
          </a:solidFill>
        </p:spPr>
        <p:txBody>
          <a:bodyPr wrap="none" rtlCol="0">
            <a:spAutoFit/>
          </a:bodyPr>
          <a:lstStyle/>
          <a:p>
            <a:r>
              <a:rPr kumimoji="1" lang="ja-JP" altLang="en-US" sz="1050" dirty="0"/>
              <a:t>石生</a:t>
            </a:r>
          </a:p>
        </p:txBody>
      </p:sp>
      <p:sp>
        <p:nvSpPr>
          <p:cNvPr id="2" name="スライド番号プレースホルダー 1">
            <a:extLst>
              <a:ext uri="{FF2B5EF4-FFF2-40B4-BE49-F238E27FC236}">
                <a16:creationId xmlns:a16="http://schemas.microsoft.com/office/drawing/2014/main" id="{A55AA5DC-A601-2CDB-76B3-E87036432BC2}"/>
              </a:ext>
            </a:extLst>
          </p:cNvPr>
          <p:cNvSpPr>
            <a:spLocks noGrp="1"/>
          </p:cNvSpPr>
          <p:nvPr>
            <p:ph type="sldNum" sz="quarter" idx="12"/>
          </p:nvPr>
        </p:nvSpPr>
        <p:spPr>
          <a:xfrm>
            <a:off x="7268440" y="6365917"/>
            <a:ext cx="2228850" cy="365125"/>
          </a:xfrm>
        </p:spPr>
        <p:txBody>
          <a:bodyPr/>
          <a:lstStyle/>
          <a:p>
            <a:fld id="{F5E0FFD8-1193-47FE-97CA-8B356EED0836}" type="slidenum">
              <a:rPr kumimoji="1" lang="ja-JP" altLang="en-US" sz="2000" smtClean="0"/>
              <a:t>27</a:t>
            </a:fld>
            <a:endParaRPr kumimoji="1" lang="ja-JP" altLang="en-US" sz="2000"/>
          </a:p>
        </p:txBody>
      </p:sp>
    </p:spTree>
    <p:extLst>
      <p:ext uri="{BB962C8B-B14F-4D97-AF65-F5344CB8AC3E}">
        <p14:creationId xmlns:p14="http://schemas.microsoft.com/office/powerpoint/2010/main" val="367016274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図 2">
            <a:extLst>
              <a:ext uri="{FF2B5EF4-FFF2-40B4-BE49-F238E27FC236}">
                <a16:creationId xmlns:a16="http://schemas.microsoft.com/office/drawing/2014/main" id="{41CB36B5-C377-5244-2503-44AAC5F8CA79}"/>
              </a:ext>
            </a:extLst>
          </p:cNvPr>
          <p:cNvPicPr>
            <a:picLocks noChangeAspect="1"/>
          </p:cNvPicPr>
          <p:nvPr/>
        </p:nvPicPr>
        <p:blipFill>
          <a:blip r:embed="rId2"/>
          <a:stretch>
            <a:fillRect/>
          </a:stretch>
        </p:blipFill>
        <p:spPr>
          <a:xfrm>
            <a:off x="150500" y="984642"/>
            <a:ext cx="6283256" cy="3493393"/>
          </a:xfrm>
          <a:prstGeom prst="rect">
            <a:avLst/>
          </a:prstGeom>
        </p:spPr>
      </p:pic>
      <p:sp>
        <p:nvSpPr>
          <p:cNvPr id="4" name="テキスト ボックス 3">
            <a:extLst>
              <a:ext uri="{FF2B5EF4-FFF2-40B4-BE49-F238E27FC236}">
                <a16:creationId xmlns:a16="http://schemas.microsoft.com/office/drawing/2014/main" id="{6917972C-2C88-CE14-71E2-74345B8FF395}"/>
              </a:ext>
            </a:extLst>
          </p:cNvPr>
          <p:cNvSpPr txBox="1"/>
          <p:nvPr/>
        </p:nvSpPr>
        <p:spPr>
          <a:xfrm>
            <a:off x="237013" y="4643406"/>
            <a:ext cx="4620367" cy="276999"/>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en-US" altLang="ja-JP" sz="1200" b="0" i="0" u="none" strike="noStrike" kern="1200" cap="none" spc="0" normalizeH="0" baseline="0" noProof="0" dirty="0">
                <a:ln>
                  <a:noFill/>
                </a:ln>
                <a:solidFill>
                  <a:prstClr val="black"/>
                </a:solidFill>
                <a:effectLst/>
                <a:uLnTx/>
                <a:uFillTx/>
                <a:latin typeface="Aptos" panose="02110004020202020204"/>
                <a:ea typeface="游ゴシック" panose="020B0400000000000000" pitchFamily="50" charset="-128"/>
                <a:cs typeface="+mn-cs"/>
              </a:rPr>
              <a:t>https://japonyol.net/editor/article/watershed-maruyamagawa.html</a:t>
            </a:r>
            <a:endParaRPr kumimoji="1" lang="ja-JP" altLang="en-US" sz="1200" b="0" i="0" u="none" strike="noStrike" kern="1200" cap="none" spc="0" normalizeH="0" baseline="0" noProof="0" dirty="0">
              <a:ln>
                <a:noFill/>
              </a:ln>
              <a:solidFill>
                <a:prstClr val="black"/>
              </a:solidFill>
              <a:effectLst/>
              <a:uLnTx/>
              <a:uFillTx/>
              <a:latin typeface="Aptos" panose="02110004020202020204"/>
              <a:ea typeface="游ゴシック" panose="020B0400000000000000" pitchFamily="50" charset="-128"/>
              <a:cs typeface="+mn-cs"/>
            </a:endParaRPr>
          </a:p>
        </p:txBody>
      </p:sp>
      <p:sp>
        <p:nvSpPr>
          <p:cNvPr id="5" name="テキスト ボックス 4">
            <a:extLst>
              <a:ext uri="{FF2B5EF4-FFF2-40B4-BE49-F238E27FC236}">
                <a16:creationId xmlns:a16="http://schemas.microsoft.com/office/drawing/2014/main" id="{BF8EECF1-1A51-7EEF-10C1-B119A6FB8F4A}"/>
              </a:ext>
            </a:extLst>
          </p:cNvPr>
          <p:cNvSpPr txBox="1"/>
          <p:nvPr/>
        </p:nvSpPr>
        <p:spPr>
          <a:xfrm>
            <a:off x="6223017" y="5813741"/>
            <a:ext cx="3573607" cy="276999"/>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en-US" altLang="ja-JP" sz="1200" b="0" i="0" u="none" strike="noStrike" kern="1200" cap="none" spc="0" normalizeH="0" baseline="0" noProof="0" dirty="0">
                <a:ln>
                  <a:noFill/>
                </a:ln>
                <a:solidFill>
                  <a:prstClr val="black"/>
                </a:solidFill>
                <a:effectLst/>
                <a:uLnTx/>
                <a:uFillTx/>
                <a:latin typeface="Aptos" panose="02110004020202020204"/>
                <a:ea typeface="游ゴシック" panose="020B0400000000000000" pitchFamily="50" charset="-128"/>
                <a:cs typeface="+mn-cs"/>
              </a:rPr>
              <a:t>https://www.kyoto-tabiya.com/2017/11/01/64616/</a:t>
            </a:r>
            <a:endParaRPr kumimoji="1" lang="ja-JP" altLang="en-US" sz="1200" b="0" i="0" u="none" strike="noStrike" kern="1200" cap="none" spc="0" normalizeH="0" baseline="0" noProof="0" dirty="0">
              <a:ln>
                <a:noFill/>
              </a:ln>
              <a:solidFill>
                <a:prstClr val="black"/>
              </a:solidFill>
              <a:effectLst/>
              <a:uLnTx/>
              <a:uFillTx/>
              <a:latin typeface="Aptos" panose="02110004020202020204"/>
              <a:ea typeface="游ゴシック" panose="020B0400000000000000" pitchFamily="50" charset="-128"/>
              <a:cs typeface="+mn-cs"/>
            </a:endParaRPr>
          </a:p>
        </p:txBody>
      </p:sp>
      <p:pic>
        <p:nvPicPr>
          <p:cNvPr id="9" name="図 8">
            <a:extLst>
              <a:ext uri="{FF2B5EF4-FFF2-40B4-BE49-F238E27FC236}">
                <a16:creationId xmlns:a16="http://schemas.microsoft.com/office/drawing/2014/main" id="{0CFA953A-BF94-A589-F37A-1FD5A1C9168E}"/>
              </a:ext>
            </a:extLst>
          </p:cNvPr>
          <p:cNvPicPr>
            <a:picLocks noChangeAspect="1"/>
          </p:cNvPicPr>
          <p:nvPr/>
        </p:nvPicPr>
        <p:blipFill>
          <a:blip r:embed="rId3"/>
          <a:stretch>
            <a:fillRect/>
          </a:stretch>
        </p:blipFill>
        <p:spPr>
          <a:xfrm>
            <a:off x="6424451" y="434504"/>
            <a:ext cx="3372173" cy="5184843"/>
          </a:xfrm>
          <a:prstGeom prst="rect">
            <a:avLst/>
          </a:prstGeom>
        </p:spPr>
      </p:pic>
      <p:cxnSp>
        <p:nvCxnSpPr>
          <p:cNvPr id="11" name="直線コネクタ 10">
            <a:extLst>
              <a:ext uri="{FF2B5EF4-FFF2-40B4-BE49-F238E27FC236}">
                <a16:creationId xmlns:a16="http://schemas.microsoft.com/office/drawing/2014/main" id="{DAC13AAC-904C-A1F6-69D3-255F56CD6099}"/>
              </a:ext>
            </a:extLst>
          </p:cNvPr>
          <p:cNvCxnSpPr/>
          <p:nvPr/>
        </p:nvCxnSpPr>
        <p:spPr>
          <a:xfrm>
            <a:off x="7980218" y="3687540"/>
            <a:ext cx="794327" cy="0"/>
          </a:xfrm>
          <a:prstGeom prst="line">
            <a:avLst/>
          </a:prstGeom>
          <a:ln w="9525">
            <a:solidFill>
              <a:srgbClr val="FF0000"/>
            </a:solidFill>
          </a:ln>
        </p:spPr>
        <p:style>
          <a:lnRef idx="2">
            <a:schemeClr val="accent1"/>
          </a:lnRef>
          <a:fillRef idx="0">
            <a:schemeClr val="accent1"/>
          </a:fillRef>
          <a:effectRef idx="1">
            <a:schemeClr val="accent1"/>
          </a:effectRef>
          <a:fontRef idx="minor">
            <a:schemeClr val="tx1"/>
          </a:fontRef>
        </p:style>
      </p:cxnSp>
      <p:cxnSp>
        <p:nvCxnSpPr>
          <p:cNvPr id="12" name="直線コネクタ 11">
            <a:extLst>
              <a:ext uri="{FF2B5EF4-FFF2-40B4-BE49-F238E27FC236}">
                <a16:creationId xmlns:a16="http://schemas.microsoft.com/office/drawing/2014/main" id="{91D7049F-E75C-3301-40DA-4D2DEA9BEBB1}"/>
              </a:ext>
            </a:extLst>
          </p:cNvPr>
          <p:cNvCxnSpPr/>
          <p:nvPr/>
        </p:nvCxnSpPr>
        <p:spPr>
          <a:xfrm>
            <a:off x="6590145" y="3816849"/>
            <a:ext cx="794327" cy="0"/>
          </a:xfrm>
          <a:prstGeom prst="line">
            <a:avLst/>
          </a:prstGeom>
          <a:ln w="9525">
            <a:solidFill>
              <a:srgbClr val="FF0000"/>
            </a:solidFill>
          </a:ln>
        </p:spPr>
        <p:style>
          <a:lnRef idx="2">
            <a:schemeClr val="accent1"/>
          </a:lnRef>
          <a:fillRef idx="0">
            <a:schemeClr val="accent1"/>
          </a:fillRef>
          <a:effectRef idx="1">
            <a:schemeClr val="accent1"/>
          </a:effectRef>
          <a:fontRef idx="minor">
            <a:schemeClr val="tx1"/>
          </a:fontRef>
        </p:style>
      </p:cxnSp>
      <p:cxnSp>
        <p:nvCxnSpPr>
          <p:cNvPr id="13" name="直線コネクタ 12">
            <a:extLst>
              <a:ext uri="{FF2B5EF4-FFF2-40B4-BE49-F238E27FC236}">
                <a16:creationId xmlns:a16="http://schemas.microsoft.com/office/drawing/2014/main" id="{212D1903-B56F-6A5D-00E2-4C0DF208A81E}"/>
              </a:ext>
            </a:extLst>
          </p:cNvPr>
          <p:cNvCxnSpPr>
            <a:cxnSpLocks/>
          </p:cNvCxnSpPr>
          <p:nvPr/>
        </p:nvCxnSpPr>
        <p:spPr>
          <a:xfrm>
            <a:off x="7740072" y="3124122"/>
            <a:ext cx="1861128" cy="0"/>
          </a:xfrm>
          <a:prstGeom prst="line">
            <a:avLst/>
          </a:prstGeom>
          <a:ln w="9525">
            <a:solidFill>
              <a:srgbClr val="FF0000"/>
            </a:solidFill>
          </a:ln>
        </p:spPr>
        <p:style>
          <a:lnRef idx="2">
            <a:schemeClr val="accent1"/>
          </a:lnRef>
          <a:fillRef idx="0">
            <a:schemeClr val="accent1"/>
          </a:fillRef>
          <a:effectRef idx="1">
            <a:schemeClr val="accent1"/>
          </a:effectRef>
          <a:fontRef idx="minor">
            <a:schemeClr val="tx1"/>
          </a:fontRef>
        </p:style>
      </p:cxnSp>
      <p:cxnSp>
        <p:nvCxnSpPr>
          <p:cNvPr id="15" name="直線コネクタ 14">
            <a:extLst>
              <a:ext uri="{FF2B5EF4-FFF2-40B4-BE49-F238E27FC236}">
                <a16:creationId xmlns:a16="http://schemas.microsoft.com/office/drawing/2014/main" id="{A0EFFB71-F925-FF16-9AAB-9B0F92723605}"/>
              </a:ext>
            </a:extLst>
          </p:cNvPr>
          <p:cNvCxnSpPr>
            <a:cxnSpLocks/>
          </p:cNvCxnSpPr>
          <p:nvPr/>
        </p:nvCxnSpPr>
        <p:spPr>
          <a:xfrm>
            <a:off x="6590145" y="3267286"/>
            <a:ext cx="1861128" cy="0"/>
          </a:xfrm>
          <a:prstGeom prst="line">
            <a:avLst/>
          </a:prstGeom>
          <a:ln w="9525">
            <a:solidFill>
              <a:srgbClr val="FF0000"/>
            </a:solidFill>
          </a:ln>
        </p:spPr>
        <p:style>
          <a:lnRef idx="2">
            <a:schemeClr val="accent1"/>
          </a:lnRef>
          <a:fillRef idx="0">
            <a:schemeClr val="accent1"/>
          </a:fillRef>
          <a:effectRef idx="1">
            <a:schemeClr val="accent1"/>
          </a:effectRef>
          <a:fontRef idx="minor">
            <a:schemeClr val="tx1"/>
          </a:fontRef>
        </p:style>
      </p:cxnSp>
      <p:sp>
        <p:nvSpPr>
          <p:cNvPr id="6" name="テキスト ボックス 5">
            <a:extLst>
              <a:ext uri="{FF2B5EF4-FFF2-40B4-BE49-F238E27FC236}">
                <a16:creationId xmlns:a16="http://schemas.microsoft.com/office/drawing/2014/main" id="{DBD7E16F-BD30-428D-77CD-C353348E7ED6}"/>
              </a:ext>
            </a:extLst>
          </p:cNvPr>
          <p:cNvSpPr txBox="1"/>
          <p:nvPr/>
        </p:nvSpPr>
        <p:spPr>
          <a:xfrm>
            <a:off x="677777" y="249838"/>
            <a:ext cx="1107996" cy="369332"/>
          </a:xfrm>
          <a:prstGeom prst="rect">
            <a:avLst/>
          </a:prstGeom>
          <a:noFill/>
          <a:ln>
            <a:solidFill>
              <a:schemeClr val="tx1"/>
            </a:solidFill>
          </a:ln>
        </p:spPr>
        <p:txBody>
          <a:bodyPr wrap="none" rtlCol="0">
            <a:spAutoFit/>
          </a:bodyPr>
          <a:lstStyle/>
          <a:p>
            <a:r>
              <a:rPr kumimoji="1" lang="ja-JP" altLang="en-US" dirty="0"/>
              <a:t>参考資料</a:t>
            </a:r>
          </a:p>
        </p:txBody>
      </p:sp>
      <p:sp>
        <p:nvSpPr>
          <p:cNvPr id="2" name="スライド番号プレースホルダー 1">
            <a:extLst>
              <a:ext uri="{FF2B5EF4-FFF2-40B4-BE49-F238E27FC236}">
                <a16:creationId xmlns:a16="http://schemas.microsoft.com/office/drawing/2014/main" id="{D6780ACE-FB6A-C170-7C03-A0119ECE8768}"/>
              </a:ext>
            </a:extLst>
          </p:cNvPr>
          <p:cNvSpPr>
            <a:spLocks noGrp="1"/>
          </p:cNvSpPr>
          <p:nvPr>
            <p:ph type="sldNum" sz="quarter" idx="12"/>
          </p:nvPr>
        </p:nvSpPr>
        <p:spPr/>
        <p:txBody>
          <a:bodyPr/>
          <a:lstStyle/>
          <a:p>
            <a:fld id="{17DD6675-ECEA-4F98-AA7F-35529C45E67F}" type="slidenum">
              <a:rPr kumimoji="1" lang="ja-JP" altLang="en-US" sz="2000" smtClean="0"/>
              <a:t>28</a:t>
            </a:fld>
            <a:endParaRPr kumimoji="1" lang="ja-JP" altLang="en-US" sz="2000"/>
          </a:p>
        </p:txBody>
      </p:sp>
    </p:spTree>
    <p:extLst>
      <p:ext uri="{BB962C8B-B14F-4D97-AF65-F5344CB8AC3E}">
        <p14:creationId xmlns:p14="http://schemas.microsoft.com/office/powerpoint/2010/main" val="230818142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ボックス 1">
            <a:extLst>
              <a:ext uri="{FF2B5EF4-FFF2-40B4-BE49-F238E27FC236}">
                <a16:creationId xmlns:a16="http://schemas.microsoft.com/office/drawing/2014/main" id="{E380ED74-D6B7-C4B6-427B-94525B84F30C}"/>
              </a:ext>
            </a:extLst>
          </p:cNvPr>
          <p:cNvSpPr txBox="1"/>
          <p:nvPr/>
        </p:nvSpPr>
        <p:spPr>
          <a:xfrm>
            <a:off x="1911282" y="2364989"/>
            <a:ext cx="3207929" cy="369332"/>
          </a:xfrm>
          <a:prstGeom prst="rect">
            <a:avLst/>
          </a:prstGeom>
          <a:noFill/>
        </p:spPr>
        <p:txBody>
          <a:bodyPr wrap="none" rtlCol="0">
            <a:spAutoFit/>
          </a:bodyPr>
          <a:lstStyle/>
          <a:p>
            <a:r>
              <a:rPr kumimoji="1" lang="en-US" altLang="ja-JP" dirty="0"/>
              <a:t>-400 m </a:t>
            </a:r>
            <a:r>
              <a:rPr kumimoji="1" lang="ja-JP" altLang="en-US" dirty="0"/>
              <a:t>（</a:t>
            </a:r>
            <a:r>
              <a:rPr kumimoji="1" lang="en-US" altLang="ja-JP" dirty="0"/>
              <a:t>80</a:t>
            </a:r>
            <a:r>
              <a:rPr kumimoji="1" lang="ja-JP" altLang="en-US" dirty="0"/>
              <a:t>万年前の間氷期）</a:t>
            </a:r>
          </a:p>
        </p:txBody>
      </p:sp>
      <p:sp>
        <p:nvSpPr>
          <p:cNvPr id="3" name="テキスト ボックス 2">
            <a:extLst>
              <a:ext uri="{FF2B5EF4-FFF2-40B4-BE49-F238E27FC236}">
                <a16:creationId xmlns:a16="http://schemas.microsoft.com/office/drawing/2014/main" id="{2635A69E-4A8F-582E-3D14-3311417D3820}"/>
              </a:ext>
            </a:extLst>
          </p:cNvPr>
          <p:cNvSpPr txBox="1"/>
          <p:nvPr/>
        </p:nvSpPr>
        <p:spPr>
          <a:xfrm>
            <a:off x="1911282" y="4606863"/>
            <a:ext cx="3324949" cy="369332"/>
          </a:xfrm>
          <a:prstGeom prst="rect">
            <a:avLst/>
          </a:prstGeom>
          <a:noFill/>
        </p:spPr>
        <p:txBody>
          <a:bodyPr wrap="none" rtlCol="0">
            <a:spAutoFit/>
          </a:bodyPr>
          <a:lstStyle/>
          <a:p>
            <a:r>
              <a:rPr kumimoji="1" lang="en-US" altLang="ja-JP" dirty="0"/>
              <a:t>-500 m </a:t>
            </a:r>
            <a:r>
              <a:rPr kumimoji="1" lang="ja-JP" altLang="en-US" dirty="0"/>
              <a:t>（</a:t>
            </a:r>
            <a:r>
              <a:rPr kumimoji="1" lang="en-US" altLang="ja-JP" dirty="0"/>
              <a:t>100</a:t>
            </a:r>
            <a:r>
              <a:rPr kumimoji="1" lang="ja-JP" altLang="en-US" dirty="0"/>
              <a:t>万年前の間氷期）</a:t>
            </a:r>
          </a:p>
        </p:txBody>
      </p:sp>
      <p:sp>
        <p:nvSpPr>
          <p:cNvPr id="9" name="テキスト ボックス 8">
            <a:extLst>
              <a:ext uri="{FF2B5EF4-FFF2-40B4-BE49-F238E27FC236}">
                <a16:creationId xmlns:a16="http://schemas.microsoft.com/office/drawing/2014/main" id="{A2D8F35B-8636-8170-D58B-938419989AAC}"/>
              </a:ext>
            </a:extLst>
          </p:cNvPr>
          <p:cNvSpPr txBox="1"/>
          <p:nvPr/>
        </p:nvSpPr>
        <p:spPr>
          <a:xfrm>
            <a:off x="1911282" y="119746"/>
            <a:ext cx="3207929" cy="369332"/>
          </a:xfrm>
          <a:prstGeom prst="rect">
            <a:avLst/>
          </a:prstGeom>
          <a:noFill/>
        </p:spPr>
        <p:txBody>
          <a:bodyPr wrap="none" rtlCol="0">
            <a:spAutoFit/>
          </a:bodyPr>
          <a:lstStyle/>
          <a:p>
            <a:r>
              <a:rPr kumimoji="1" lang="en-US" altLang="ja-JP" dirty="0"/>
              <a:t>-300 m </a:t>
            </a:r>
            <a:r>
              <a:rPr kumimoji="1" lang="ja-JP" altLang="en-US" dirty="0"/>
              <a:t>（</a:t>
            </a:r>
            <a:r>
              <a:rPr kumimoji="1" lang="en-US" altLang="ja-JP" dirty="0"/>
              <a:t>60</a:t>
            </a:r>
            <a:r>
              <a:rPr kumimoji="1" lang="ja-JP" altLang="en-US" dirty="0"/>
              <a:t>万年前の間氷期）</a:t>
            </a:r>
          </a:p>
        </p:txBody>
      </p:sp>
      <p:pic>
        <p:nvPicPr>
          <p:cNvPr id="12" name="図 11">
            <a:extLst>
              <a:ext uri="{FF2B5EF4-FFF2-40B4-BE49-F238E27FC236}">
                <a16:creationId xmlns:a16="http://schemas.microsoft.com/office/drawing/2014/main" id="{9E802E0C-ADA5-F1E5-3EA6-14E7CDD787E5}"/>
              </a:ext>
            </a:extLst>
          </p:cNvPr>
          <p:cNvPicPr>
            <a:picLocks noChangeAspect="1"/>
          </p:cNvPicPr>
          <p:nvPr/>
        </p:nvPicPr>
        <p:blipFill>
          <a:blip r:embed="rId2"/>
          <a:stretch>
            <a:fillRect/>
          </a:stretch>
        </p:blipFill>
        <p:spPr>
          <a:xfrm>
            <a:off x="5234304" y="521912"/>
            <a:ext cx="3388235" cy="1800000"/>
          </a:xfrm>
          <a:prstGeom prst="rect">
            <a:avLst/>
          </a:prstGeom>
        </p:spPr>
      </p:pic>
      <p:pic>
        <p:nvPicPr>
          <p:cNvPr id="14" name="図 13">
            <a:extLst>
              <a:ext uri="{FF2B5EF4-FFF2-40B4-BE49-F238E27FC236}">
                <a16:creationId xmlns:a16="http://schemas.microsoft.com/office/drawing/2014/main" id="{5A53A15C-7BC3-A8BE-747B-DA80F55297CB}"/>
              </a:ext>
            </a:extLst>
          </p:cNvPr>
          <p:cNvPicPr>
            <a:picLocks noChangeAspect="1"/>
          </p:cNvPicPr>
          <p:nvPr/>
        </p:nvPicPr>
        <p:blipFill>
          <a:blip r:embed="rId3"/>
          <a:stretch>
            <a:fillRect/>
          </a:stretch>
        </p:blipFill>
        <p:spPr>
          <a:xfrm>
            <a:off x="5215460" y="2719227"/>
            <a:ext cx="3388235" cy="1800000"/>
          </a:xfrm>
          <a:prstGeom prst="rect">
            <a:avLst/>
          </a:prstGeom>
        </p:spPr>
      </p:pic>
      <p:pic>
        <p:nvPicPr>
          <p:cNvPr id="16" name="図 15">
            <a:extLst>
              <a:ext uri="{FF2B5EF4-FFF2-40B4-BE49-F238E27FC236}">
                <a16:creationId xmlns:a16="http://schemas.microsoft.com/office/drawing/2014/main" id="{FCC20FAC-8B33-272C-3959-21EA089707BC}"/>
              </a:ext>
            </a:extLst>
          </p:cNvPr>
          <p:cNvPicPr>
            <a:picLocks noChangeAspect="1"/>
          </p:cNvPicPr>
          <p:nvPr/>
        </p:nvPicPr>
        <p:blipFill>
          <a:blip r:embed="rId4"/>
          <a:stretch>
            <a:fillRect/>
          </a:stretch>
        </p:blipFill>
        <p:spPr>
          <a:xfrm>
            <a:off x="5215460" y="4883884"/>
            <a:ext cx="3388235" cy="1800000"/>
          </a:xfrm>
          <a:prstGeom prst="rect">
            <a:avLst/>
          </a:prstGeom>
        </p:spPr>
      </p:pic>
      <p:pic>
        <p:nvPicPr>
          <p:cNvPr id="18" name="図 17">
            <a:extLst>
              <a:ext uri="{FF2B5EF4-FFF2-40B4-BE49-F238E27FC236}">
                <a16:creationId xmlns:a16="http://schemas.microsoft.com/office/drawing/2014/main" id="{9FD2D350-431F-FAD8-6FEF-A31E4DE11F88}"/>
              </a:ext>
            </a:extLst>
          </p:cNvPr>
          <p:cNvPicPr>
            <a:picLocks noChangeAspect="1"/>
          </p:cNvPicPr>
          <p:nvPr/>
        </p:nvPicPr>
        <p:blipFill>
          <a:blip r:embed="rId5"/>
          <a:stretch>
            <a:fillRect/>
          </a:stretch>
        </p:blipFill>
        <p:spPr>
          <a:xfrm>
            <a:off x="1399653" y="4910879"/>
            <a:ext cx="3388235" cy="1800000"/>
          </a:xfrm>
          <a:prstGeom prst="rect">
            <a:avLst/>
          </a:prstGeom>
        </p:spPr>
      </p:pic>
      <p:pic>
        <p:nvPicPr>
          <p:cNvPr id="20" name="図 19">
            <a:extLst>
              <a:ext uri="{FF2B5EF4-FFF2-40B4-BE49-F238E27FC236}">
                <a16:creationId xmlns:a16="http://schemas.microsoft.com/office/drawing/2014/main" id="{F6750F37-C8FF-D717-8553-5E90704DF554}"/>
              </a:ext>
            </a:extLst>
          </p:cNvPr>
          <p:cNvPicPr>
            <a:picLocks noChangeAspect="1"/>
          </p:cNvPicPr>
          <p:nvPr/>
        </p:nvPicPr>
        <p:blipFill>
          <a:blip r:embed="rId6"/>
          <a:stretch>
            <a:fillRect/>
          </a:stretch>
        </p:blipFill>
        <p:spPr>
          <a:xfrm>
            <a:off x="1399653" y="2719227"/>
            <a:ext cx="3388235" cy="1800000"/>
          </a:xfrm>
          <a:prstGeom prst="rect">
            <a:avLst/>
          </a:prstGeom>
        </p:spPr>
      </p:pic>
      <p:pic>
        <p:nvPicPr>
          <p:cNvPr id="24" name="図 23">
            <a:extLst>
              <a:ext uri="{FF2B5EF4-FFF2-40B4-BE49-F238E27FC236}">
                <a16:creationId xmlns:a16="http://schemas.microsoft.com/office/drawing/2014/main" id="{95560480-EB9B-0F16-28C9-2D84B587291C}"/>
              </a:ext>
            </a:extLst>
          </p:cNvPr>
          <p:cNvPicPr>
            <a:picLocks noChangeAspect="1"/>
          </p:cNvPicPr>
          <p:nvPr/>
        </p:nvPicPr>
        <p:blipFill>
          <a:blip r:embed="rId7"/>
          <a:stretch>
            <a:fillRect/>
          </a:stretch>
        </p:blipFill>
        <p:spPr>
          <a:xfrm>
            <a:off x="1399653" y="530253"/>
            <a:ext cx="3388235" cy="1800000"/>
          </a:xfrm>
          <a:prstGeom prst="rect">
            <a:avLst/>
          </a:prstGeom>
        </p:spPr>
      </p:pic>
      <p:sp>
        <p:nvSpPr>
          <p:cNvPr id="4" name="スライド番号プレースホルダー 3">
            <a:extLst>
              <a:ext uri="{FF2B5EF4-FFF2-40B4-BE49-F238E27FC236}">
                <a16:creationId xmlns:a16="http://schemas.microsoft.com/office/drawing/2014/main" id="{2DD5AE35-72E6-784C-F8C5-35CD7DAF53A8}"/>
              </a:ext>
            </a:extLst>
          </p:cNvPr>
          <p:cNvSpPr>
            <a:spLocks noGrp="1"/>
          </p:cNvSpPr>
          <p:nvPr>
            <p:ph type="sldNum" sz="quarter" idx="12"/>
          </p:nvPr>
        </p:nvSpPr>
        <p:spPr/>
        <p:txBody>
          <a:bodyPr/>
          <a:lstStyle/>
          <a:p>
            <a:fld id="{F5E0FFD8-1193-47FE-97CA-8B356EED0836}" type="slidenum">
              <a:rPr kumimoji="1" lang="ja-JP" altLang="en-US" sz="2000" smtClean="0"/>
              <a:t>29</a:t>
            </a:fld>
            <a:endParaRPr kumimoji="1" lang="ja-JP" altLang="en-US" sz="2000"/>
          </a:p>
        </p:txBody>
      </p:sp>
    </p:spTree>
    <p:extLst>
      <p:ext uri="{BB962C8B-B14F-4D97-AF65-F5344CB8AC3E}">
        <p14:creationId xmlns:p14="http://schemas.microsoft.com/office/powerpoint/2010/main" val="114203522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グループ化 351"/>
          <p:cNvGrpSpPr/>
          <p:nvPr/>
        </p:nvGrpSpPr>
        <p:grpSpPr>
          <a:xfrm>
            <a:off x="1496616" y="-3843808"/>
            <a:ext cx="8784976" cy="11358069"/>
            <a:chOff x="2484438" y="620713"/>
            <a:chExt cx="3978275" cy="5143500"/>
          </a:xfrm>
        </p:grpSpPr>
        <p:pic>
          <p:nvPicPr>
            <p:cNvPr id="10242" name="Picture 2" descr="tayousei3"/>
            <p:cNvPicPr>
              <a:picLocks noChangeAspect="1" noChangeArrowheads="1"/>
            </p:cNvPicPr>
            <p:nvPr/>
          </p:nvPicPr>
          <p:blipFill>
            <a:blip r:embed="rId2" cstate="print"/>
            <a:srcRect/>
            <a:stretch>
              <a:fillRect/>
            </a:stretch>
          </p:blipFill>
          <p:spPr bwMode="auto">
            <a:xfrm>
              <a:off x="2484438" y="620713"/>
              <a:ext cx="3978275" cy="5143500"/>
            </a:xfrm>
            <a:prstGeom prst="rect">
              <a:avLst/>
            </a:prstGeom>
            <a:noFill/>
          </p:spPr>
        </p:pic>
        <p:sp>
          <p:nvSpPr>
            <p:cNvPr id="10246" name="Oval 6"/>
            <p:cNvSpPr>
              <a:spLocks noChangeArrowheads="1"/>
            </p:cNvSpPr>
            <p:nvPr/>
          </p:nvSpPr>
          <p:spPr bwMode="auto">
            <a:xfrm>
              <a:off x="3040063" y="1568450"/>
              <a:ext cx="73025" cy="73025"/>
            </a:xfrm>
            <a:prstGeom prst="ellipse">
              <a:avLst/>
            </a:prstGeom>
            <a:solidFill>
              <a:srgbClr val="FF0000"/>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0247" name="Oval 7"/>
            <p:cNvSpPr>
              <a:spLocks noChangeArrowheads="1"/>
            </p:cNvSpPr>
            <p:nvPr/>
          </p:nvSpPr>
          <p:spPr bwMode="auto">
            <a:xfrm>
              <a:off x="5307013" y="1970088"/>
              <a:ext cx="73025" cy="73025"/>
            </a:xfrm>
            <a:prstGeom prst="ellipse">
              <a:avLst/>
            </a:prstGeom>
            <a:solidFill>
              <a:srgbClr val="FF0000"/>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0248" name="Oval 8"/>
            <p:cNvSpPr>
              <a:spLocks noChangeArrowheads="1"/>
            </p:cNvSpPr>
            <p:nvPr/>
          </p:nvSpPr>
          <p:spPr bwMode="auto">
            <a:xfrm>
              <a:off x="5487988" y="2676525"/>
              <a:ext cx="73025" cy="73025"/>
            </a:xfrm>
            <a:prstGeom prst="ellipse">
              <a:avLst/>
            </a:prstGeom>
            <a:solidFill>
              <a:srgbClr val="FF0000"/>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0249" name="Oval 9"/>
            <p:cNvSpPr>
              <a:spLocks noChangeArrowheads="1"/>
            </p:cNvSpPr>
            <p:nvPr/>
          </p:nvSpPr>
          <p:spPr bwMode="auto">
            <a:xfrm>
              <a:off x="5532438" y="2924175"/>
              <a:ext cx="73025" cy="73025"/>
            </a:xfrm>
            <a:prstGeom prst="ellipse">
              <a:avLst/>
            </a:prstGeom>
            <a:solidFill>
              <a:srgbClr val="FF0000"/>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0250" name="Oval 10"/>
            <p:cNvSpPr>
              <a:spLocks noChangeArrowheads="1"/>
            </p:cNvSpPr>
            <p:nvPr/>
          </p:nvSpPr>
          <p:spPr bwMode="auto">
            <a:xfrm>
              <a:off x="5530850" y="2787650"/>
              <a:ext cx="73025" cy="73025"/>
            </a:xfrm>
            <a:prstGeom prst="ellipse">
              <a:avLst/>
            </a:prstGeom>
            <a:solidFill>
              <a:srgbClr val="FF0000"/>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0251" name="Oval 11"/>
            <p:cNvSpPr>
              <a:spLocks noChangeArrowheads="1"/>
            </p:cNvSpPr>
            <p:nvPr/>
          </p:nvSpPr>
          <p:spPr bwMode="auto">
            <a:xfrm>
              <a:off x="5435600" y="2892425"/>
              <a:ext cx="73025" cy="73025"/>
            </a:xfrm>
            <a:prstGeom prst="ellipse">
              <a:avLst/>
            </a:prstGeom>
            <a:solidFill>
              <a:srgbClr val="FF0000"/>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0252" name="Oval 12"/>
            <p:cNvSpPr>
              <a:spLocks noChangeArrowheads="1"/>
            </p:cNvSpPr>
            <p:nvPr/>
          </p:nvSpPr>
          <p:spPr bwMode="auto">
            <a:xfrm>
              <a:off x="5432425" y="2794000"/>
              <a:ext cx="73025" cy="73025"/>
            </a:xfrm>
            <a:prstGeom prst="ellipse">
              <a:avLst/>
            </a:prstGeom>
            <a:solidFill>
              <a:srgbClr val="FF0000"/>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0253" name="Oval 13"/>
            <p:cNvSpPr>
              <a:spLocks noChangeArrowheads="1"/>
            </p:cNvSpPr>
            <p:nvPr/>
          </p:nvSpPr>
          <p:spPr bwMode="auto">
            <a:xfrm>
              <a:off x="5383213" y="2995613"/>
              <a:ext cx="73025" cy="73025"/>
            </a:xfrm>
            <a:prstGeom prst="ellipse">
              <a:avLst/>
            </a:prstGeom>
            <a:solidFill>
              <a:srgbClr val="FF0000"/>
            </a:solidFill>
            <a:ln w="9525">
              <a:solidFill>
                <a:schemeClr val="tx1"/>
              </a:solidFill>
              <a:round/>
              <a:headEnd/>
              <a:tailEnd/>
            </a:ln>
            <a:effectLst/>
          </p:spPr>
          <p:txBody>
            <a:bodyPr wrap="none" anchor="ctr"/>
            <a:lstStyle/>
            <a:p>
              <a:pPr algn="ctr" defTabSz="914400" fontAlgn="base">
                <a:spcBef>
                  <a:spcPct val="0"/>
                </a:spcBef>
                <a:spcAft>
                  <a:spcPct val="0"/>
                </a:spcAft>
              </a:pPr>
              <a:endParaRPr kumimoji="1" lang="ja-JP" altLang="ja-JP" b="1">
                <a:solidFill>
                  <a:srgbClr val="000000"/>
                </a:solidFill>
                <a:latin typeface="Arial"/>
                <a:ea typeface="ＭＳ Ｐゴシック"/>
              </a:endParaRPr>
            </a:p>
          </p:txBody>
        </p:sp>
        <p:sp>
          <p:nvSpPr>
            <p:cNvPr id="10254" name="Oval 14"/>
            <p:cNvSpPr>
              <a:spLocks noChangeArrowheads="1"/>
            </p:cNvSpPr>
            <p:nvPr/>
          </p:nvSpPr>
          <p:spPr bwMode="auto">
            <a:xfrm>
              <a:off x="5419725" y="3121025"/>
              <a:ext cx="73025" cy="73025"/>
            </a:xfrm>
            <a:prstGeom prst="ellipse">
              <a:avLst/>
            </a:prstGeom>
            <a:solidFill>
              <a:srgbClr val="FF0000"/>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0255" name="Oval 15"/>
            <p:cNvSpPr>
              <a:spLocks noChangeArrowheads="1"/>
            </p:cNvSpPr>
            <p:nvPr/>
          </p:nvSpPr>
          <p:spPr bwMode="auto">
            <a:xfrm>
              <a:off x="5470525" y="3324225"/>
              <a:ext cx="73025" cy="73025"/>
            </a:xfrm>
            <a:prstGeom prst="ellipse">
              <a:avLst/>
            </a:prstGeom>
            <a:solidFill>
              <a:srgbClr val="FF0000"/>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0256" name="Oval 16"/>
            <p:cNvSpPr>
              <a:spLocks noChangeArrowheads="1"/>
            </p:cNvSpPr>
            <p:nvPr/>
          </p:nvSpPr>
          <p:spPr bwMode="auto">
            <a:xfrm>
              <a:off x="5311775" y="3509963"/>
              <a:ext cx="73025" cy="73025"/>
            </a:xfrm>
            <a:prstGeom prst="ellipse">
              <a:avLst/>
            </a:prstGeom>
            <a:solidFill>
              <a:srgbClr val="FF0000"/>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0257" name="Oval 17"/>
            <p:cNvSpPr>
              <a:spLocks noChangeArrowheads="1"/>
            </p:cNvSpPr>
            <p:nvPr/>
          </p:nvSpPr>
          <p:spPr bwMode="auto">
            <a:xfrm>
              <a:off x="5213350" y="3355975"/>
              <a:ext cx="73025" cy="73025"/>
            </a:xfrm>
            <a:prstGeom prst="ellipse">
              <a:avLst/>
            </a:prstGeom>
            <a:solidFill>
              <a:srgbClr val="FF0000"/>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0258" name="Oval 18"/>
            <p:cNvSpPr>
              <a:spLocks noChangeArrowheads="1"/>
            </p:cNvSpPr>
            <p:nvPr/>
          </p:nvSpPr>
          <p:spPr bwMode="auto">
            <a:xfrm>
              <a:off x="5292725" y="3427413"/>
              <a:ext cx="73025" cy="73025"/>
            </a:xfrm>
            <a:prstGeom prst="ellipse">
              <a:avLst/>
            </a:prstGeom>
            <a:solidFill>
              <a:srgbClr val="FF0000"/>
            </a:solidFill>
            <a:ln w="9525">
              <a:solidFill>
                <a:schemeClr val="tx1"/>
              </a:solidFill>
              <a:round/>
              <a:headEnd/>
              <a:tailEnd/>
            </a:ln>
            <a:effectLst/>
          </p:spPr>
          <p:txBody>
            <a:bodyPr wrap="none" anchor="ctr"/>
            <a:lstStyle/>
            <a:p>
              <a:pPr algn="ctr" defTabSz="914400" fontAlgn="base">
                <a:spcBef>
                  <a:spcPct val="0"/>
                </a:spcBef>
                <a:spcAft>
                  <a:spcPct val="0"/>
                </a:spcAft>
              </a:pPr>
              <a:endParaRPr kumimoji="1" lang="ja-JP" altLang="ja-JP">
                <a:solidFill>
                  <a:srgbClr val="000000"/>
                </a:solidFill>
                <a:latin typeface="Arial"/>
                <a:ea typeface="ＭＳ Ｐゴシック"/>
              </a:endParaRPr>
            </a:p>
          </p:txBody>
        </p:sp>
        <p:sp>
          <p:nvSpPr>
            <p:cNvPr id="10259" name="Oval 19"/>
            <p:cNvSpPr>
              <a:spLocks noChangeArrowheads="1"/>
            </p:cNvSpPr>
            <p:nvPr/>
          </p:nvSpPr>
          <p:spPr bwMode="auto">
            <a:xfrm>
              <a:off x="5362575" y="3540125"/>
              <a:ext cx="73025" cy="73025"/>
            </a:xfrm>
            <a:prstGeom prst="ellipse">
              <a:avLst/>
            </a:prstGeom>
            <a:solidFill>
              <a:srgbClr val="FF0000"/>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0260" name="Oval 20"/>
            <p:cNvSpPr>
              <a:spLocks noChangeArrowheads="1"/>
            </p:cNvSpPr>
            <p:nvPr/>
          </p:nvSpPr>
          <p:spPr bwMode="auto">
            <a:xfrm>
              <a:off x="5341938" y="3462338"/>
              <a:ext cx="73025" cy="73025"/>
            </a:xfrm>
            <a:prstGeom prst="ellipse">
              <a:avLst/>
            </a:prstGeom>
            <a:solidFill>
              <a:srgbClr val="FF0000"/>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0261" name="Oval 21"/>
            <p:cNvSpPr>
              <a:spLocks noChangeArrowheads="1"/>
            </p:cNvSpPr>
            <p:nvPr/>
          </p:nvSpPr>
          <p:spPr bwMode="auto">
            <a:xfrm>
              <a:off x="5219700" y="3519488"/>
              <a:ext cx="73025" cy="73025"/>
            </a:xfrm>
            <a:prstGeom prst="ellipse">
              <a:avLst/>
            </a:prstGeom>
            <a:solidFill>
              <a:srgbClr val="FF0000"/>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0262" name="Oval 22"/>
            <p:cNvSpPr>
              <a:spLocks noChangeArrowheads="1"/>
            </p:cNvSpPr>
            <p:nvPr/>
          </p:nvSpPr>
          <p:spPr bwMode="auto">
            <a:xfrm>
              <a:off x="5235575" y="3494088"/>
              <a:ext cx="73025" cy="73025"/>
            </a:xfrm>
            <a:prstGeom prst="ellipse">
              <a:avLst/>
            </a:prstGeom>
            <a:solidFill>
              <a:srgbClr val="FF0000"/>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0263" name="Oval 23"/>
            <p:cNvSpPr>
              <a:spLocks noChangeArrowheads="1"/>
            </p:cNvSpPr>
            <p:nvPr/>
          </p:nvSpPr>
          <p:spPr bwMode="auto">
            <a:xfrm>
              <a:off x="5226050" y="3413125"/>
              <a:ext cx="73025" cy="73025"/>
            </a:xfrm>
            <a:prstGeom prst="ellipse">
              <a:avLst/>
            </a:prstGeom>
            <a:solidFill>
              <a:srgbClr val="FF0000"/>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0264" name="Oval 24"/>
            <p:cNvSpPr>
              <a:spLocks noChangeArrowheads="1"/>
            </p:cNvSpPr>
            <p:nvPr/>
          </p:nvSpPr>
          <p:spPr bwMode="auto">
            <a:xfrm>
              <a:off x="5148263" y="3429000"/>
              <a:ext cx="73025" cy="73025"/>
            </a:xfrm>
            <a:prstGeom prst="ellipse">
              <a:avLst/>
            </a:prstGeom>
            <a:solidFill>
              <a:srgbClr val="FF0000"/>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0265" name="Oval 25"/>
            <p:cNvSpPr>
              <a:spLocks noChangeArrowheads="1"/>
            </p:cNvSpPr>
            <p:nvPr/>
          </p:nvSpPr>
          <p:spPr bwMode="auto">
            <a:xfrm>
              <a:off x="5413375" y="3638550"/>
              <a:ext cx="73025" cy="73025"/>
            </a:xfrm>
            <a:prstGeom prst="ellipse">
              <a:avLst/>
            </a:prstGeom>
            <a:solidFill>
              <a:srgbClr val="FF0000"/>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0266" name="Oval 26"/>
            <p:cNvSpPr>
              <a:spLocks noChangeArrowheads="1"/>
            </p:cNvSpPr>
            <p:nvPr/>
          </p:nvSpPr>
          <p:spPr bwMode="auto">
            <a:xfrm>
              <a:off x="5268913" y="3598863"/>
              <a:ext cx="73025" cy="73025"/>
            </a:xfrm>
            <a:prstGeom prst="ellipse">
              <a:avLst/>
            </a:prstGeom>
            <a:solidFill>
              <a:srgbClr val="FF0000"/>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0267" name="Oval 27"/>
            <p:cNvSpPr>
              <a:spLocks noChangeArrowheads="1"/>
            </p:cNvSpPr>
            <p:nvPr/>
          </p:nvSpPr>
          <p:spPr bwMode="auto">
            <a:xfrm>
              <a:off x="5207000" y="3644900"/>
              <a:ext cx="73025" cy="73025"/>
            </a:xfrm>
            <a:prstGeom prst="ellipse">
              <a:avLst/>
            </a:prstGeom>
            <a:solidFill>
              <a:srgbClr val="FF0000"/>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0268" name="Oval 28"/>
            <p:cNvSpPr>
              <a:spLocks noChangeArrowheads="1"/>
            </p:cNvSpPr>
            <p:nvPr/>
          </p:nvSpPr>
          <p:spPr bwMode="auto">
            <a:xfrm>
              <a:off x="5226050" y="3667125"/>
              <a:ext cx="73025" cy="73025"/>
            </a:xfrm>
            <a:prstGeom prst="ellipse">
              <a:avLst/>
            </a:prstGeom>
            <a:solidFill>
              <a:srgbClr val="FF0000"/>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0269" name="Oval 29"/>
            <p:cNvSpPr>
              <a:spLocks noChangeArrowheads="1"/>
            </p:cNvSpPr>
            <p:nvPr/>
          </p:nvSpPr>
          <p:spPr bwMode="auto">
            <a:xfrm>
              <a:off x="5354638" y="3663950"/>
              <a:ext cx="73025" cy="73025"/>
            </a:xfrm>
            <a:prstGeom prst="ellipse">
              <a:avLst/>
            </a:prstGeom>
            <a:solidFill>
              <a:srgbClr val="FF0000"/>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0270" name="Oval 30"/>
            <p:cNvSpPr>
              <a:spLocks noChangeArrowheads="1"/>
            </p:cNvSpPr>
            <p:nvPr/>
          </p:nvSpPr>
          <p:spPr bwMode="auto">
            <a:xfrm>
              <a:off x="5308600" y="3676650"/>
              <a:ext cx="73025" cy="73025"/>
            </a:xfrm>
            <a:prstGeom prst="ellipse">
              <a:avLst/>
            </a:prstGeom>
            <a:solidFill>
              <a:srgbClr val="FF0000"/>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0271" name="Oval 31"/>
            <p:cNvSpPr>
              <a:spLocks noChangeArrowheads="1"/>
            </p:cNvSpPr>
            <p:nvPr/>
          </p:nvSpPr>
          <p:spPr bwMode="auto">
            <a:xfrm>
              <a:off x="5265738" y="3749675"/>
              <a:ext cx="73025" cy="73025"/>
            </a:xfrm>
            <a:prstGeom prst="ellipse">
              <a:avLst/>
            </a:prstGeom>
            <a:solidFill>
              <a:srgbClr val="FF0000"/>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0272" name="Oval 32"/>
            <p:cNvSpPr>
              <a:spLocks noChangeArrowheads="1"/>
            </p:cNvSpPr>
            <p:nvPr/>
          </p:nvSpPr>
          <p:spPr bwMode="auto">
            <a:xfrm>
              <a:off x="5391150" y="3749675"/>
              <a:ext cx="73025" cy="73025"/>
            </a:xfrm>
            <a:prstGeom prst="ellipse">
              <a:avLst/>
            </a:prstGeom>
            <a:solidFill>
              <a:srgbClr val="FF0000"/>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0273" name="Oval 33"/>
            <p:cNvSpPr>
              <a:spLocks noChangeArrowheads="1"/>
            </p:cNvSpPr>
            <p:nvPr/>
          </p:nvSpPr>
          <p:spPr bwMode="auto">
            <a:xfrm>
              <a:off x="5313363" y="3716338"/>
              <a:ext cx="73025" cy="73025"/>
            </a:xfrm>
            <a:prstGeom prst="ellipse">
              <a:avLst/>
            </a:prstGeom>
            <a:solidFill>
              <a:srgbClr val="FF0000"/>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0274" name="Oval 34"/>
            <p:cNvSpPr>
              <a:spLocks noChangeArrowheads="1"/>
            </p:cNvSpPr>
            <p:nvPr/>
          </p:nvSpPr>
          <p:spPr bwMode="auto">
            <a:xfrm>
              <a:off x="5314950" y="3781425"/>
              <a:ext cx="73025" cy="73025"/>
            </a:xfrm>
            <a:prstGeom prst="ellipse">
              <a:avLst/>
            </a:prstGeom>
            <a:solidFill>
              <a:srgbClr val="FF0000"/>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0275" name="Oval 35"/>
            <p:cNvSpPr>
              <a:spLocks noChangeArrowheads="1"/>
            </p:cNvSpPr>
            <p:nvPr/>
          </p:nvSpPr>
          <p:spPr bwMode="auto">
            <a:xfrm>
              <a:off x="5257800" y="3808413"/>
              <a:ext cx="73025" cy="73025"/>
            </a:xfrm>
            <a:prstGeom prst="ellipse">
              <a:avLst/>
            </a:prstGeom>
            <a:solidFill>
              <a:srgbClr val="FF0000"/>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0276" name="Oval 36"/>
            <p:cNvSpPr>
              <a:spLocks noChangeArrowheads="1"/>
            </p:cNvSpPr>
            <p:nvPr/>
          </p:nvSpPr>
          <p:spPr bwMode="auto">
            <a:xfrm>
              <a:off x="5292725" y="3876675"/>
              <a:ext cx="73025" cy="73025"/>
            </a:xfrm>
            <a:prstGeom prst="ellipse">
              <a:avLst/>
            </a:prstGeom>
            <a:solidFill>
              <a:srgbClr val="FF0000"/>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0277" name="Oval 37"/>
            <p:cNvSpPr>
              <a:spLocks noChangeArrowheads="1"/>
            </p:cNvSpPr>
            <p:nvPr/>
          </p:nvSpPr>
          <p:spPr bwMode="auto">
            <a:xfrm>
              <a:off x="5318125" y="3851275"/>
              <a:ext cx="73025" cy="73025"/>
            </a:xfrm>
            <a:prstGeom prst="ellipse">
              <a:avLst/>
            </a:prstGeom>
            <a:solidFill>
              <a:srgbClr val="FF0000"/>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0278" name="Oval 38"/>
            <p:cNvSpPr>
              <a:spLocks noChangeArrowheads="1"/>
            </p:cNvSpPr>
            <p:nvPr/>
          </p:nvSpPr>
          <p:spPr bwMode="auto">
            <a:xfrm>
              <a:off x="5219700" y="3860800"/>
              <a:ext cx="73025" cy="73025"/>
            </a:xfrm>
            <a:prstGeom prst="ellipse">
              <a:avLst/>
            </a:prstGeom>
            <a:solidFill>
              <a:srgbClr val="FF0000"/>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0279" name="Oval 39"/>
            <p:cNvSpPr>
              <a:spLocks noChangeArrowheads="1"/>
            </p:cNvSpPr>
            <p:nvPr/>
          </p:nvSpPr>
          <p:spPr bwMode="auto">
            <a:xfrm>
              <a:off x="5097463" y="3756025"/>
              <a:ext cx="73025" cy="73025"/>
            </a:xfrm>
            <a:prstGeom prst="ellipse">
              <a:avLst/>
            </a:prstGeom>
            <a:solidFill>
              <a:srgbClr val="FF0000"/>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0280" name="Oval 40"/>
            <p:cNvSpPr>
              <a:spLocks noChangeArrowheads="1"/>
            </p:cNvSpPr>
            <p:nvPr/>
          </p:nvSpPr>
          <p:spPr bwMode="auto">
            <a:xfrm>
              <a:off x="5178425" y="3765550"/>
              <a:ext cx="73025" cy="73025"/>
            </a:xfrm>
            <a:prstGeom prst="ellipse">
              <a:avLst/>
            </a:prstGeom>
            <a:solidFill>
              <a:srgbClr val="FF0000"/>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0281" name="Oval 41"/>
            <p:cNvSpPr>
              <a:spLocks noChangeArrowheads="1"/>
            </p:cNvSpPr>
            <p:nvPr/>
          </p:nvSpPr>
          <p:spPr bwMode="auto">
            <a:xfrm>
              <a:off x="5151438" y="3790950"/>
              <a:ext cx="73025" cy="73025"/>
            </a:xfrm>
            <a:prstGeom prst="ellipse">
              <a:avLst/>
            </a:prstGeom>
            <a:solidFill>
              <a:srgbClr val="FF0000"/>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0282" name="Oval 42"/>
            <p:cNvSpPr>
              <a:spLocks noChangeArrowheads="1"/>
            </p:cNvSpPr>
            <p:nvPr/>
          </p:nvSpPr>
          <p:spPr bwMode="auto">
            <a:xfrm>
              <a:off x="5141913" y="3876675"/>
              <a:ext cx="73025" cy="73025"/>
            </a:xfrm>
            <a:prstGeom prst="ellipse">
              <a:avLst/>
            </a:prstGeom>
            <a:solidFill>
              <a:srgbClr val="FF0000"/>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0283" name="Oval 43"/>
            <p:cNvSpPr>
              <a:spLocks noChangeArrowheads="1"/>
            </p:cNvSpPr>
            <p:nvPr/>
          </p:nvSpPr>
          <p:spPr bwMode="auto">
            <a:xfrm>
              <a:off x="5051425" y="3863975"/>
              <a:ext cx="73025" cy="73025"/>
            </a:xfrm>
            <a:prstGeom prst="ellipse">
              <a:avLst/>
            </a:prstGeom>
            <a:solidFill>
              <a:srgbClr val="FF0000"/>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0284" name="Oval 44"/>
            <p:cNvSpPr>
              <a:spLocks noChangeArrowheads="1"/>
            </p:cNvSpPr>
            <p:nvPr/>
          </p:nvSpPr>
          <p:spPr bwMode="auto">
            <a:xfrm>
              <a:off x="5130800" y="3716338"/>
              <a:ext cx="73025" cy="73025"/>
            </a:xfrm>
            <a:prstGeom prst="ellipse">
              <a:avLst/>
            </a:prstGeom>
            <a:solidFill>
              <a:srgbClr val="FF0000"/>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0285" name="Oval 45"/>
            <p:cNvSpPr>
              <a:spLocks noChangeArrowheads="1"/>
            </p:cNvSpPr>
            <p:nvPr/>
          </p:nvSpPr>
          <p:spPr bwMode="auto">
            <a:xfrm>
              <a:off x="5130800" y="3663950"/>
              <a:ext cx="73025" cy="73025"/>
            </a:xfrm>
            <a:prstGeom prst="ellipse">
              <a:avLst/>
            </a:prstGeom>
            <a:solidFill>
              <a:srgbClr val="FF0000"/>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0286" name="Oval 46"/>
            <p:cNvSpPr>
              <a:spLocks noChangeArrowheads="1"/>
            </p:cNvSpPr>
            <p:nvPr/>
          </p:nvSpPr>
          <p:spPr bwMode="auto">
            <a:xfrm>
              <a:off x="5035550" y="3630613"/>
              <a:ext cx="73025" cy="73025"/>
            </a:xfrm>
            <a:prstGeom prst="ellipse">
              <a:avLst/>
            </a:prstGeom>
            <a:solidFill>
              <a:srgbClr val="FF0000"/>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0287" name="Oval 47"/>
            <p:cNvSpPr>
              <a:spLocks noChangeArrowheads="1"/>
            </p:cNvSpPr>
            <p:nvPr/>
          </p:nvSpPr>
          <p:spPr bwMode="auto">
            <a:xfrm>
              <a:off x="4948238" y="3835400"/>
              <a:ext cx="73025" cy="73025"/>
            </a:xfrm>
            <a:prstGeom prst="ellipse">
              <a:avLst/>
            </a:prstGeom>
            <a:solidFill>
              <a:srgbClr val="FF0000"/>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0288" name="Oval 48"/>
            <p:cNvSpPr>
              <a:spLocks noChangeArrowheads="1"/>
            </p:cNvSpPr>
            <p:nvPr/>
          </p:nvSpPr>
          <p:spPr bwMode="auto">
            <a:xfrm>
              <a:off x="4859338" y="3822700"/>
              <a:ext cx="73025" cy="73025"/>
            </a:xfrm>
            <a:prstGeom prst="ellipse">
              <a:avLst/>
            </a:prstGeom>
            <a:solidFill>
              <a:srgbClr val="FF0000"/>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0289" name="Oval 49"/>
            <p:cNvSpPr>
              <a:spLocks noChangeArrowheads="1"/>
            </p:cNvSpPr>
            <p:nvPr/>
          </p:nvSpPr>
          <p:spPr bwMode="auto">
            <a:xfrm>
              <a:off x="4819650" y="3730625"/>
              <a:ext cx="73025" cy="73025"/>
            </a:xfrm>
            <a:prstGeom prst="ellipse">
              <a:avLst/>
            </a:prstGeom>
            <a:solidFill>
              <a:srgbClr val="FF0000"/>
            </a:solidFill>
            <a:ln w="9525">
              <a:solidFill>
                <a:schemeClr val="tx1"/>
              </a:solidFill>
              <a:round/>
              <a:headEnd/>
              <a:tailEnd/>
            </a:ln>
            <a:effectLst/>
          </p:spPr>
          <p:txBody>
            <a:bodyPr wrap="none" anchor="ctr"/>
            <a:lstStyle/>
            <a:p>
              <a:pPr algn="ctr" defTabSz="914400" fontAlgn="base">
                <a:spcBef>
                  <a:spcPct val="0"/>
                </a:spcBef>
                <a:spcAft>
                  <a:spcPct val="0"/>
                </a:spcAft>
              </a:pPr>
              <a:endParaRPr kumimoji="1" lang="ja-JP" altLang="ja-JP">
                <a:solidFill>
                  <a:srgbClr val="000000"/>
                </a:solidFill>
                <a:latin typeface="Arial"/>
                <a:ea typeface="ＭＳ Ｐゴシック"/>
              </a:endParaRPr>
            </a:p>
          </p:txBody>
        </p:sp>
        <p:sp>
          <p:nvSpPr>
            <p:cNvPr id="10290" name="Oval 50"/>
            <p:cNvSpPr>
              <a:spLocks noChangeArrowheads="1"/>
            </p:cNvSpPr>
            <p:nvPr/>
          </p:nvSpPr>
          <p:spPr bwMode="auto">
            <a:xfrm>
              <a:off x="4884738" y="3784600"/>
              <a:ext cx="73025" cy="73025"/>
            </a:xfrm>
            <a:prstGeom prst="ellipse">
              <a:avLst/>
            </a:prstGeom>
            <a:solidFill>
              <a:srgbClr val="FF0000"/>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0291" name="Oval 51"/>
            <p:cNvSpPr>
              <a:spLocks noChangeArrowheads="1"/>
            </p:cNvSpPr>
            <p:nvPr/>
          </p:nvSpPr>
          <p:spPr bwMode="auto">
            <a:xfrm>
              <a:off x="4818063" y="3562350"/>
              <a:ext cx="73025" cy="73025"/>
            </a:xfrm>
            <a:prstGeom prst="ellipse">
              <a:avLst/>
            </a:prstGeom>
            <a:solidFill>
              <a:srgbClr val="FF0000"/>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0292" name="Oval 52"/>
            <p:cNvSpPr>
              <a:spLocks noChangeArrowheads="1"/>
            </p:cNvSpPr>
            <p:nvPr/>
          </p:nvSpPr>
          <p:spPr bwMode="auto">
            <a:xfrm>
              <a:off x="4822825" y="3500438"/>
              <a:ext cx="73025" cy="73025"/>
            </a:xfrm>
            <a:prstGeom prst="ellipse">
              <a:avLst/>
            </a:prstGeom>
            <a:solidFill>
              <a:srgbClr val="FF0000"/>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0293" name="Oval 53"/>
            <p:cNvSpPr>
              <a:spLocks noChangeArrowheads="1"/>
            </p:cNvSpPr>
            <p:nvPr/>
          </p:nvSpPr>
          <p:spPr bwMode="auto">
            <a:xfrm>
              <a:off x="4787900" y="3657600"/>
              <a:ext cx="73025" cy="73025"/>
            </a:xfrm>
            <a:prstGeom prst="ellipse">
              <a:avLst/>
            </a:prstGeom>
            <a:solidFill>
              <a:srgbClr val="FF0000"/>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0294" name="Oval 54"/>
            <p:cNvSpPr>
              <a:spLocks noChangeArrowheads="1"/>
            </p:cNvSpPr>
            <p:nvPr/>
          </p:nvSpPr>
          <p:spPr bwMode="auto">
            <a:xfrm>
              <a:off x="4716463" y="3825875"/>
              <a:ext cx="73025" cy="73025"/>
            </a:xfrm>
            <a:prstGeom prst="ellipse">
              <a:avLst/>
            </a:prstGeom>
            <a:solidFill>
              <a:srgbClr val="FF0000"/>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0295" name="Oval 55"/>
            <p:cNvSpPr>
              <a:spLocks noChangeArrowheads="1"/>
            </p:cNvSpPr>
            <p:nvPr/>
          </p:nvSpPr>
          <p:spPr bwMode="auto">
            <a:xfrm>
              <a:off x="4765675" y="3500438"/>
              <a:ext cx="73025" cy="73025"/>
            </a:xfrm>
            <a:prstGeom prst="ellipse">
              <a:avLst/>
            </a:prstGeom>
            <a:solidFill>
              <a:srgbClr val="FF0000"/>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0296" name="Oval 56"/>
            <p:cNvSpPr>
              <a:spLocks noChangeArrowheads="1"/>
            </p:cNvSpPr>
            <p:nvPr/>
          </p:nvSpPr>
          <p:spPr bwMode="auto">
            <a:xfrm>
              <a:off x="4784725" y="3478213"/>
              <a:ext cx="73025" cy="73025"/>
            </a:xfrm>
            <a:prstGeom prst="ellipse">
              <a:avLst/>
            </a:prstGeom>
            <a:solidFill>
              <a:srgbClr val="FF0000"/>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0297" name="Oval 57"/>
            <p:cNvSpPr>
              <a:spLocks noChangeArrowheads="1"/>
            </p:cNvSpPr>
            <p:nvPr/>
          </p:nvSpPr>
          <p:spPr bwMode="auto">
            <a:xfrm>
              <a:off x="4803775" y="3444875"/>
              <a:ext cx="73025" cy="73025"/>
            </a:xfrm>
            <a:prstGeom prst="ellipse">
              <a:avLst/>
            </a:prstGeom>
            <a:solidFill>
              <a:srgbClr val="FF0000"/>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0298" name="Oval 58"/>
            <p:cNvSpPr>
              <a:spLocks noChangeArrowheads="1"/>
            </p:cNvSpPr>
            <p:nvPr/>
          </p:nvSpPr>
          <p:spPr bwMode="auto">
            <a:xfrm>
              <a:off x="4675188" y="3527425"/>
              <a:ext cx="73025" cy="73025"/>
            </a:xfrm>
            <a:prstGeom prst="ellipse">
              <a:avLst/>
            </a:prstGeom>
            <a:solidFill>
              <a:srgbClr val="FF0000"/>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0299" name="Oval 59"/>
            <p:cNvSpPr>
              <a:spLocks noChangeArrowheads="1"/>
            </p:cNvSpPr>
            <p:nvPr/>
          </p:nvSpPr>
          <p:spPr bwMode="auto">
            <a:xfrm>
              <a:off x="4456113" y="3870325"/>
              <a:ext cx="73025" cy="73025"/>
            </a:xfrm>
            <a:prstGeom prst="ellipse">
              <a:avLst/>
            </a:prstGeom>
            <a:solidFill>
              <a:srgbClr val="FF0000"/>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0300" name="Oval 60"/>
            <p:cNvSpPr>
              <a:spLocks noChangeArrowheads="1"/>
            </p:cNvSpPr>
            <p:nvPr/>
          </p:nvSpPr>
          <p:spPr bwMode="auto">
            <a:xfrm>
              <a:off x="4605338" y="3916363"/>
              <a:ext cx="73025" cy="73025"/>
            </a:xfrm>
            <a:prstGeom prst="ellipse">
              <a:avLst/>
            </a:prstGeom>
            <a:solidFill>
              <a:srgbClr val="FF0000"/>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0301" name="Oval 61"/>
            <p:cNvSpPr>
              <a:spLocks noChangeArrowheads="1"/>
            </p:cNvSpPr>
            <p:nvPr/>
          </p:nvSpPr>
          <p:spPr bwMode="auto">
            <a:xfrm>
              <a:off x="4525963" y="3916363"/>
              <a:ext cx="73025" cy="73025"/>
            </a:xfrm>
            <a:prstGeom prst="ellipse">
              <a:avLst/>
            </a:prstGeom>
            <a:solidFill>
              <a:srgbClr val="FF0000"/>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0302" name="Oval 62"/>
            <p:cNvSpPr>
              <a:spLocks noChangeArrowheads="1"/>
            </p:cNvSpPr>
            <p:nvPr/>
          </p:nvSpPr>
          <p:spPr bwMode="auto">
            <a:xfrm>
              <a:off x="4568825" y="4144963"/>
              <a:ext cx="73025" cy="73025"/>
            </a:xfrm>
            <a:prstGeom prst="ellipse">
              <a:avLst/>
            </a:prstGeom>
            <a:solidFill>
              <a:srgbClr val="FF0000"/>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0303" name="Oval 63"/>
            <p:cNvSpPr>
              <a:spLocks noChangeArrowheads="1"/>
            </p:cNvSpPr>
            <p:nvPr/>
          </p:nvSpPr>
          <p:spPr bwMode="auto">
            <a:xfrm>
              <a:off x="4443413" y="3911600"/>
              <a:ext cx="73025" cy="73025"/>
            </a:xfrm>
            <a:prstGeom prst="ellipse">
              <a:avLst/>
            </a:prstGeom>
            <a:solidFill>
              <a:srgbClr val="FF0000"/>
            </a:solidFill>
            <a:ln w="9525">
              <a:solidFill>
                <a:schemeClr val="tx1"/>
              </a:solidFill>
              <a:round/>
              <a:headEnd/>
              <a:tailEnd/>
            </a:ln>
            <a:effectLst/>
          </p:spPr>
          <p:txBody>
            <a:bodyPr wrap="none" anchor="ctr"/>
            <a:lstStyle/>
            <a:p>
              <a:pPr algn="ctr" defTabSz="914400" fontAlgn="base">
                <a:spcBef>
                  <a:spcPct val="0"/>
                </a:spcBef>
                <a:spcAft>
                  <a:spcPct val="0"/>
                </a:spcAft>
              </a:pPr>
              <a:endParaRPr kumimoji="1" lang="ja-JP" altLang="ja-JP">
                <a:solidFill>
                  <a:srgbClr val="000000"/>
                </a:solidFill>
                <a:latin typeface="Arial"/>
                <a:ea typeface="ＭＳ Ｐゴシック"/>
              </a:endParaRPr>
            </a:p>
          </p:txBody>
        </p:sp>
        <p:sp>
          <p:nvSpPr>
            <p:cNvPr id="10304" name="Oval 64"/>
            <p:cNvSpPr>
              <a:spLocks noChangeArrowheads="1"/>
            </p:cNvSpPr>
            <p:nvPr/>
          </p:nvSpPr>
          <p:spPr bwMode="auto">
            <a:xfrm>
              <a:off x="4487863" y="3943350"/>
              <a:ext cx="73025" cy="73025"/>
            </a:xfrm>
            <a:prstGeom prst="ellipse">
              <a:avLst/>
            </a:prstGeom>
            <a:solidFill>
              <a:srgbClr val="FF0000"/>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0305" name="Oval 65"/>
            <p:cNvSpPr>
              <a:spLocks noChangeArrowheads="1"/>
            </p:cNvSpPr>
            <p:nvPr/>
          </p:nvSpPr>
          <p:spPr bwMode="auto">
            <a:xfrm>
              <a:off x="4402138" y="4357688"/>
              <a:ext cx="73025" cy="73025"/>
            </a:xfrm>
            <a:prstGeom prst="ellipse">
              <a:avLst/>
            </a:prstGeom>
            <a:solidFill>
              <a:srgbClr val="FF0000"/>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0306" name="Oval 66"/>
            <p:cNvSpPr>
              <a:spLocks noChangeArrowheads="1"/>
            </p:cNvSpPr>
            <p:nvPr/>
          </p:nvSpPr>
          <p:spPr bwMode="auto">
            <a:xfrm>
              <a:off x="4313238" y="4367213"/>
              <a:ext cx="73025" cy="73025"/>
            </a:xfrm>
            <a:prstGeom prst="ellipse">
              <a:avLst/>
            </a:prstGeom>
            <a:solidFill>
              <a:srgbClr val="FF0000"/>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68" name="Oval 3"/>
            <p:cNvSpPr>
              <a:spLocks noChangeArrowheads="1"/>
            </p:cNvSpPr>
            <p:nvPr/>
          </p:nvSpPr>
          <p:spPr bwMode="auto">
            <a:xfrm>
              <a:off x="4437063" y="3944938"/>
              <a:ext cx="73025" cy="73025"/>
            </a:xfrm>
            <a:prstGeom prst="ellipse">
              <a:avLst/>
            </a:prstGeom>
            <a:solidFill>
              <a:srgbClr val="FF0000"/>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69" name="Oval 4"/>
            <p:cNvSpPr>
              <a:spLocks noChangeArrowheads="1"/>
            </p:cNvSpPr>
            <p:nvPr/>
          </p:nvSpPr>
          <p:spPr bwMode="auto">
            <a:xfrm>
              <a:off x="4405313" y="4073525"/>
              <a:ext cx="73025" cy="73025"/>
            </a:xfrm>
            <a:prstGeom prst="ellipse">
              <a:avLst/>
            </a:prstGeom>
            <a:solidFill>
              <a:srgbClr val="FF0000"/>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70" name="Oval 5"/>
            <p:cNvSpPr>
              <a:spLocks noChangeArrowheads="1"/>
            </p:cNvSpPr>
            <p:nvPr/>
          </p:nvSpPr>
          <p:spPr bwMode="auto">
            <a:xfrm>
              <a:off x="4559300" y="4021138"/>
              <a:ext cx="73025" cy="73025"/>
            </a:xfrm>
            <a:prstGeom prst="ellipse">
              <a:avLst/>
            </a:prstGeom>
            <a:solidFill>
              <a:srgbClr val="FF0000"/>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71" name="Oval 6"/>
            <p:cNvSpPr>
              <a:spLocks noChangeArrowheads="1"/>
            </p:cNvSpPr>
            <p:nvPr/>
          </p:nvSpPr>
          <p:spPr bwMode="auto">
            <a:xfrm>
              <a:off x="4600575" y="4054475"/>
              <a:ext cx="73025" cy="73025"/>
            </a:xfrm>
            <a:prstGeom prst="ellipse">
              <a:avLst/>
            </a:prstGeom>
            <a:solidFill>
              <a:srgbClr val="FF0000"/>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72" name="Oval 7"/>
            <p:cNvSpPr>
              <a:spLocks noChangeArrowheads="1"/>
            </p:cNvSpPr>
            <p:nvPr/>
          </p:nvSpPr>
          <p:spPr bwMode="auto">
            <a:xfrm>
              <a:off x="4811713" y="4040188"/>
              <a:ext cx="73025" cy="73025"/>
            </a:xfrm>
            <a:prstGeom prst="ellipse">
              <a:avLst/>
            </a:prstGeom>
            <a:solidFill>
              <a:srgbClr val="FF0000"/>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73" name="Oval 8"/>
            <p:cNvSpPr>
              <a:spLocks noChangeArrowheads="1"/>
            </p:cNvSpPr>
            <p:nvPr/>
          </p:nvSpPr>
          <p:spPr bwMode="auto">
            <a:xfrm>
              <a:off x="4518025" y="4160838"/>
              <a:ext cx="73025" cy="73025"/>
            </a:xfrm>
            <a:prstGeom prst="ellipse">
              <a:avLst/>
            </a:prstGeom>
            <a:solidFill>
              <a:srgbClr val="FF0000"/>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74" name="Oval 9"/>
            <p:cNvSpPr>
              <a:spLocks noChangeArrowheads="1"/>
            </p:cNvSpPr>
            <p:nvPr/>
          </p:nvSpPr>
          <p:spPr bwMode="auto">
            <a:xfrm>
              <a:off x="4478338" y="4183063"/>
              <a:ext cx="73025" cy="73025"/>
            </a:xfrm>
            <a:prstGeom prst="ellipse">
              <a:avLst/>
            </a:prstGeom>
            <a:solidFill>
              <a:srgbClr val="FF0000"/>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75" name="Oval 10"/>
            <p:cNvSpPr>
              <a:spLocks noChangeArrowheads="1"/>
            </p:cNvSpPr>
            <p:nvPr/>
          </p:nvSpPr>
          <p:spPr bwMode="auto">
            <a:xfrm>
              <a:off x="4494213" y="4105275"/>
              <a:ext cx="73025" cy="73025"/>
            </a:xfrm>
            <a:prstGeom prst="ellipse">
              <a:avLst/>
            </a:prstGeom>
            <a:solidFill>
              <a:srgbClr val="FF0000"/>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76" name="Oval 11"/>
            <p:cNvSpPr>
              <a:spLocks noChangeArrowheads="1"/>
            </p:cNvSpPr>
            <p:nvPr/>
          </p:nvSpPr>
          <p:spPr bwMode="auto">
            <a:xfrm>
              <a:off x="4067175" y="3940175"/>
              <a:ext cx="73025" cy="73025"/>
            </a:xfrm>
            <a:prstGeom prst="ellipse">
              <a:avLst/>
            </a:prstGeom>
            <a:solidFill>
              <a:srgbClr val="FF0000"/>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77" name="Oval 12"/>
            <p:cNvSpPr>
              <a:spLocks noChangeArrowheads="1"/>
            </p:cNvSpPr>
            <p:nvPr/>
          </p:nvSpPr>
          <p:spPr bwMode="auto">
            <a:xfrm>
              <a:off x="4289425" y="4435475"/>
              <a:ext cx="73025" cy="73025"/>
            </a:xfrm>
            <a:prstGeom prst="ellipse">
              <a:avLst/>
            </a:prstGeom>
            <a:solidFill>
              <a:srgbClr val="FF0000"/>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78" name="Oval 13"/>
            <p:cNvSpPr>
              <a:spLocks noChangeArrowheads="1"/>
            </p:cNvSpPr>
            <p:nvPr/>
          </p:nvSpPr>
          <p:spPr bwMode="auto">
            <a:xfrm>
              <a:off x="4868863" y="3376613"/>
              <a:ext cx="73025" cy="73025"/>
            </a:xfrm>
            <a:prstGeom prst="ellipse">
              <a:avLst/>
            </a:prstGeom>
            <a:solidFill>
              <a:srgbClr val="FF0000"/>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79" name="Oval 14"/>
            <p:cNvSpPr>
              <a:spLocks noChangeArrowheads="1"/>
            </p:cNvSpPr>
            <p:nvPr/>
          </p:nvSpPr>
          <p:spPr bwMode="auto">
            <a:xfrm>
              <a:off x="4945063" y="3284538"/>
              <a:ext cx="73025" cy="73025"/>
            </a:xfrm>
            <a:prstGeom prst="ellipse">
              <a:avLst/>
            </a:prstGeom>
            <a:solidFill>
              <a:srgbClr val="FF0000"/>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80" name="Oval 15"/>
            <p:cNvSpPr>
              <a:spLocks noChangeArrowheads="1"/>
            </p:cNvSpPr>
            <p:nvPr/>
          </p:nvSpPr>
          <p:spPr bwMode="auto">
            <a:xfrm>
              <a:off x="5100638" y="3059113"/>
              <a:ext cx="73025" cy="73025"/>
            </a:xfrm>
            <a:prstGeom prst="ellipse">
              <a:avLst/>
            </a:prstGeom>
            <a:solidFill>
              <a:srgbClr val="FF0000"/>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81" name="Oval 16"/>
            <p:cNvSpPr>
              <a:spLocks noChangeArrowheads="1"/>
            </p:cNvSpPr>
            <p:nvPr/>
          </p:nvSpPr>
          <p:spPr bwMode="auto">
            <a:xfrm>
              <a:off x="5238750" y="3444875"/>
              <a:ext cx="73025" cy="73025"/>
            </a:xfrm>
            <a:prstGeom prst="ellipse">
              <a:avLst/>
            </a:prstGeom>
            <a:solidFill>
              <a:srgbClr val="FF0000"/>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82" name="Oval 17"/>
            <p:cNvSpPr>
              <a:spLocks noChangeArrowheads="1"/>
            </p:cNvSpPr>
            <p:nvPr/>
          </p:nvSpPr>
          <p:spPr bwMode="auto">
            <a:xfrm>
              <a:off x="5302250" y="3513138"/>
              <a:ext cx="73025" cy="73025"/>
            </a:xfrm>
            <a:prstGeom prst="ellipse">
              <a:avLst/>
            </a:prstGeom>
            <a:solidFill>
              <a:srgbClr val="FF0000"/>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83" name="Oval 18"/>
            <p:cNvSpPr>
              <a:spLocks noChangeArrowheads="1"/>
            </p:cNvSpPr>
            <p:nvPr/>
          </p:nvSpPr>
          <p:spPr bwMode="auto">
            <a:xfrm>
              <a:off x="5256213" y="3694113"/>
              <a:ext cx="73025" cy="73025"/>
            </a:xfrm>
            <a:prstGeom prst="ellipse">
              <a:avLst/>
            </a:prstGeom>
            <a:solidFill>
              <a:srgbClr val="FF0000"/>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84" name="Oval 19"/>
            <p:cNvSpPr>
              <a:spLocks noChangeArrowheads="1"/>
            </p:cNvSpPr>
            <p:nvPr/>
          </p:nvSpPr>
          <p:spPr bwMode="auto">
            <a:xfrm>
              <a:off x="5207000" y="3875088"/>
              <a:ext cx="73025" cy="73025"/>
            </a:xfrm>
            <a:prstGeom prst="ellipse">
              <a:avLst/>
            </a:prstGeom>
            <a:solidFill>
              <a:srgbClr val="FF0000"/>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85" name="Oval 20"/>
            <p:cNvSpPr>
              <a:spLocks noChangeArrowheads="1"/>
            </p:cNvSpPr>
            <p:nvPr/>
          </p:nvSpPr>
          <p:spPr bwMode="auto">
            <a:xfrm>
              <a:off x="5124450" y="3821113"/>
              <a:ext cx="73025" cy="73025"/>
            </a:xfrm>
            <a:prstGeom prst="ellipse">
              <a:avLst/>
            </a:prstGeom>
            <a:solidFill>
              <a:srgbClr val="FF0000"/>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86" name="Oval 21"/>
            <p:cNvSpPr>
              <a:spLocks noChangeArrowheads="1"/>
            </p:cNvSpPr>
            <p:nvPr/>
          </p:nvSpPr>
          <p:spPr bwMode="auto">
            <a:xfrm>
              <a:off x="5346700" y="3814763"/>
              <a:ext cx="73025" cy="73025"/>
            </a:xfrm>
            <a:prstGeom prst="ellipse">
              <a:avLst/>
            </a:prstGeom>
            <a:solidFill>
              <a:srgbClr val="FF0000"/>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87" name="Oval 22"/>
            <p:cNvSpPr>
              <a:spLocks noChangeArrowheads="1"/>
            </p:cNvSpPr>
            <p:nvPr/>
          </p:nvSpPr>
          <p:spPr bwMode="auto">
            <a:xfrm>
              <a:off x="5065713" y="3770313"/>
              <a:ext cx="73025" cy="73025"/>
            </a:xfrm>
            <a:prstGeom prst="ellipse">
              <a:avLst/>
            </a:prstGeom>
            <a:solidFill>
              <a:srgbClr val="FF0000"/>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88" name="Oval 23"/>
            <p:cNvSpPr>
              <a:spLocks noChangeArrowheads="1"/>
            </p:cNvSpPr>
            <p:nvPr/>
          </p:nvSpPr>
          <p:spPr bwMode="auto">
            <a:xfrm>
              <a:off x="5075238" y="3713163"/>
              <a:ext cx="73025" cy="73025"/>
            </a:xfrm>
            <a:prstGeom prst="ellipse">
              <a:avLst/>
            </a:prstGeom>
            <a:solidFill>
              <a:srgbClr val="FF0000"/>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89" name="Oval 24"/>
            <p:cNvSpPr>
              <a:spLocks noChangeArrowheads="1"/>
            </p:cNvSpPr>
            <p:nvPr/>
          </p:nvSpPr>
          <p:spPr bwMode="auto">
            <a:xfrm>
              <a:off x="4479925" y="3924300"/>
              <a:ext cx="73025" cy="73025"/>
            </a:xfrm>
            <a:prstGeom prst="ellipse">
              <a:avLst/>
            </a:prstGeom>
            <a:solidFill>
              <a:srgbClr val="FF0000"/>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90" name="Oval 25"/>
            <p:cNvSpPr>
              <a:spLocks noChangeArrowheads="1"/>
            </p:cNvSpPr>
            <p:nvPr/>
          </p:nvSpPr>
          <p:spPr bwMode="auto">
            <a:xfrm>
              <a:off x="4827588" y="3487738"/>
              <a:ext cx="73025" cy="73025"/>
            </a:xfrm>
            <a:prstGeom prst="ellipse">
              <a:avLst/>
            </a:prstGeom>
            <a:solidFill>
              <a:srgbClr val="FF0000"/>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91" name="Oval 26"/>
            <p:cNvSpPr>
              <a:spLocks noChangeArrowheads="1"/>
            </p:cNvSpPr>
            <p:nvPr/>
          </p:nvSpPr>
          <p:spPr bwMode="auto">
            <a:xfrm>
              <a:off x="5429250" y="2682875"/>
              <a:ext cx="73025" cy="73025"/>
            </a:xfrm>
            <a:prstGeom prst="ellipse">
              <a:avLst/>
            </a:prstGeom>
            <a:solidFill>
              <a:srgbClr val="FF0000"/>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92" name="Oval 27"/>
            <p:cNvSpPr>
              <a:spLocks noChangeArrowheads="1"/>
            </p:cNvSpPr>
            <p:nvPr/>
          </p:nvSpPr>
          <p:spPr bwMode="auto">
            <a:xfrm>
              <a:off x="3043238" y="1693863"/>
              <a:ext cx="73025" cy="73025"/>
            </a:xfrm>
            <a:prstGeom prst="ellipse">
              <a:avLst/>
            </a:prstGeom>
            <a:solidFill>
              <a:srgbClr val="FF0000"/>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93" name="AutoShape 3"/>
            <p:cNvSpPr>
              <a:spLocks noChangeArrowheads="1"/>
            </p:cNvSpPr>
            <p:nvPr/>
          </p:nvSpPr>
          <p:spPr bwMode="auto">
            <a:xfrm>
              <a:off x="3006725" y="1779588"/>
              <a:ext cx="144463" cy="144462"/>
            </a:xfrm>
            <a:prstGeom prst="star5">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94" name="AutoShape 4"/>
            <p:cNvSpPr>
              <a:spLocks noChangeArrowheads="1"/>
            </p:cNvSpPr>
            <p:nvPr/>
          </p:nvSpPr>
          <p:spPr bwMode="auto">
            <a:xfrm>
              <a:off x="3960813" y="3773488"/>
              <a:ext cx="144462" cy="144462"/>
            </a:xfrm>
            <a:prstGeom prst="star5">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95" name="AutoShape 5"/>
            <p:cNvSpPr>
              <a:spLocks noChangeArrowheads="1"/>
            </p:cNvSpPr>
            <p:nvPr/>
          </p:nvSpPr>
          <p:spPr bwMode="auto">
            <a:xfrm>
              <a:off x="4352925" y="4165600"/>
              <a:ext cx="144463" cy="144463"/>
            </a:xfrm>
            <a:prstGeom prst="star5">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96" name="AutoShape 6"/>
            <p:cNvSpPr>
              <a:spLocks noChangeArrowheads="1"/>
            </p:cNvSpPr>
            <p:nvPr/>
          </p:nvSpPr>
          <p:spPr bwMode="auto">
            <a:xfrm>
              <a:off x="4427538" y="4102100"/>
              <a:ext cx="144462" cy="144463"/>
            </a:xfrm>
            <a:prstGeom prst="star5">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97" name="AutoShape 7"/>
            <p:cNvSpPr>
              <a:spLocks noChangeArrowheads="1"/>
            </p:cNvSpPr>
            <p:nvPr/>
          </p:nvSpPr>
          <p:spPr bwMode="auto">
            <a:xfrm>
              <a:off x="4721225" y="3998913"/>
              <a:ext cx="144463" cy="144462"/>
            </a:xfrm>
            <a:prstGeom prst="star5">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98" name="Rectangle 3"/>
            <p:cNvSpPr>
              <a:spLocks noChangeArrowheads="1"/>
            </p:cNvSpPr>
            <p:nvPr/>
          </p:nvSpPr>
          <p:spPr bwMode="auto">
            <a:xfrm rot="2752826">
              <a:off x="3046413" y="1941513"/>
              <a:ext cx="73025" cy="73025"/>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99" name="Rectangle 4"/>
            <p:cNvSpPr>
              <a:spLocks noChangeArrowheads="1"/>
            </p:cNvSpPr>
            <p:nvPr/>
          </p:nvSpPr>
          <p:spPr bwMode="auto">
            <a:xfrm rot="2752826">
              <a:off x="4994275" y="3919538"/>
              <a:ext cx="73025" cy="73025"/>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00" name="Rectangle 5"/>
            <p:cNvSpPr>
              <a:spLocks noChangeArrowheads="1"/>
            </p:cNvSpPr>
            <p:nvPr/>
          </p:nvSpPr>
          <p:spPr bwMode="auto">
            <a:xfrm rot="2752826">
              <a:off x="4926013" y="3921125"/>
              <a:ext cx="73025" cy="73025"/>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01" name="Rectangle 6"/>
            <p:cNvSpPr>
              <a:spLocks noChangeArrowheads="1"/>
            </p:cNvSpPr>
            <p:nvPr/>
          </p:nvSpPr>
          <p:spPr bwMode="auto">
            <a:xfrm rot="2752826">
              <a:off x="4846638" y="3983038"/>
              <a:ext cx="73025" cy="73025"/>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02" name="Rectangle 3"/>
            <p:cNvSpPr>
              <a:spLocks noChangeArrowheads="1"/>
            </p:cNvSpPr>
            <p:nvPr/>
          </p:nvSpPr>
          <p:spPr bwMode="auto">
            <a:xfrm>
              <a:off x="3043238" y="2327275"/>
              <a:ext cx="73025" cy="71438"/>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03" name="Rectangle 4"/>
            <p:cNvSpPr>
              <a:spLocks noChangeArrowheads="1"/>
            </p:cNvSpPr>
            <p:nvPr/>
          </p:nvSpPr>
          <p:spPr bwMode="auto">
            <a:xfrm>
              <a:off x="5272088" y="3276600"/>
              <a:ext cx="73025" cy="71438"/>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04" name="Rectangle 5"/>
            <p:cNvSpPr>
              <a:spLocks noChangeArrowheads="1"/>
            </p:cNvSpPr>
            <p:nvPr/>
          </p:nvSpPr>
          <p:spPr bwMode="auto">
            <a:xfrm>
              <a:off x="5422900" y="3325813"/>
              <a:ext cx="73025" cy="71437"/>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05" name="Rectangle 6"/>
            <p:cNvSpPr>
              <a:spLocks noChangeArrowheads="1"/>
            </p:cNvSpPr>
            <p:nvPr/>
          </p:nvSpPr>
          <p:spPr bwMode="auto">
            <a:xfrm>
              <a:off x="5338763" y="3222625"/>
              <a:ext cx="73025" cy="71438"/>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06" name="Rectangle 7"/>
            <p:cNvSpPr>
              <a:spLocks noChangeArrowheads="1"/>
            </p:cNvSpPr>
            <p:nvPr/>
          </p:nvSpPr>
          <p:spPr bwMode="auto">
            <a:xfrm>
              <a:off x="4987925" y="3495675"/>
              <a:ext cx="73025" cy="71438"/>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07" name="Rectangle 8"/>
            <p:cNvSpPr>
              <a:spLocks noChangeArrowheads="1"/>
            </p:cNvSpPr>
            <p:nvPr/>
          </p:nvSpPr>
          <p:spPr bwMode="auto">
            <a:xfrm>
              <a:off x="4929188" y="3363913"/>
              <a:ext cx="73025" cy="71437"/>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08" name="Rectangle 9"/>
            <p:cNvSpPr>
              <a:spLocks noChangeArrowheads="1"/>
            </p:cNvSpPr>
            <p:nvPr/>
          </p:nvSpPr>
          <p:spPr bwMode="auto">
            <a:xfrm>
              <a:off x="5302250" y="3508375"/>
              <a:ext cx="73025" cy="71438"/>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09" name="Rectangle 10"/>
            <p:cNvSpPr>
              <a:spLocks noChangeArrowheads="1"/>
            </p:cNvSpPr>
            <p:nvPr/>
          </p:nvSpPr>
          <p:spPr bwMode="auto">
            <a:xfrm>
              <a:off x="5076825" y="3530600"/>
              <a:ext cx="73025" cy="71438"/>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10" name="Rectangle 11"/>
            <p:cNvSpPr>
              <a:spLocks noChangeArrowheads="1"/>
            </p:cNvSpPr>
            <p:nvPr/>
          </p:nvSpPr>
          <p:spPr bwMode="auto">
            <a:xfrm>
              <a:off x="5148263" y="3559175"/>
              <a:ext cx="73025" cy="71438"/>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11" name="Rectangle 12"/>
            <p:cNvSpPr>
              <a:spLocks noChangeArrowheads="1"/>
            </p:cNvSpPr>
            <p:nvPr/>
          </p:nvSpPr>
          <p:spPr bwMode="auto">
            <a:xfrm>
              <a:off x="5076825" y="3609975"/>
              <a:ext cx="73025" cy="71438"/>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12" name="Rectangle 13"/>
            <p:cNvSpPr>
              <a:spLocks noChangeArrowheads="1"/>
            </p:cNvSpPr>
            <p:nvPr/>
          </p:nvSpPr>
          <p:spPr bwMode="auto">
            <a:xfrm>
              <a:off x="5216525" y="3613150"/>
              <a:ext cx="73025" cy="71438"/>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13" name="Rectangle 14"/>
            <p:cNvSpPr>
              <a:spLocks noChangeArrowheads="1"/>
            </p:cNvSpPr>
            <p:nvPr/>
          </p:nvSpPr>
          <p:spPr bwMode="auto">
            <a:xfrm>
              <a:off x="5148263" y="3644900"/>
              <a:ext cx="73025" cy="71438"/>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14" name="Rectangle 15"/>
            <p:cNvSpPr>
              <a:spLocks noChangeArrowheads="1"/>
            </p:cNvSpPr>
            <p:nvPr/>
          </p:nvSpPr>
          <p:spPr bwMode="auto">
            <a:xfrm>
              <a:off x="5192713" y="3686175"/>
              <a:ext cx="73025" cy="71438"/>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15" name="Rectangle 16"/>
            <p:cNvSpPr>
              <a:spLocks noChangeArrowheads="1"/>
            </p:cNvSpPr>
            <p:nvPr/>
          </p:nvSpPr>
          <p:spPr bwMode="auto">
            <a:xfrm>
              <a:off x="5354638" y="3667125"/>
              <a:ext cx="73025" cy="71438"/>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16" name="Rectangle 17"/>
            <p:cNvSpPr>
              <a:spLocks noChangeArrowheads="1"/>
            </p:cNvSpPr>
            <p:nvPr/>
          </p:nvSpPr>
          <p:spPr bwMode="auto">
            <a:xfrm>
              <a:off x="5345113" y="3740150"/>
              <a:ext cx="73025" cy="71438"/>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17" name="Rectangle 18"/>
            <p:cNvSpPr>
              <a:spLocks noChangeArrowheads="1"/>
            </p:cNvSpPr>
            <p:nvPr/>
          </p:nvSpPr>
          <p:spPr bwMode="auto">
            <a:xfrm>
              <a:off x="5305425" y="3830638"/>
              <a:ext cx="73025" cy="71437"/>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18" name="Rectangle 19"/>
            <p:cNvSpPr>
              <a:spLocks noChangeArrowheads="1"/>
            </p:cNvSpPr>
            <p:nvPr/>
          </p:nvSpPr>
          <p:spPr bwMode="auto">
            <a:xfrm>
              <a:off x="5213350" y="3862388"/>
              <a:ext cx="73025" cy="71437"/>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19" name="Rectangle 20"/>
            <p:cNvSpPr>
              <a:spLocks noChangeArrowheads="1"/>
            </p:cNvSpPr>
            <p:nvPr/>
          </p:nvSpPr>
          <p:spPr bwMode="auto">
            <a:xfrm>
              <a:off x="5076825" y="3689350"/>
              <a:ext cx="73025" cy="71438"/>
            </a:xfrm>
            <a:prstGeom prst="rect">
              <a:avLst/>
            </a:prstGeom>
            <a:solidFill>
              <a:srgbClr val="FF0000"/>
            </a:solidFill>
            <a:ln w="9525">
              <a:solidFill>
                <a:schemeClr val="tx1"/>
              </a:solidFill>
              <a:miter lim="800000"/>
              <a:headEnd/>
              <a:tailEnd/>
            </a:ln>
            <a:effectLst/>
          </p:spPr>
          <p:txBody>
            <a:bodyPr wrap="none" anchor="ctr"/>
            <a:lstStyle/>
            <a:p>
              <a:pPr algn="ctr" defTabSz="914400" fontAlgn="base">
                <a:spcBef>
                  <a:spcPct val="0"/>
                </a:spcBef>
                <a:spcAft>
                  <a:spcPct val="0"/>
                </a:spcAft>
              </a:pPr>
              <a:endParaRPr kumimoji="1" lang="ja-JP" altLang="ja-JP" b="1">
                <a:solidFill>
                  <a:srgbClr val="000000"/>
                </a:solidFill>
                <a:latin typeface="Arial"/>
                <a:ea typeface="ＭＳ Ｐゴシック"/>
              </a:endParaRPr>
            </a:p>
          </p:txBody>
        </p:sp>
        <p:sp>
          <p:nvSpPr>
            <p:cNvPr id="120" name="Rectangle 21"/>
            <p:cNvSpPr>
              <a:spLocks noChangeArrowheads="1"/>
            </p:cNvSpPr>
            <p:nvPr/>
          </p:nvSpPr>
          <p:spPr bwMode="auto">
            <a:xfrm>
              <a:off x="4956175" y="3760788"/>
              <a:ext cx="73025" cy="71437"/>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21" name="Rectangle 22"/>
            <p:cNvSpPr>
              <a:spLocks noChangeArrowheads="1"/>
            </p:cNvSpPr>
            <p:nvPr/>
          </p:nvSpPr>
          <p:spPr bwMode="auto">
            <a:xfrm>
              <a:off x="4356100" y="3825875"/>
              <a:ext cx="73025" cy="71438"/>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22" name="Rectangle 23"/>
            <p:cNvSpPr>
              <a:spLocks noChangeArrowheads="1"/>
            </p:cNvSpPr>
            <p:nvPr/>
          </p:nvSpPr>
          <p:spPr bwMode="auto">
            <a:xfrm>
              <a:off x="4343400" y="3927475"/>
              <a:ext cx="73025" cy="71438"/>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23" name="Rectangle 24"/>
            <p:cNvSpPr>
              <a:spLocks noChangeArrowheads="1"/>
            </p:cNvSpPr>
            <p:nvPr/>
          </p:nvSpPr>
          <p:spPr bwMode="auto">
            <a:xfrm>
              <a:off x="4356100" y="3860800"/>
              <a:ext cx="73025" cy="71438"/>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24" name="Rectangle 25"/>
            <p:cNvSpPr>
              <a:spLocks noChangeArrowheads="1"/>
            </p:cNvSpPr>
            <p:nvPr/>
          </p:nvSpPr>
          <p:spPr bwMode="auto">
            <a:xfrm>
              <a:off x="4335463" y="4041775"/>
              <a:ext cx="73025" cy="71438"/>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25" name="Rectangle 26"/>
            <p:cNvSpPr>
              <a:spLocks noChangeArrowheads="1"/>
            </p:cNvSpPr>
            <p:nvPr/>
          </p:nvSpPr>
          <p:spPr bwMode="auto">
            <a:xfrm>
              <a:off x="4275138" y="3933825"/>
              <a:ext cx="73025" cy="71438"/>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26" name="Rectangle 27"/>
            <p:cNvSpPr>
              <a:spLocks noChangeArrowheads="1"/>
            </p:cNvSpPr>
            <p:nvPr/>
          </p:nvSpPr>
          <p:spPr bwMode="auto">
            <a:xfrm>
              <a:off x="4211638" y="3924300"/>
              <a:ext cx="73025" cy="71438"/>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27" name="Rectangle 28"/>
            <p:cNvSpPr>
              <a:spLocks noChangeArrowheads="1"/>
            </p:cNvSpPr>
            <p:nvPr/>
          </p:nvSpPr>
          <p:spPr bwMode="auto">
            <a:xfrm>
              <a:off x="4140200" y="3917950"/>
              <a:ext cx="73025" cy="71438"/>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28" name="Rectangle 29"/>
            <p:cNvSpPr>
              <a:spLocks noChangeArrowheads="1"/>
            </p:cNvSpPr>
            <p:nvPr/>
          </p:nvSpPr>
          <p:spPr bwMode="auto">
            <a:xfrm>
              <a:off x="4048125" y="3908425"/>
              <a:ext cx="73025" cy="71438"/>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29" name="Rectangle 30"/>
            <p:cNvSpPr>
              <a:spLocks noChangeArrowheads="1"/>
            </p:cNvSpPr>
            <p:nvPr/>
          </p:nvSpPr>
          <p:spPr bwMode="auto">
            <a:xfrm>
              <a:off x="4002088" y="3933825"/>
              <a:ext cx="73025" cy="71438"/>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30" name="Rectangle 31"/>
            <p:cNvSpPr>
              <a:spLocks noChangeArrowheads="1"/>
            </p:cNvSpPr>
            <p:nvPr/>
          </p:nvSpPr>
          <p:spPr bwMode="auto">
            <a:xfrm>
              <a:off x="4083050" y="3995738"/>
              <a:ext cx="73025" cy="71437"/>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31" name="Rectangle 32"/>
            <p:cNvSpPr>
              <a:spLocks noChangeArrowheads="1"/>
            </p:cNvSpPr>
            <p:nvPr/>
          </p:nvSpPr>
          <p:spPr bwMode="auto">
            <a:xfrm>
              <a:off x="4179888" y="3979863"/>
              <a:ext cx="73025" cy="71437"/>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32" name="Rectangle 33"/>
            <p:cNvSpPr>
              <a:spLocks noChangeArrowheads="1"/>
            </p:cNvSpPr>
            <p:nvPr/>
          </p:nvSpPr>
          <p:spPr bwMode="auto">
            <a:xfrm>
              <a:off x="4208463" y="4029075"/>
              <a:ext cx="73025" cy="71438"/>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33" name="Rectangle 34"/>
            <p:cNvSpPr>
              <a:spLocks noChangeArrowheads="1"/>
            </p:cNvSpPr>
            <p:nvPr/>
          </p:nvSpPr>
          <p:spPr bwMode="auto">
            <a:xfrm>
              <a:off x="4230688" y="4095750"/>
              <a:ext cx="73025" cy="71438"/>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34" name="Rectangle 35"/>
            <p:cNvSpPr>
              <a:spLocks noChangeArrowheads="1"/>
            </p:cNvSpPr>
            <p:nvPr/>
          </p:nvSpPr>
          <p:spPr bwMode="auto">
            <a:xfrm>
              <a:off x="4124325" y="4156075"/>
              <a:ext cx="73025" cy="71438"/>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35" name="Rectangle 36"/>
            <p:cNvSpPr>
              <a:spLocks noChangeArrowheads="1"/>
            </p:cNvSpPr>
            <p:nvPr/>
          </p:nvSpPr>
          <p:spPr bwMode="auto">
            <a:xfrm>
              <a:off x="4165600" y="4130675"/>
              <a:ext cx="73025" cy="71438"/>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36" name="Rectangle 37"/>
            <p:cNvSpPr>
              <a:spLocks noChangeArrowheads="1"/>
            </p:cNvSpPr>
            <p:nvPr/>
          </p:nvSpPr>
          <p:spPr bwMode="auto">
            <a:xfrm>
              <a:off x="4202113" y="4202113"/>
              <a:ext cx="73025" cy="71437"/>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37" name="Rectangle 38"/>
            <p:cNvSpPr>
              <a:spLocks noChangeArrowheads="1"/>
            </p:cNvSpPr>
            <p:nvPr/>
          </p:nvSpPr>
          <p:spPr bwMode="auto">
            <a:xfrm>
              <a:off x="4189413" y="4300538"/>
              <a:ext cx="73025" cy="71437"/>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38" name="Rectangle 39"/>
            <p:cNvSpPr>
              <a:spLocks noChangeArrowheads="1"/>
            </p:cNvSpPr>
            <p:nvPr/>
          </p:nvSpPr>
          <p:spPr bwMode="auto">
            <a:xfrm>
              <a:off x="4076700" y="4221163"/>
              <a:ext cx="73025" cy="71437"/>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39" name="Rectangle 40"/>
            <p:cNvSpPr>
              <a:spLocks noChangeArrowheads="1"/>
            </p:cNvSpPr>
            <p:nvPr/>
          </p:nvSpPr>
          <p:spPr bwMode="auto">
            <a:xfrm>
              <a:off x="4284663" y="4365625"/>
              <a:ext cx="73025" cy="71438"/>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40" name="Rectangle 41"/>
            <p:cNvSpPr>
              <a:spLocks noChangeArrowheads="1"/>
            </p:cNvSpPr>
            <p:nvPr/>
          </p:nvSpPr>
          <p:spPr bwMode="auto">
            <a:xfrm>
              <a:off x="4243388" y="4440238"/>
              <a:ext cx="73025" cy="71437"/>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41" name="Rectangle 42"/>
            <p:cNvSpPr>
              <a:spLocks noChangeArrowheads="1"/>
            </p:cNvSpPr>
            <p:nvPr/>
          </p:nvSpPr>
          <p:spPr bwMode="auto">
            <a:xfrm>
              <a:off x="4152900" y="4421188"/>
              <a:ext cx="73025" cy="71437"/>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42" name="Rectangle 43"/>
            <p:cNvSpPr>
              <a:spLocks noChangeArrowheads="1"/>
            </p:cNvSpPr>
            <p:nvPr/>
          </p:nvSpPr>
          <p:spPr bwMode="auto">
            <a:xfrm>
              <a:off x="4130675" y="4352925"/>
              <a:ext cx="73025" cy="71438"/>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43" name="Rectangle 44"/>
            <p:cNvSpPr>
              <a:spLocks noChangeArrowheads="1"/>
            </p:cNvSpPr>
            <p:nvPr/>
          </p:nvSpPr>
          <p:spPr bwMode="auto">
            <a:xfrm>
              <a:off x="3992563" y="4051300"/>
              <a:ext cx="73025" cy="71438"/>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44" name="Rectangle 45"/>
            <p:cNvSpPr>
              <a:spLocks noChangeArrowheads="1"/>
            </p:cNvSpPr>
            <p:nvPr/>
          </p:nvSpPr>
          <p:spPr bwMode="auto">
            <a:xfrm>
              <a:off x="4051300" y="4137025"/>
              <a:ext cx="73025" cy="71438"/>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45" name="Rectangle 46"/>
            <p:cNvSpPr>
              <a:spLocks noChangeArrowheads="1"/>
            </p:cNvSpPr>
            <p:nvPr/>
          </p:nvSpPr>
          <p:spPr bwMode="auto">
            <a:xfrm>
              <a:off x="3986213" y="4168775"/>
              <a:ext cx="73025" cy="71438"/>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46" name="Rectangle 47"/>
            <p:cNvSpPr>
              <a:spLocks noChangeArrowheads="1"/>
            </p:cNvSpPr>
            <p:nvPr/>
          </p:nvSpPr>
          <p:spPr bwMode="auto">
            <a:xfrm>
              <a:off x="3773488" y="4114800"/>
              <a:ext cx="73025" cy="71438"/>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47" name="Rectangle 48"/>
            <p:cNvSpPr>
              <a:spLocks noChangeArrowheads="1"/>
            </p:cNvSpPr>
            <p:nvPr/>
          </p:nvSpPr>
          <p:spPr bwMode="auto">
            <a:xfrm>
              <a:off x="3822700" y="4078288"/>
              <a:ext cx="73025" cy="71437"/>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48" name="Rectangle 49"/>
            <p:cNvSpPr>
              <a:spLocks noChangeArrowheads="1"/>
            </p:cNvSpPr>
            <p:nvPr/>
          </p:nvSpPr>
          <p:spPr bwMode="auto">
            <a:xfrm>
              <a:off x="3857625" y="4143375"/>
              <a:ext cx="73025" cy="71438"/>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49" name="Rectangle 50"/>
            <p:cNvSpPr>
              <a:spLocks noChangeArrowheads="1"/>
            </p:cNvSpPr>
            <p:nvPr/>
          </p:nvSpPr>
          <p:spPr bwMode="auto">
            <a:xfrm>
              <a:off x="3660775" y="4021138"/>
              <a:ext cx="73025" cy="71437"/>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50" name="Rectangle 51"/>
            <p:cNvSpPr>
              <a:spLocks noChangeArrowheads="1"/>
            </p:cNvSpPr>
            <p:nvPr/>
          </p:nvSpPr>
          <p:spPr bwMode="auto">
            <a:xfrm>
              <a:off x="3606800" y="4237038"/>
              <a:ext cx="73025" cy="71437"/>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51" name="Rectangle 52"/>
            <p:cNvSpPr>
              <a:spLocks noChangeArrowheads="1"/>
            </p:cNvSpPr>
            <p:nvPr/>
          </p:nvSpPr>
          <p:spPr bwMode="auto">
            <a:xfrm>
              <a:off x="3563938" y="4208463"/>
              <a:ext cx="73025" cy="71437"/>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52" name="Rectangle 53"/>
            <p:cNvSpPr>
              <a:spLocks noChangeArrowheads="1"/>
            </p:cNvSpPr>
            <p:nvPr/>
          </p:nvSpPr>
          <p:spPr bwMode="auto">
            <a:xfrm>
              <a:off x="3498850" y="4051300"/>
              <a:ext cx="73025" cy="71438"/>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53" name="Rectangle 54"/>
            <p:cNvSpPr>
              <a:spLocks noChangeArrowheads="1"/>
            </p:cNvSpPr>
            <p:nvPr/>
          </p:nvSpPr>
          <p:spPr bwMode="auto">
            <a:xfrm>
              <a:off x="3055938" y="4208463"/>
              <a:ext cx="73025" cy="71437"/>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54" name="Rectangle 55"/>
            <p:cNvSpPr>
              <a:spLocks noChangeArrowheads="1"/>
            </p:cNvSpPr>
            <p:nvPr/>
          </p:nvSpPr>
          <p:spPr bwMode="auto">
            <a:xfrm>
              <a:off x="3217863" y="4211638"/>
              <a:ext cx="73025" cy="71437"/>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55" name="Rectangle 56"/>
            <p:cNvSpPr>
              <a:spLocks noChangeArrowheads="1"/>
            </p:cNvSpPr>
            <p:nvPr/>
          </p:nvSpPr>
          <p:spPr bwMode="auto">
            <a:xfrm>
              <a:off x="3335338" y="4302125"/>
              <a:ext cx="73025" cy="71438"/>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56" name="Rectangle 57"/>
            <p:cNvSpPr>
              <a:spLocks noChangeArrowheads="1"/>
            </p:cNvSpPr>
            <p:nvPr/>
          </p:nvSpPr>
          <p:spPr bwMode="auto">
            <a:xfrm>
              <a:off x="3348038" y="4243388"/>
              <a:ext cx="73025" cy="71437"/>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57" name="Rectangle 58"/>
            <p:cNvSpPr>
              <a:spLocks noChangeArrowheads="1"/>
            </p:cNvSpPr>
            <p:nvPr/>
          </p:nvSpPr>
          <p:spPr bwMode="auto">
            <a:xfrm>
              <a:off x="3484563" y="4414838"/>
              <a:ext cx="73025" cy="71437"/>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58" name="Rectangle 59"/>
            <p:cNvSpPr>
              <a:spLocks noChangeArrowheads="1"/>
            </p:cNvSpPr>
            <p:nvPr/>
          </p:nvSpPr>
          <p:spPr bwMode="auto">
            <a:xfrm>
              <a:off x="3509963" y="4311650"/>
              <a:ext cx="73025" cy="71438"/>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59" name="Rectangle 60"/>
            <p:cNvSpPr>
              <a:spLocks noChangeArrowheads="1"/>
            </p:cNvSpPr>
            <p:nvPr/>
          </p:nvSpPr>
          <p:spPr bwMode="auto">
            <a:xfrm>
              <a:off x="3497263" y="4343400"/>
              <a:ext cx="73025" cy="71438"/>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60" name="Rectangle 61"/>
            <p:cNvSpPr>
              <a:spLocks noChangeArrowheads="1"/>
            </p:cNvSpPr>
            <p:nvPr/>
          </p:nvSpPr>
          <p:spPr bwMode="auto">
            <a:xfrm>
              <a:off x="2987675" y="4389438"/>
              <a:ext cx="73025" cy="71437"/>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61" name="Rectangle 62"/>
            <p:cNvSpPr>
              <a:spLocks noChangeArrowheads="1"/>
            </p:cNvSpPr>
            <p:nvPr/>
          </p:nvSpPr>
          <p:spPr bwMode="auto">
            <a:xfrm>
              <a:off x="3206750" y="4497388"/>
              <a:ext cx="73025" cy="71437"/>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62" name="Rectangle 63"/>
            <p:cNvSpPr>
              <a:spLocks noChangeArrowheads="1"/>
            </p:cNvSpPr>
            <p:nvPr/>
          </p:nvSpPr>
          <p:spPr bwMode="auto">
            <a:xfrm>
              <a:off x="3289300" y="4565650"/>
              <a:ext cx="73025" cy="71438"/>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63" name="Rectangle 64"/>
            <p:cNvSpPr>
              <a:spLocks noChangeArrowheads="1"/>
            </p:cNvSpPr>
            <p:nvPr/>
          </p:nvSpPr>
          <p:spPr bwMode="auto">
            <a:xfrm>
              <a:off x="3867150" y="4437063"/>
              <a:ext cx="73025" cy="71437"/>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64" name="Rectangle 65"/>
            <p:cNvSpPr>
              <a:spLocks noChangeArrowheads="1"/>
            </p:cNvSpPr>
            <p:nvPr/>
          </p:nvSpPr>
          <p:spPr bwMode="auto">
            <a:xfrm>
              <a:off x="3889375" y="4398963"/>
              <a:ext cx="73025" cy="71437"/>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65" name="Rectangle 66"/>
            <p:cNvSpPr>
              <a:spLocks noChangeArrowheads="1"/>
            </p:cNvSpPr>
            <p:nvPr/>
          </p:nvSpPr>
          <p:spPr bwMode="auto">
            <a:xfrm>
              <a:off x="3911600" y="4362450"/>
              <a:ext cx="73025" cy="71438"/>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66" name="Rectangle 67"/>
            <p:cNvSpPr>
              <a:spLocks noChangeArrowheads="1"/>
            </p:cNvSpPr>
            <p:nvPr/>
          </p:nvSpPr>
          <p:spPr bwMode="auto">
            <a:xfrm>
              <a:off x="3943350" y="4346575"/>
              <a:ext cx="73025" cy="71438"/>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67" name="Rectangle 68"/>
            <p:cNvSpPr>
              <a:spLocks noChangeArrowheads="1"/>
            </p:cNvSpPr>
            <p:nvPr/>
          </p:nvSpPr>
          <p:spPr bwMode="auto">
            <a:xfrm>
              <a:off x="3943350" y="4289425"/>
              <a:ext cx="73025" cy="71438"/>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68" name="AutoShape 3"/>
            <p:cNvSpPr>
              <a:spLocks noChangeArrowheads="1"/>
            </p:cNvSpPr>
            <p:nvPr/>
          </p:nvSpPr>
          <p:spPr bwMode="auto">
            <a:xfrm flipV="1">
              <a:off x="3043238" y="2085975"/>
              <a:ext cx="69850" cy="69850"/>
            </a:xfrm>
            <a:prstGeom prst="triangle">
              <a:avLst>
                <a:gd name="adj" fmla="val 50000"/>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69" name="AutoShape 4"/>
            <p:cNvSpPr>
              <a:spLocks noChangeArrowheads="1"/>
            </p:cNvSpPr>
            <p:nvPr/>
          </p:nvSpPr>
          <p:spPr bwMode="auto">
            <a:xfrm flipV="1">
              <a:off x="3432175" y="4552950"/>
              <a:ext cx="69850" cy="69850"/>
            </a:xfrm>
            <a:prstGeom prst="triangle">
              <a:avLst>
                <a:gd name="adj" fmla="val 50000"/>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70" name="AutoShape 5"/>
            <p:cNvSpPr>
              <a:spLocks noChangeArrowheads="1"/>
            </p:cNvSpPr>
            <p:nvPr/>
          </p:nvSpPr>
          <p:spPr bwMode="auto">
            <a:xfrm flipV="1">
              <a:off x="3648075" y="4437063"/>
              <a:ext cx="69850" cy="69850"/>
            </a:xfrm>
            <a:prstGeom prst="triangle">
              <a:avLst>
                <a:gd name="adj" fmla="val 50000"/>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71" name="AutoShape 6"/>
            <p:cNvSpPr>
              <a:spLocks noChangeArrowheads="1"/>
            </p:cNvSpPr>
            <p:nvPr/>
          </p:nvSpPr>
          <p:spPr bwMode="auto">
            <a:xfrm flipV="1">
              <a:off x="3625850" y="4483100"/>
              <a:ext cx="69850" cy="69850"/>
            </a:xfrm>
            <a:prstGeom prst="triangle">
              <a:avLst>
                <a:gd name="adj" fmla="val 50000"/>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72" name="AutoShape 7"/>
            <p:cNvSpPr>
              <a:spLocks noChangeArrowheads="1"/>
            </p:cNvSpPr>
            <p:nvPr/>
          </p:nvSpPr>
          <p:spPr bwMode="auto">
            <a:xfrm flipV="1">
              <a:off x="3794125" y="4459288"/>
              <a:ext cx="69850" cy="69850"/>
            </a:xfrm>
            <a:prstGeom prst="triangle">
              <a:avLst>
                <a:gd name="adj" fmla="val 50000"/>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73" name="AutoShape 8"/>
            <p:cNvSpPr>
              <a:spLocks noChangeArrowheads="1"/>
            </p:cNvSpPr>
            <p:nvPr/>
          </p:nvSpPr>
          <p:spPr bwMode="auto">
            <a:xfrm flipV="1">
              <a:off x="3541713" y="4581525"/>
              <a:ext cx="69850" cy="69850"/>
            </a:xfrm>
            <a:prstGeom prst="triangle">
              <a:avLst>
                <a:gd name="adj" fmla="val 50000"/>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74" name="AutoShape 9"/>
            <p:cNvSpPr>
              <a:spLocks noChangeArrowheads="1"/>
            </p:cNvSpPr>
            <p:nvPr/>
          </p:nvSpPr>
          <p:spPr bwMode="auto">
            <a:xfrm flipV="1">
              <a:off x="3582988" y="4568825"/>
              <a:ext cx="69850" cy="69850"/>
            </a:xfrm>
            <a:prstGeom prst="triangle">
              <a:avLst>
                <a:gd name="adj" fmla="val 50000"/>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75" name="AutoShape 10"/>
            <p:cNvSpPr>
              <a:spLocks noChangeArrowheads="1"/>
            </p:cNvSpPr>
            <p:nvPr/>
          </p:nvSpPr>
          <p:spPr bwMode="auto">
            <a:xfrm flipV="1">
              <a:off x="3492500" y="4600575"/>
              <a:ext cx="69850" cy="69850"/>
            </a:xfrm>
            <a:prstGeom prst="triangle">
              <a:avLst>
                <a:gd name="adj" fmla="val 50000"/>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76" name="AutoShape 3"/>
            <p:cNvSpPr>
              <a:spLocks noChangeArrowheads="1"/>
            </p:cNvSpPr>
            <p:nvPr/>
          </p:nvSpPr>
          <p:spPr bwMode="auto">
            <a:xfrm>
              <a:off x="3043238" y="2198688"/>
              <a:ext cx="69850" cy="69850"/>
            </a:xfrm>
            <a:prstGeom prst="triangle">
              <a:avLst>
                <a:gd name="adj" fmla="val 50000"/>
              </a:avLst>
            </a:prstGeom>
            <a:solidFill>
              <a:srgbClr val="FF0000"/>
            </a:solidFill>
            <a:ln w="9525">
              <a:solidFill>
                <a:schemeClr val="tx1"/>
              </a:solidFill>
              <a:miter lim="800000"/>
              <a:headEnd/>
              <a:tailEnd/>
            </a:ln>
            <a:effectLst/>
          </p:spPr>
          <p:txBody>
            <a:bodyPr wrap="none" anchor="ctr"/>
            <a:lstStyle/>
            <a:p>
              <a:pPr algn="ctr" defTabSz="914400" fontAlgn="base">
                <a:spcBef>
                  <a:spcPct val="0"/>
                </a:spcBef>
                <a:spcAft>
                  <a:spcPct val="0"/>
                </a:spcAft>
              </a:pPr>
              <a:endParaRPr kumimoji="1" lang="ja-JP" altLang="ja-JP">
                <a:solidFill>
                  <a:srgbClr val="000000"/>
                </a:solidFill>
                <a:latin typeface="Arial"/>
                <a:ea typeface="ＭＳ Ｐゴシック"/>
              </a:endParaRPr>
            </a:p>
          </p:txBody>
        </p:sp>
        <p:sp>
          <p:nvSpPr>
            <p:cNvPr id="177" name="AutoShape 4"/>
            <p:cNvSpPr>
              <a:spLocks noChangeArrowheads="1"/>
            </p:cNvSpPr>
            <p:nvPr/>
          </p:nvSpPr>
          <p:spPr bwMode="auto">
            <a:xfrm>
              <a:off x="4286250" y="4367213"/>
              <a:ext cx="69850" cy="69850"/>
            </a:xfrm>
            <a:prstGeom prst="triangle">
              <a:avLst>
                <a:gd name="adj" fmla="val 50000"/>
              </a:avLst>
            </a:prstGeom>
            <a:solidFill>
              <a:srgbClr val="FF0000"/>
            </a:solidFill>
            <a:ln w="9525">
              <a:solidFill>
                <a:schemeClr val="tx1"/>
              </a:solidFill>
              <a:miter lim="800000"/>
              <a:headEnd/>
              <a:tailEnd/>
            </a:ln>
            <a:effectLst/>
          </p:spPr>
          <p:txBody>
            <a:bodyPr wrap="none" anchor="ctr"/>
            <a:lstStyle/>
            <a:p>
              <a:pPr algn="ctr" defTabSz="914400" fontAlgn="base">
                <a:spcBef>
                  <a:spcPct val="0"/>
                </a:spcBef>
                <a:spcAft>
                  <a:spcPct val="0"/>
                </a:spcAft>
              </a:pPr>
              <a:endParaRPr kumimoji="1" lang="ja-JP" altLang="ja-JP">
                <a:solidFill>
                  <a:srgbClr val="000000"/>
                </a:solidFill>
                <a:latin typeface="Arial"/>
                <a:ea typeface="ＭＳ Ｐゴシック"/>
              </a:endParaRPr>
            </a:p>
          </p:txBody>
        </p:sp>
        <p:sp>
          <p:nvSpPr>
            <p:cNvPr id="178" name="AutoShape 5"/>
            <p:cNvSpPr>
              <a:spLocks noChangeArrowheads="1"/>
            </p:cNvSpPr>
            <p:nvPr/>
          </p:nvSpPr>
          <p:spPr bwMode="auto">
            <a:xfrm>
              <a:off x="4224338" y="4305300"/>
              <a:ext cx="69850" cy="69850"/>
            </a:xfrm>
            <a:prstGeom prst="triangle">
              <a:avLst>
                <a:gd name="adj" fmla="val 50000"/>
              </a:avLst>
            </a:prstGeom>
            <a:solidFill>
              <a:srgbClr val="FF0000"/>
            </a:solidFill>
            <a:ln w="9525">
              <a:solidFill>
                <a:schemeClr val="tx1"/>
              </a:solidFill>
              <a:miter lim="800000"/>
              <a:headEnd/>
              <a:tailEnd/>
            </a:ln>
            <a:effectLst/>
          </p:spPr>
          <p:txBody>
            <a:bodyPr wrap="none" anchor="ctr"/>
            <a:lstStyle/>
            <a:p>
              <a:pPr algn="ctr" defTabSz="914400" fontAlgn="base">
                <a:spcBef>
                  <a:spcPct val="0"/>
                </a:spcBef>
                <a:spcAft>
                  <a:spcPct val="0"/>
                </a:spcAft>
              </a:pPr>
              <a:endParaRPr kumimoji="1" lang="ja-JP" altLang="ja-JP">
                <a:solidFill>
                  <a:srgbClr val="000000"/>
                </a:solidFill>
                <a:latin typeface="Arial"/>
                <a:ea typeface="ＭＳ Ｐゴシック"/>
              </a:endParaRPr>
            </a:p>
          </p:txBody>
        </p:sp>
        <p:sp>
          <p:nvSpPr>
            <p:cNvPr id="179" name="AutoShape 6"/>
            <p:cNvSpPr>
              <a:spLocks noChangeArrowheads="1"/>
            </p:cNvSpPr>
            <p:nvPr/>
          </p:nvSpPr>
          <p:spPr bwMode="auto">
            <a:xfrm>
              <a:off x="4297363" y="4302125"/>
              <a:ext cx="69850" cy="69850"/>
            </a:xfrm>
            <a:prstGeom prst="triangle">
              <a:avLst>
                <a:gd name="adj" fmla="val 50000"/>
              </a:avLst>
            </a:prstGeom>
            <a:solidFill>
              <a:srgbClr val="FF0000"/>
            </a:solidFill>
            <a:ln w="9525">
              <a:solidFill>
                <a:schemeClr val="tx1"/>
              </a:solidFill>
              <a:miter lim="800000"/>
              <a:headEnd/>
              <a:tailEnd/>
            </a:ln>
            <a:effectLst/>
          </p:spPr>
          <p:txBody>
            <a:bodyPr wrap="none" anchor="ctr"/>
            <a:lstStyle/>
            <a:p>
              <a:pPr algn="ctr" defTabSz="914400" fontAlgn="base">
                <a:spcBef>
                  <a:spcPct val="0"/>
                </a:spcBef>
                <a:spcAft>
                  <a:spcPct val="0"/>
                </a:spcAft>
              </a:pPr>
              <a:endParaRPr kumimoji="1" lang="ja-JP" altLang="ja-JP">
                <a:solidFill>
                  <a:srgbClr val="000000"/>
                </a:solidFill>
                <a:latin typeface="Arial"/>
                <a:ea typeface="ＭＳ Ｐゴシック"/>
              </a:endParaRPr>
            </a:p>
          </p:txBody>
        </p:sp>
        <p:sp>
          <p:nvSpPr>
            <p:cNvPr id="180" name="AutoShape 7"/>
            <p:cNvSpPr>
              <a:spLocks noChangeArrowheads="1"/>
            </p:cNvSpPr>
            <p:nvPr/>
          </p:nvSpPr>
          <p:spPr bwMode="auto">
            <a:xfrm>
              <a:off x="4325938" y="4283075"/>
              <a:ext cx="69850" cy="69850"/>
            </a:xfrm>
            <a:prstGeom prst="triangle">
              <a:avLst>
                <a:gd name="adj" fmla="val 50000"/>
              </a:avLst>
            </a:prstGeom>
            <a:solidFill>
              <a:srgbClr val="FF0000"/>
            </a:solidFill>
            <a:ln w="9525">
              <a:solidFill>
                <a:schemeClr val="tx1"/>
              </a:solidFill>
              <a:miter lim="800000"/>
              <a:headEnd/>
              <a:tailEnd/>
            </a:ln>
            <a:effectLst/>
          </p:spPr>
          <p:txBody>
            <a:bodyPr wrap="none" anchor="ctr"/>
            <a:lstStyle/>
            <a:p>
              <a:pPr algn="ctr" defTabSz="914400" fontAlgn="base">
                <a:spcBef>
                  <a:spcPct val="0"/>
                </a:spcBef>
                <a:spcAft>
                  <a:spcPct val="0"/>
                </a:spcAft>
              </a:pPr>
              <a:endParaRPr kumimoji="1" lang="ja-JP" altLang="ja-JP">
                <a:solidFill>
                  <a:srgbClr val="000000"/>
                </a:solidFill>
                <a:latin typeface="Arial"/>
                <a:ea typeface="ＭＳ Ｐゴシック"/>
              </a:endParaRPr>
            </a:p>
          </p:txBody>
        </p:sp>
        <p:sp>
          <p:nvSpPr>
            <p:cNvPr id="181" name="AutoShape 8"/>
            <p:cNvSpPr>
              <a:spLocks noChangeArrowheads="1"/>
            </p:cNvSpPr>
            <p:nvPr/>
          </p:nvSpPr>
          <p:spPr bwMode="auto">
            <a:xfrm>
              <a:off x="4356100" y="4221163"/>
              <a:ext cx="69850" cy="69850"/>
            </a:xfrm>
            <a:prstGeom prst="triangle">
              <a:avLst>
                <a:gd name="adj" fmla="val 50000"/>
              </a:avLst>
            </a:prstGeom>
            <a:solidFill>
              <a:srgbClr val="FF0000"/>
            </a:solidFill>
            <a:ln w="9525">
              <a:solidFill>
                <a:schemeClr val="tx1"/>
              </a:solidFill>
              <a:miter lim="800000"/>
              <a:headEnd/>
              <a:tailEnd/>
            </a:ln>
            <a:effectLst/>
          </p:spPr>
          <p:txBody>
            <a:bodyPr wrap="none" anchor="ctr"/>
            <a:lstStyle/>
            <a:p>
              <a:pPr algn="ctr" defTabSz="914400" fontAlgn="base">
                <a:spcBef>
                  <a:spcPct val="0"/>
                </a:spcBef>
                <a:spcAft>
                  <a:spcPct val="0"/>
                </a:spcAft>
              </a:pPr>
              <a:endParaRPr kumimoji="1" lang="ja-JP" altLang="ja-JP">
                <a:solidFill>
                  <a:srgbClr val="000000"/>
                </a:solidFill>
                <a:latin typeface="Arial"/>
                <a:ea typeface="ＭＳ Ｐゴシック"/>
              </a:endParaRPr>
            </a:p>
          </p:txBody>
        </p:sp>
        <p:sp>
          <p:nvSpPr>
            <p:cNvPr id="182" name="Rectangle 3"/>
            <p:cNvSpPr>
              <a:spLocks noChangeArrowheads="1"/>
            </p:cNvSpPr>
            <p:nvPr/>
          </p:nvSpPr>
          <p:spPr bwMode="auto">
            <a:xfrm>
              <a:off x="3040063" y="2455863"/>
              <a:ext cx="73025" cy="71438"/>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83" name="Rectangle 4"/>
            <p:cNvSpPr>
              <a:spLocks noChangeArrowheads="1"/>
            </p:cNvSpPr>
            <p:nvPr/>
          </p:nvSpPr>
          <p:spPr bwMode="auto">
            <a:xfrm>
              <a:off x="3132138" y="4810126"/>
              <a:ext cx="73025" cy="71438"/>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84" name="Rectangle 5"/>
            <p:cNvSpPr>
              <a:spLocks noChangeArrowheads="1"/>
            </p:cNvSpPr>
            <p:nvPr/>
          </p:nvSpPr>
          <p:spPr bwMode="auto">
            <a:xfrm>
              <a:off x="3154363" y="4862513"/>
              <a:ext cx="73025" cy="71438"/>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85" name="Rectangle 6"/>
            <p:cNvSpPr>
              <a:spLocks noChangeArrowheads="1"/>
            </p:cNvSpPr>
            <p:nvPr/>
          </p:nvSpPr>
          <p:spPr bwMode="auto">
            <a:xfrm>
              <a:off x="3151188" y="4903788"/>
              <a:ext cx="73025" cy="71438"/>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86" name="Rectangle 7"/>
            <p:cNvSpPr>
              <a:spLocks noChangeArrowheads="1"/>
            </p:cNvSpPr>
            <p:nvPr/>
          </p:nvSpPr>
          <p:spPr bwMode="auto">
            <a:xfrm>
              <a:off x="3122613" y="5026026"/>
              <a:ext cx="73025" cy="71438"/>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87" name="Rectangle 8"/>
            <p:cNvSpPr>
              <a:spLocks noChangeArrowheads="1"/>
            </p:cNvSpPr>
            <p:nvPr/>
          </p:nvSpPr>
          <p:spPr bwMode="auto">
            <a:xfrm>
              <a:off x="3059113" y="5041901"/>
              <a:ext cx="73025" cy="71438"/>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88" name="Rectangle 9"/>
            <p:cNvSpPr>
              <a:spLocks noChangeArrowheads="1"/>
            </p:cNvSpPr>
            <p:nvPr/>
          </p:nvSpPr>
          <p:spPr bwMode="auto">
            <a:xfrm>
              <a:off x="3000375" y="5213351"/>
              <a:ext cx="73025" cy="71438"/>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89" name="Rectangle 10"/>
            <p:cNvSpPr>
              <a:spLocks noChangeArrowheads="1"/>
            </p:cNvSpPr>
            <p:nvPr/>
          </p:nvSpPr>
          <p:spPr bwMode="auto">
            <a:xfrm>
              <a:off x="3046413" y="5276851"/>
              <a:ext cx="73025" cy="71438"/>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90" name="Rectangle 11"/>
            <p:cNvSpPr>
              <a:spLocks noChangeArrowheads="1"/>
            </p:cNvSpPr>
            <p:nvPr/>
          </p:nvSpPr>
          <p:spPr bwMode="auto">
            <a:xfrm>
              <a:off x="3197225" y="4279901"/>
              <a:ext cx="73025" cy="71438"/>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91" name="Rectangle 12"/>
            <p:cNvSpPr>
              <a:spLocks noChangeArrowheads="1"/>
            </p:cNvSpPr>
            <p:nvPr/>
          </p:nvSpPr>
          <p:spPr bwMode="auto">
            <a:xfrm>
              <a:off x="6107113" y="4205288"/>
              <a:ext cx="73025" cy="71438"/>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92" name="Rectangle 13"/>
            <p:cNvSpPr>
              <a:spLocks noChangeArrowheads="1"/>
            </p:cNvSpPr>
            <p:nvPr/>
          </p:nvSpPr>
          <p:spPr bwMode="auto">
            <a:xfrm>
              <a:off x="6046788" y="4149726"/>
              <a:ext cx="73025" cy="71438"/>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93" name="Rectangle 3"/>
            <p:cNvSpPr>
              <a:spLocks noChangeArrowheads="1"/>
            </p:cNvSpPr>
            <p:nvPr/>
          </p:nvSpPr>
          <p:spPr bwMode="auto">
            <a:xfrm>
              <a:off x="3040063" y="2574925"/>
              <a:ext cx="73025" cy="71438"/>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94" name="Rectangle 4"/>
            <p:cNvSpPr>
              <a:spLocks noChangeArrowheads="1"/>
            </p:cNvSpPr>
            <p:nvPr/>
          </p:nvSpPr>
          <p:spPr bwMode="auto">
            <a:xfrm>
              <a:off x="5197475" y="3509963"/>
              <a:ext cx="73025" cy="71437"/>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95" name="Rectangle 5"/>
            <p:cNvSpPr>
              <a:spLocks noChangeArrowheads="1"/>
            </p:cNvSpPr>
            <p:nvPr/>
          </p:nvSpPr>
          <p:spPr bwMode="auto">
            <a:xfrm>
              <a:off x="5213350" y="3468688"/>
              <a:ext cx="73025" cy="71437"/>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96" name="Rectangle 6"/>
            <p:cNvSpPr>
              <a:spLocks noChangeArrowheads="1"/>
            </p:cNvSpPr>
            <p:nvPr/>
          </p:nvSpPr>
          <p:spPr bwMode="auto">
            <a:xfrm>
              <a:off x="5194300" y="3419475"/>
              <a:ext cx="73025" cy="71438"/>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97" name="Rectangle 7"/>
            <p:cNvSpPr>
              <a:spLocks noChangeArrowheads="1"/>
            </p:cNvSpPr>
            <p:nvPr/>
          </p:nvSpPr>
          <p:spPr bwMode="auto">
            <a:xfrm>
              <a:off x="5191125" y="3475038"/>
              <a:ext cx="73025" cy="71437"/>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98" name="Rectangle 8"/>
            <p:cNvSpPr>
              <a:spLocks noChangeArrowheads="1"/>
            </p:cNvSpPr>
            <p:nvPr/>
          </p:nvSpPr>
          <p:spPr bwMode="auto">
            <a:xfrm>
              <a:off x="5360988" y="3673475"/>
              <a:ext cx="73025" cy="71438"/>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99" name="Rectangle 9"/>
            <p:cNvSpPr>
              <a:spLocks noChangeArrowheads="1"/>
            </p:cNvSpPr>
            <p:nvPr/>
          </p:nvSpPr>
          <p:spPr bwMode="auto">
            <a:xfrm>
              <a:off x="5210175" y="3560763"/>
              <a:ext cx="73025" cy="71437"/>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200" name="Rectangle 10"/>
            <p:cNvSpPr>
              <a:spLocks noChangeArrowheads="1"/>
            </p:cNvSpPr>
            <p:nvPr/>
          </p:nvSpPr>
          <p:spPr bwMode="auto">
            <a:xfrm>
              <a:off x="5095875" y="3567113"/>
              <a:ext cx="73025" cy="71437"/>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201" name="Rectangle 11"/>
            <p:cNvSpPr>
              <a:spLocks noChangeArrowheads="1"/>
            </p:cNvSpPr>
            <p:nvPr/>
          </p:nvSpPr>
          <p:spPr bwMode="auto">
            <a:xfrm>
              <a:off x="5010150" y="3587750"/>
              <a:ext cx="73025" cy="71438"/>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202" name="Rectangle 12"/>
            <p:cNvSpPr>
              <a:spLocks noChangeArrowheads="1"/>
            </p:cNvSpPr>
            <p:nvPr/>
          </p:nvSpPr>
          <p:spPr bwMode="auto">
            <a:xfrm>
              <a:off x="5022850" y="3522663"/>
              <a:ext cx="73025" cy="71437"/>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203" name="Rectangle 13"/>
            <p:cNvSpPr>
              <a:spLocks noChangeArrowheads="1"/>
            </p:cNvSpPr>
            <p:nvPr/>
          </p:nvSpPr>
          <p:spPr bwMode="auto">
            <a:xfrm>
              <a:off x="5076825" y="3608388"/>
              <a:ext cx="73025" cy="71437"/>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204" name="Rectangle 14"/>
            <p:cNvSpPr>
              <a:spLocks noChangeArrowheads="1"/>
            </p:cNvSpPr>
            <p:nvPr/>
          </p:nvSpPr>
          <p:spPr bwMode="auto">
            <a:xfrm>
              <a:off x="5184775" y="3671888"/>
              <a:ext cx="73025" cy="71437"/>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205" name="Rectangle 15"/>
            <p:cNvSpPr>
              <a:spLocks noChangeArrowheads="1"/>
            </p:cNvSpPr>
            <p:nvPr/>
          </p:nvSpPr>
          <p:spPr bwMode="auto">
            <a:xfrm>
              <a:off x="5003800" y="3770313"/>
              <a:ext cx="73025" cy="71437"/>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206" name="Rectangle 16"/>
            <p:cNvSpPr>
              <a:spLocks noChangeArrowheads="1"/>
            </p:cNvSpPr>
            <p:nvPr/>
          </p:nvSpPr>
          <p:spPr bwMode="auto">
            <a:xfrm>
              <a:off x="5210175" y="3808413"/>
              <a:ext cx="73025" cy="71437"/>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207" name="Rectangle 17"/>
            <p:cNvSpPr>
              <a:spLocks noChangeArrowheads="1"/>
            </p:cNvSpPr>
            <p:nvPr/>
          </p:nvSpPr>
          <p:spPr bwMode="auto">
            <a:xfrm>
              <a:off x="2693988" y="4071938"/>
              <a:ext cx="73025" cy="71437"/>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208" name="Rectangle 18"/>
            <p:cNvSpPr>
              <a:spLocks noChangeArrowheads="1"/>
            </p:cNvSpPr>
            <p:nvPr/>
          </p:nvSpPr>
          <p:spPr bwMode="auto">
            <a:xfrm>
              <a:off x="2649538" y="4195763"/>
              <a:ext cx="73025" cy="71437"/>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209" name="Rectangle 19"/>
            <p:cNvSpPr>
              <a:spLocks noChangeArrowheads="1"/>
            </p:cNvSpPr>
            <p:nvPr/>
          </p:nvSpPr>
          <p:spPr bwMode="auto">
            <a:xfrm>
              <a:off x="2771775" y="4306888"/>
              <a:ext cx="73025" cy="71437"/>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210" name="Rectangle 20"/>
            <p:cNvSpPr>
              <a:spLocks noChangeArrowheads="1"/>
            </p:cNvSpPr>
            <p:nvPr/>
          </p:nvSpPr>
          <p:spPr bwMode="auto">
            <a:xfrm>
              <a:off x="3000375" y="4211638"/>
              <a:ext cx="73025" cy="71437"/>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211" name="Rectangle 21"/>
            <p:cNvSpPr>
              <a:spLocks noChangeArrowheads="1"/>
            </p:cNvSpPr>
            <p:nvPr/>
          </p:nvSpPr>
          <p:spPr bwMode="auto">
            <a:xfrm>
              <a:off x="3059113" y="4165600"/>
              <a:ext cx="73025" cy="71438"/>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212" name="Rectangle 22"/>
            <p:cNvSpPr>
              <a:spLocks noChangeArrowheads="1"/>
            </p:cNvSpPr>
            <p:nvPr/>
          </p:nvSpPr>
          <p:spPr bwMode="auto">
            <a:xfrm>
              <a:off x="3084513" y="4143375"/>
              <a:ext cx="73025" cy="71438"/>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213" name="Rectangle 23"/>
            <p:cNvSpPr>
              <a:spLocks noChangeArrowheads="1"/>
            </p:cNvSpPr>
            <p:nvPr/>
          </p:nvSpPr>
          <p:spPr bwMode="auto">
            <a:xfrm>
              <a:off x="3130550" y="4159250"/>
              <a:ext cx="73025" cy="71438"/>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214" name="Rectangle 24"/>
            <p:cNvSpPr>
              <a:spLocks noChangeArrowheads="1"/>
            </p:cNvSpPr>
            <p:nvPr/>
          </p:nvSpPr>
          <p:spPr bwMode="auto">
            <a:xfrm>
              <a:off x="3190875" y="4149725"/>
              <a:ext cx="73025" cy="71438"/>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215" name="Rectangle 25"/>
            <p:cNvSpPr>
              <a:spLocks noChangeArrowheads="1"/>
            </p:cNvSpPr>
            <p:nvPr/>
          </p:nvSpPr>
          <p:spPr bwMode="auto">
            <a:xfrm>
              <a:off x="3219450" y="4108450"/>
              <a:ext cx="73025" cy="71438"/>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216" name="Rectangle 26"/>
            <p:cNvSpPr>
              <a:spLocks noChangeArrowheads="1"/>
            </p:cNvSpPr>
            <p:nvPr/>
          </p:nvSpPr>
          <p:spPr bwMode="auto">
            <a:xfrm>
              <a:off x="3251200" y="4073525"/>
              <a:ext cx="73025" cy="71438"/>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217" name="Rectangle 27"/>
            <p:cNvSpPr>
              <a:spLocks noChangeArrowheads="1"/>
            </p:cNvSpPr>
            <p:nvPr/>
          </p:nvSpPr>
          <p:spPr bwMode="auto">
            <a:xfrm>
              <a:off x="3313113" y="4062413"/>
              <a:ext cx="73025" cy="71437"/>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218" name="Rectangle 28"/>
            <p:cNvSpPr>
              <a:spLocks noChangeArrowheads="1"/>
            </p:cNvSpPr>
            <p:nvPr/>
          </p:nvSpPr>
          <p:spPr bwMode="auto">
            <a:xfrm>
              <a:off x="3357563" y="3986213"/>
              <a:ext cx="73025" cy="71437"/>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219" name="Rectangle 29"/>
            <p:cNvSpPr>
              <a:spLocks noChangeArrowheads="1"/>
            </p:cNvSpPr>
            <p:nvPr/>
          </p:nvSpPr>
          <p:spPr bwMode="auto">
            <a:xfrm>
              <a:off x="3254375" y="4259263"/>
              <a:ext cx="73025" cy="71437"/>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220" name="Rectangle 30"/>
            <p:cNvSpPr>
              <a:spLocks noChangeArrowheads="1"/>
            </p:cNvSpPr>
            <p:nvPr/>
          </p:nvSpPr>
          <p:spPr bwMode="auto">
            <a:xfrm>
              <a:off x="3300413" y="4289425"/>
              <a:ext cx="73025" cy="71438"/>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221" name="Rectangle 31"/>
            <p:cNvSpPr>
              <a:spLocks noChangeArrowheads="1"/>
            </p:cNvSpPr>
            <p:nvPr/>
          </p:nvSpPr>
          <p:spPr bwMode="auto">
            <a:xfrm>
              <a:off x="3132138" y="4286250"/>
              <a:ext cx="73025" cy="71438"/>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222" name="Rectangle 32"/>
            <p:cNvSpPr>
              <a:spLocks noChangeArrowheads="1"/>
            </p:cNvSpPr>
            <p:nvPr/>
          </p:nvSpPr>
          <p:spPr bwMode="auto">
            <a:xfrm>
              <a:off x="3100388" y="4243388"/>
              <a:ext cx="73025" cy="71437"/>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223" name="Rectangle 33"/>
            <p:cNvSpPr>
              <a:spLocks noChangeArrowheads="1"/>
            </p:cNvSpPr>
            <p:nvPr/>
          </p:nvSpPr>
          <p:spPr bwMode="auto">
            <a:xfrm>
              <a:off x="2986088" y="4300538"/>
              <a:ext cx="73025" cy="71437"/>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224" name="Rectangle 34"/>
            <p:cNvSpPr>
              <a:spLocks noChangeArrowheads="1"/>
            </p:cNvSpPr>
            <p:nvPr/>
          </p:nvSpPr>
          <p:spPr bwMode="auto">
            <a:xfrm>
              <a:off x="2973388" y="4337050"/>
              <a:ext cx="73025" cy="71438"/>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225" name="Rectangle 35"/>
            <p:cNvSpPr>
              <a:spLocks noChangeArrowheads="1"/>
            </p:cNvSpPr>
            <p:nvPr/>
          </p:nvSpPr>
          <p:spPr bwMode="auto">
            <a:xfrm>
              <a:off x="2943225" y="4375150"/>
              <a:ext cx="73025" cy="71438"/>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226" name="Rectangle 36"/>
            <p:cNvSpPr>
              <a:spLocks noChangeArrowheads="1"/>
            </p:cNvSpPr>
            <p:nvPr/>
          </p:nvSpPr>
          <p:spPr bwMode="auto">
            <a:xfrm>
              <a:off x="2894013" y="4397375"/>
              <a:ext cx="73025" cy="71438"/>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227" name="Rectangle 37"/>
            <p:cNvSpPr>
              <a:spLocks noChangeArrowheads="1"/>
            </p:cNvSpPr>
            <p:nvPr/>
          </p:nvSpPr>
          <p:spPr bwMode="auto">
            <a:xfrm>
              <a:off x="2840038" y="4424363"/>
              <a:ext cx="73025" cy="71437"/>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228" name="Rectangle 38"/>
            <p:cNvSpPr>
              <a:spLocks noChangeArrowheads="1"/>
            </p:cNvSpPr>
            <p:nvPr/>
          </p:nvSpPr>
          <p:spPr bwMode="auto">
            <a:xfrm>
              <a:off x="3033713" y="4327525"/>
              <a:ext cx="73025" cy="71438"/>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229" name="Rectangle 39"/>
            <p:cNvSpPr>
              <a:spLocks noChangeArrowheads="1"/>
            </p:cNvSpPr>
            <p:nvPr/>
          </p:nvSpPr>
          <p:spPr bwMode="auto">
            <a:xfrm>
              <a:off x="3059113" y="4330700"/>
              <a:ext cx="73025" cy="71438"/>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230" name="Rectangle 40"/>
            <p:cNvSpPr>
              <a:spLocks noChangeArrowheads="1"/>
            </p:cNvSpPr>
            <p:nvPr/>
          </p:nvSpPr>
          <p:spPr bwMode="auto">
            <a:xfrm>
              <a:off x="3109913" y="4356100"/>
              <a:ext cx="73025" cy="71438"/>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231" name="Rectangle 41"/>
            <p:cNvSpPr>
              <a:spLocks noChangeArrowheads="1"/>
            </p:cNvSpPr>
            <p:nvPr/>
          </p:nvSpPr>
          <p:spPr bwMode="auto">
            <a:xfrm>
              <a:off x="3132138" y="4365625"/>
              <a:ext cx="73025" cy="71438"/>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232" name="Rectangle 42"/>
            <p:cNvSpPr>
              <a:spLocks noChangeArrowheads="1"/>
            </p:cNvSpPr>
            <p:nvPr/>
          </p:nvSpPr>
          <p:spPr bwMode="auto">
            <a:xfrm>
              <a:off x="3203575" y="4384675"/>
              <a:ext cx="73025" cy="71438"/>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233" name="Rectangle 43"/>
            <p:cNvSpPr>
              <a:spLocks noChangeArrowheads="1"/>
            </p:cNvSpPr>
            <p:nvPr/>
          </p:nvSpPr>
          <p:spPr bwMode="auto">
            <a:xfrm>
              <a:off x="3132138" y="4494213"/>
              <a:ext cx="73025" cy="71437"/>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234" name="Rectangle 44"/>
            <p:cNvSpPr>
              <a:spLocks noChangeArrowheads="1"/>
            </p:cNvSpPr>
            <p:nvPr/>
          </p:nvSpPr>
          <p:spPr bwMode="auto">
            <a:xfrm>
              <a:off x="3225800" y="4703763"/>
              <a:ext cx="73025" cy="71437"/>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235" name="Rectangle 45"/>
            <p:cNvSpPr>
              <a:spLocks noChangeArrowheads="1"/>
            </p:cNvSpPr>
            <p:nvPr/>
          </p:nvSpPr>
          <p:spPr bwMode="auto">
            <a:xfrm>
              <a:off x="3898900" y="3805238"/>
              <a:ext cx="73025" cy="71437"/>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236" name="Rectangle 46"/>
            <p:cNvSpPr>
              <a:spLocks noChangeArrowheads="1"/>
            </p:cNvSpPr>
            <p:nvPr/>
          </p:nvSpPr>
          <p:spPr bwMode="auto">
            <a:xfrm>
              <a:off x="3203575" y="4797425"/>
              <a:ext cx="73025" cy="71438"/>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237" name="AutoShape 3"/>
            <p:cNvSpPr>
              <a:spLocks noChangeArrowheads="1"/>
            </p:cNvSpPr>
            <p:nvPr/>
          </p:nvSpPr>
          <p:spPr bwMode="auto">
            <a:xfrm>
              <a:off x="3036888" y="2830513"/>
              <a:ext cx="73025" cy="71437"/>
            </a:xfrm>
            <a:prstGeom prst="triangle">
              <a:avLst>
                <a:gd name="adj" fmla="val 50000"/>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238" name="AutoShape 4"/>
            <p:cNvSpPr>
              <a:spLocks noChangeArrowheads="1"/>
            </p:cNvSpPr>
            <p:nvPr/>
          </p:nvSpPr>
          <p:spPr bwMode="auto">
            <a:xfrm>
              <a:off x="2906713" y="4337050"/>
              <a:ext cx="73025" cy="71438"/>
            </a:xfrm>
            <a:prstGeom prst="triangle">
              <a:avLst>
                <a:gd name="adj" fmla="val 50000"/>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239" name="AutoShape 5"/>
            <p:cNvSpPr>
              <a:spLocks noChangeArrowheads="1"/>
            </p:cNvSpPr>
            <p:nvPr/>
          </p:nvSpPr>
          <p:spPr bwMode="auto">
            <a:xfrm>
              <a:off x="2962275" y="4479925"/>
              <a:ext cx="73025" cy="71438"/>
            </a:xfrm>
            <a:prstGeom prst="triangle">
              <a:avLst>
                <a:gd name="adj" fmla="val 50000"/>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240" name="AutoShape 6"/>
            <p:cNvSpPr>
              <a:spLocks noChangeArrowheads="1"/>
            </p:cNvSpPr>
            <p:nvPr/>
          </p:nvSpPr>
          <p:spPr bwMode="auto">
            <a:xfrm>
              <a:off x="3043238" y="4756150"/>
              <a:ext cx="73025" cy="71438"/>
            </a:xfrm>
            <a:prstGeom prst="triangle">
              <a:avLst>
                <a:gd name="adj" fmla="val 50000"/>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241" name="AutoShape 7"/>
            <p:cNvSpPr>
              <a:spLocks noChangeArrowheads="1"/>
            </p:cNvSpPr>
            <p:nvPr/>
          </p:nvSpPr>
          <p:spPr bwMode="auto">
            <a:xfrm>
              <a:off x="2849563" y="5006975"/>
              <a:ext cx="73025" cy="71438"/>
            </a:xfrm>
            <a:prstGeom prst="triangle">
              <a:avLst>
                <a:gd name="adj" fmla="val 50000"/>
              </a:avLst>
            </a:prstGeom>
            <a:solidFill>
              <a:srgbClr val="FF0000"/>
            </a:solidFill>
            <a:ln w="9525">
              <a:solidFill>
                <a:schemeClr val="tx1"/>
              </a:solidFill>
              <a:miter lim="800000"/>
              <a:headEnd/>
              <a:tailEnd/>
            </a:ln>
            <a:effectLst/>
          </p:spPr>
          <p:txBody>
            <a:bodyPr wrap="none" anchor="ctr"/>
            <a:lstStyle/>
            <a:p>
              <a:pPr algn="ctr" defTabSz="914400" fontAlgn="base">
                <a:spcBef>
                  <a:spcPct val="0"/>
                </a:spcBef>
                <a:spcAft>
                  <a:spcPct val="0"/>
                </a:spcAft>
              </a:pPr>
              <a:endParaRPr kumimoji="1" lang="ja-JP" altLang="ja-JP">
                <a:solidFill>
                  <a:srgbClr val="000000"/>
                </a:solidFill>
                <a:latin typeface="Arial"/>
                <a:ea typeface="ＭＳ Ｐゴシック"/>
              </a:endParaRPr>
            </a:p>
          </p:txBody>
        </p:sp>
        <p:sp>
          <p:nvSpPr>
            <p:cNvPr id="242" name="AutoShape 8"/>
            <p:cNvSpPr>
              <a:spLocks noChangeArrowheads="1"/>
            </p:cNvSpPr>
            <p:nvPr/>
          </p:nvSpPr>
          <p:spPr bwMode="auto">
            <a:xfrm>
              <a:off x="2898775" y="4941888"/>
              <a:ext cx="73025" cy="71437"/>
            </a:xfrm>
            <a:prstGeom prst="triangle">
              <a:avLst>
                <a:gd name="adj" fmla="val 50000"/>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243" name="AutoShape 9"/>
            <p:cNvSpPr>
              <a:spLocks noChangeArrowheads="1"/>
            </p:cNvSpPr>
            <p:nvPr/>
          </p:nvSpPr>
          <p:spPr bwMode="auto">
            <a:xfrm>
              <a:off x="2884488" y="4886325"/>
              <a:ext cx="73025" cy="71438"/>
            </a:xfrm>
            <a:prstGeom prst="triangle">
              <a:avLst>
                <a:gd name="adj" fmla="val 50000"/>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244" name="AutoShape 10"/>
            <p:cNvSpPr>
              <a:spLocks noChangeArrowheads="1"/>
            </p:cNvSpPr>
            <p:nvPr/>
          </p:nvSpPr>
          <p:spPr bwMode="auto">
            <a:xfrm>
              <a:off x="2919413" y="4852988"/>
              <a:ext cx="73025" cy="71437"/>
            </a:xfrm>
            <a:prstGeom prst="triangle">
              <a:avLst>
                <a:gd name="adj" fmla="val 50000"/>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245" name="AutoShape 11"/>
            <p:cNvSpPr>
              <a:spLocks noChangeArrowheads="1"/>
            </p:cNvSpPr>
            <p:nvPr/>
          </p:nvSpPr>
          <p:spPr bwMode="auto">
            <a:xfrm>
              <a:off x="2890838" y="4819650"/>
              <a:ext cx="73025" cy="71438"/>
            </a:xfrm>
            <a:prstGeom prst="triangle">
              <a:avLst>
                <a:gd name="adj" fmla="val 50000"/>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246" name="AutoShape 12"/>
            <p:cNvSpPr>
              <a:spLocks noChangeArrowheads="1"/>
            </p:cNvSpPr>
            <p:nvPr/>
          </p:nvSpPr>
          <p:spPr bwMode="auto">
            <a:xfrm>
              <a:off x="2925763" y="4784725"/>
              <a:ext cx="73025" cy="71438"/>
            </a:xfrm>
            <a:prstGeom prst="triangle">
              <a:avLst>
                <a:gd name="adj" fmla="val 50000"/>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247" name="AutoShape 13"/>
            <p:cNvSpPr>
              <a:spLocks noChangeArrowheads="1"/>
            </p:cNvSpPr>
            <p:nvPr/>
          </p:nvSpPr>
          <p:spPr bwMode="auto">
            <a:xfrm>
              <a:off x="2978150" y="4637088"/>
              <a:ext cx="73025" cy="71437"/>
            </a:xfrm>
            <a:prstGeom prst="triangle">
              <a:avLst>
                <a:gd name="adj" fmla="val 50000"/>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248" name="AutoShape 14"/>
            <p:cNvSpPr>
              <a:spLocks noChangeArrowheads="1"/>
            </p:cNvSpPr>
            <p:nvPr/>
          </p:nvSpPr>
          <p:spPr bwMode="auto">
            <a:xfrm>
              <a:off x="2787650" y="4868863"/>
              <a:ext cx="73025" cy="71437"/>
            </a:xfrm>
            <a:prstGeom prst="triangle">
              <a:avLst>
                <a:gd name="adj" fmla="val 50000"/>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249" name="AutoShape 15"/>
            <p:cNvSpPr>
              <a:spLocks noChangeArrowheads="1"/>
            </p:cNvSpPr>
            <p:nvPr/>
          </p:nvSpPr>
          <p:spPr bwMode="auto">
            <a:xfrm>
              <a:off x="2762250" y="4846638"/>
              <a:ext cx="73025" cy="71437"/>
            </a:xfrm>
            <a:prstGeom prst="triangle">
              <a:avLst>
                <a:gd name="adj" fmla="val 50000"/>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250" name="AutoShape 16"/>
            <p:cNvSpPr>
              <a:spLocks noChangeArrowheads="1"/>
            </p:cNvSpPr>
            <p:nvPr/>
          </p:nvSpPr>
          <p:spPr bwMode="auto">
            <a:xfrm>
              <a:off x="2546350" y="4614863"/>
              <a:ext cx="73025" cy="71437"/>
            </a:xfrm>
            <a:prstGeom prst="triangle">
              <a:avLst>
                <a:gd name="adj" fmla="val 50000"/>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251" name="AutoShape 17"/>
            <p:cNvSpPr>
              <a:spLocks noChangeArrowheads="1"/>
            </p:cNvSpPr>
            <p:nvPr/>
          </p:nvSpPr>
          <p:spPr bwMode="auto">
            <a:xfrm>
              <a:off x="2830513" y="4692650"/>
              <a:ext cx="73025" cy="71438"/>
            </a:xfrm>
            <a:prstGeom prst="triangle">
              <a:avLst>
                <a:gd name="adj" fmla="val 50000"/>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252" name="AutoShape 18"/>
            <p:cNvSpPr>
              <a:spLocks noChangeArrowheads="1"/>
            </p:cNvSpPr>
            <p:nvPr/>
          </p:nvSpPr>
          <p:spPr bwMode="auto">
            <a:xfrm>
              <a:off x="2873375" y="4643438"/>
              <a:ext cx="73025" cy="71437"/>
            </a:xfrm>
            <a:prstGeom prst="triangle">
              <a:avLst>
                <a:gd name="adj" fmla="val 50000"/>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253" name="AutoShape 19"/>
            <p:cNvSpPr>
              <a:spLocks noChangeArrowheads="1"/>
            </p:cNvSpPr>
            <p:nvPr/>
          </p:nvSpPr>
          <p:spPr bwMode="auto">
            <a:xfrm>
              <a:off x="2932113" y="4508500"/>
              <a:ext cx="73025" cy="71438"/>
            </a:xfrm>
            <a:prstGeom prst="triangle">
              <a:avLst>
                <a:gd name="adj" fmla="val 50000"/>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254" name="AutoShape 20"/>
            <p:cNvSpPr>
              <a:spLocks noChangeArrowheads="1"/>
            </p:cNvSpPr>
            <p:nvPr/>
          </p:nvSpPr>
          <p:spPr bwMode="auto">
            <a:xfrm>
              <a:off x="2849563" y="4537075"/>
              <a:ext cx="73025" cy="71438"/>
            </a:xfrm>
            <a:prstGeom prst="triangle">
              <a:avLst>
                <a:gd name="adj" fmla="val 50000"/>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255" name="AutoShape 21"/>
            <p:cNvSpPr>
              <a:spLocks noChangeArrowheads="1"/>
            </p:cNvSpPr>
            <p:nvPr/>
          </p:nvSpPr>
          <p:spPr bwMode="auto">
            <a:xfrm>
              <a:off x="2771775" y="4508500"/>
              <a:ext cx="73025" cy="71438"/>
            </a:xfrm>
            <a:prstGeom prst="triangle">
              <a:avLst>
                <a:gd name="adj" fmla="val 50000"/>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256" name="AutoShape 22"/>
            <p:cNvSpPr>
              <a:spLocks noChangeArrowheads="1"/>
            </p:cNvSpPr>
            <p:nvPr/>
          </p:nvSpPr>
          <p:spPr bwMode="auto">
            <a:xfrm>
              <a:off x="2811463" y="4492625"/>
              <a:ext cx="73025" cy="71438"/>
            </a:xfrm>
            <a:prstGeom prst="triangle">
              <a:avLst>
                <a:gd name="adj" fmla="val 50000"/>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257" name="AutoShape 23"/>
            <p:cNvSpPr>
              <a:spLocks noChangeArrowheads="1"/>
            </p:cNvSpPr>
            <p:nvPr/>
          </p:nvSpPr>
          <p:spPr bwMode="auto">
            <a:xfrm>
              <a:off x="2771775" y="4403725"/>
              <a:ext cx="73025" cy="71438"/>
            </a:xfrm>
            <a:prstGeom prst="triangle">
              <a:avLst>
                <a:gd name="adj" fmla="val 50000"/>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258" name="AutoShape 24"/>
            <p:cNvSpPr>
              <a:spLocks noChangeArrowheads="1"/>
            </p:cNvSpPr>
            <p:nvPr/>
          </p:nvSpPr>
          <p:spPr bwMode="auto">
            <a:xfrm>
              <a:off x="2941638" y="5216525"/>
              <a:ext cx="73025" cy="71438"/>
            </a:xfrm>
            <a:prstGeom prst="triangle">
              <a:avLst>
                <a:gd name="adj" fmla="val 50000"/>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259" name="AutoShape 25"/>
            <p:cNvSpPr>
              <a:spLocks noChangeArrowheads="1"/>
            </p:cNvSpPr>
            <p:nvPr/>
          </p:nvSpPr>
          <p:spPr bwMode="auto">
            <a:xfrm>
              <a:off x="5995988" y="4140200"/>
              <a:ext cx="73025" cy="71438"/>
            </a:xfrm>
            <a:prstGeom prst="triangle">
              <a:avLst>
                <a:gd name="adj" fmla="val 50000"/>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260" name="AutoShape 26"/>
            <p:cNvSpPr>
              <a:spLocks noChangeArrowheads="1"/>
            </p:cNvSpPr>
            <p:nvPr/>
          </p:nvSpPr>
          <p:spPr bwMode="auto">
            <a:xfrm>
              <a:off x="5842000" y="4857750"/>
              <a:ext cx="73025" cy="71438"/>
            </a:xfrm>
            <a:prstGeom prst="triangle">
              <a:avLst>
                <a:gd name="adj" fmla="val 50000"/>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261" name="AutoShape 27"/>
            <p:cNvSpPr>
              <a:spLocks noChangeArrowheads="1"/>
            </p:cNvSpPr>
            <p:nvPr/>
          </p:nvSpPr>
          <p:spPr bwMode="auto">
            <a:xfrm>
              <a:off x="5380038" y="5311775"/>
              <a:ext cx="73025" cy="71438"/>
            </a:xfrm>
            <a:prstGeom prst="triangle">
              <a:avLst>
                <a:gd name="adj" fmla="val 50000"/>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262" name="AutoShape 28"/>
            <p:cNvSpPr>
              <a:spLocks noChangeArrowheads="1"/>
            </p:cNvSpPr>
            <p:nvPr/>
          </p:nvSpPr>
          <p:spPr bwMode="auto">
            <a:xfrm>
              <a:off x="5321300" y="5348288"/>
              <a:ext cx="73025" cy="71437"/>
            </a:xfrm>
            <a:prstGeom prst="triangle">
              <a:avLst>
                <a:gd name="adj" fmla="val 50000"/>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263" name="AutoShape 29"/>
            <p:cNvSpPr>
              <a:spLocks noChangeArrowheads="1"/>
            </p:cNvSpPr>
            <p:nvPr/>
          </p:nvSpPr>
          <p:spPr bwMode="auto">
            <a:xfrm>
              <a:off x="5348288" y="5373688"/>
              <a:ext cx="73025" cy="71437"/>
            </a:xfrm>
            <a:prstGeom prst="triangle">
              <a:avLst>
                <a:gd name="adj" fmla="val 50000"/>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264" name="AutoShape 30"/>
            <p:cNvSpPr>
              <a:spLocks noChangeArrowheads="1"/>
            </p:cNvSpPr>
            <p:nvPr/>
          </p:nvSpPr>
          <p:spPr bwMode="auto">
            <a:xfrm>
              <a:off x="5292725" y="5392738"/>
              <a:ext cx="73025" cy="71437"/>
            </a:xfrm>
            <a:prstGeom prst="triangle">
              <a:avLst>
                <a:gd name="adj" fmla="val 50000"/>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265" name="AutoShape 31"/>
            <p:cNvSpPr>
              <a:spLocks noChangeArrowheads="1"/>
            </p:cNvSpPr>
            <p:nvPr/>
          </p:nvSpPr>
          <p:spPr bwMode="auto">
            <a:xfrm>
              <a:off x="5276850" y="5489575"/>
              <a:ext cx="73025" cy="71438"/>
            </a:xfrm>
            <a:prstGeom prst="triangle">
              <a:avLst>
                <a:gd name="adj" fmla="val 50000"/>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266" name="Rectangle 3"/>
            <p:cNvSpPr>
              <a:spLocks noChangeArrowheads="1"/>
            </p:cNvSpPr>
            <p:nvPr/>
          </p:nvSpPr>
          <p:spPr bwMode="auto">
            <a:xfrm>
              <a:off x="3040063" y="2701925"/>
              <a:ext cx="73025" cy="71438"/>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267" name="Rectangle 4"/>
            <p:cNvSpPr>
              <a:spLocks noChangeArrowheads="1"/>
            </p:cNvSpPr>
            <p:nvPr/>
          </p:nvSpPr>
          <p:spPr bwMode="auto">
            <a:xfrm>
              <a:off x="3203575" y="4075113"/>
              <a:ext cx="73025" cy="71437"/>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268" name="Rectangle 5"/>
            <p:cNvSpPr>
              <a:spLocks noChangeArrowheads="1"/>
            </p:cNvSpPr>
            <p:nvPr/>
          </p:nvSpPr>
          <p:spPr bwMode="auto">
            <a:xfrm>
              <a:off x="3349625" y="4017963"/>
              <a:ext cx="73025" cy="71437"/>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269" name="Rectangle 6"/>
            <p:cNvSpPr>
              <a:spLocks noChangeArrowheads="1"/>
            </p:cNvSpPr>
            <p:nvPr/>
          </p:nvSpPr>
          <p:spPr bwMode="auto">
            <a:xfrm>
              <a:off x="3419475" y="3995738"/>
              <a:ext cx="73025" cy="71437"/>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270" name="Rectangle 7"/>
            <p:cNvSpPr>
              <a:spLocks noChangeArrowheads="1"/>
            </p:cNvSpPr>
            <p:nvPr/>
          </p:nvSpPr>
          <p:spPr bwMode="auto">
            <a:xfrm>
              <a:off x="3448050" y="3933825"/>
              <a:ext cx="73025" cy="71438"/>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271" name="Rectangle 8"/>
            <p:cNvSpPr>
              <a:spLocks noChangeArrowheads="1"/>
            </p:cNvSpPr>
            <p:nvPr/>
          </p:nvSpPr>
          <p:spPr bwMode="auto">
            <a:xfrm>
              <a:off x="3321050" y="3983038"/>
              <a:ext cx="73025" cy="71437"/>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272" name="Rectangle 9"/>
            <p:cNvSpPr>
              <a:spLocks noChangeArrowheads="1"/>
            </p:cNvSpPr>
            <p:nvPr/>
          </p:nvSpPr>
          <p:spPr bwMode="auto">
            <a:xfrm>
              <a:off x="3576638" y="3851275"/>
              <a:ext cx="73025" cy="71438"/>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273" name="Rectangle 10"/>
            <p:cNvSpPr>
              <a:spLocks noChangeArrowheads="1"/>
            </p:cNvSpPr>
            <p:nvPr/>
          </p:nvSpPr>
          <p:spPr bwMode="auto">
            <a:xfrm>
              <a:off x="3660775" y="3854450"/>
              <a:ext cx="73025" cy="71438"/>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274" name="Rectangle 11"/>
            <p:cNvSpPr>
              <a:spLocks noChangeArrowheads="1"/>
            </p:cNvSpPr>
            <p:nvPr/>
          </p:nvSpPr>
          <p:spPr bwMode="auto">
            <a:xfrm>
              <a:off x="3609975" y="3629025"/>
              <a:ext cx="73025" cy="71438"/>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275" name="Rectangle 12"/>
            <p:cNvSpPr>
              <a:spLocks noChangeArrowheads="1"/>
            </p:cNvSpPr>
            <p:nvPr/>
          </p:nvSpPr>
          <p:spPr bwMode="auto">
            <a:xfrm>
              <a:off x="3678238" y="3644900"/>
              <a:ext cx="73025" cy="71438"/>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276" name="Rectangle 13"/>
            <p:cNvSpPr>
              <a:spLocks noChangeArrowheads="1"/>
            </p:cNvSpPr>
            <p:nvPr/>
          </p:nvSpPr>
          <p:spPr bwMode="auto">
            <a:xfrm>
              <a:off x="3822700" y="3860800"/>
              <a:ext cx="73025" cy="71438"/>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277" name="Rectangle 14"/>
            <p:cNvSpPr>
              <a:spLocks noChangeArrowheads="1"/>
            </p:cNvSpPr>
            <p:nvPr/>
          </p:nvSpPr>
          <p:spPr bwMode="auto">
            <a:xfrm>
              <a:off x="3876675" y="3827463"/>
              <a:ext cx="73025" cy="71437"/>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278" name="Rectangle 15"/>
            <p:cNvSpPr>
              <a:spLocks noChangeArrowheads="1"/>
            </p:cNvSpPr>
            <p:nvPr/>
          </p:nvSpPr>
          <p:spPr bwMode="auto">
            <a:xfrm>
              <a:off x="3929063" y="3798888"/>
              <a:ext cx="73025" cy="71437"/>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279" name="Rectangle 16"/>
            <p:cNvSpPr>
              <a:spLocks noChangeArrowheads="1"/>
            </p:cNvSpPr>
            <p:nvPr/>
          </p:nvSpPr>
          <p:spPr bwMode="auto">
            <a:xfrm>
              <a:off x="3956050" y="3789363"/>
              <a:ext cx="73025" cy="71437"/>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280" name="Rectangle 17"/>
            <p:cNvSpPr>
              <a:spLocks noChangeArrowheads="1"/>
            </p:cNvSpPr>
            <p:nvPr/>
          </p:nvSpPr>
          <p:spPr bwMode="auto">
            <a:xfrm>
              <a:off x="3984625" y="3786188"/>
              <a:ext cx="73025" cy="71437"/>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281" name="Rectangle 18"/>
            <p:cNvSpPr>
              <a:spLocks noChangeArrowheads="1"/>
            </p:cNvSpPr>
            <p:nvPr/>
          </p:nvSpPr>
          <p:spPr bwMode="auto">
            <a:xfrm>
              <a:off x="4010025" y="3789363"/>
              <a:ext cx="73025" cy="71437"/>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282" name="Rectangle 19"/>
            <p:cNvSpPr>
              <a:spLocks noChangeArrowheads="1"/>
            </p:cNvSpPr>
            <p:nvPr/>
          </p:nvSpPr>
          <p:spPr bwMode="auto">
            <a:xfrm>
              <a:off x="4044950" y="3773488"/>
              <a:ext cx="73025" cy="71437"/>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283" name="Rectangle 20"/>
            <p:cNvSpPr>
              <a:spLocks noChangeArrowheads="1"/>
            </p:cNvSpPr>
            <p:nvPr/>
          </p:nvSpPr>
          <p:spPr bwMode="auto">
            <a:xfrm>
              <a:off x="4032250" y="3816350"/>
              <a:ext cx="73025" cy="71438"/>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284" name="Rectangle 21"/>
            <p:cNvSpPr>
              <a:spLocks noChangeArrowheads="1"/>
            </p:cNvSpPr>
            <p:nvPr/>
          </p:nvSpPr>
          <p:spPr bwMode="auto">
            <a:xfrm>
              <a:off x="4016375" y="3844925"/>
              <a:ext cx="73025" cy="71438"/>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285" name="Rectangle 22"/>
            <p:cNvSpPr>
              <a:spLocks noChangeArrowheads="1"/>
            </p:cNvSpPr>
            <p:nvPr/>
          </p:nvSpPr>
          <p:spPr bwMode="auto">
            <a:xfrm>
              <a:off x="4038600" y="3862388"/>
              <a:ext cx="73025" cy="71437"/>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286" name="AutoShape 3"/>
            <p:cNvSpPr>
              <a:spLocks noChangeArrowheads="1"/>
            </p:cNvSpPr>
            <p:nvPr/>
          </p:nvSpPr>
          <p:spPr bwMode="auto">
            <a:xfrm flipV="1">
              <a:off x="3040063" y="2962275"/>
              <a:ext cx="73025" cy="71438"/>
            </a:xfrm>
            <a:prstGeom prst="triangle">
              <a:avLst>
                <a:gd name="adj" fmla="val 50000"/>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287" name="AutoShape 4"/>
            <p:cNvSpPr>
              <a:spLocks noChangeArrowheads="1"/>
            </p:cNvSpPr>
            <p:nvPr/>
          </p:nvSpPr>
          <p:spPr bwMode="auto">
            <a:xfrm flipV="1">
              <a:off x="5286375" y="3497263"/>
              <a:ext cx="73025" cy="71437"/>
            </a:xfrm>
            <a:prstGeom prst="triangle">
              <a:avLst>
                <a:gd name="adj" fmla="val 50000"/>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288" name="AutoShape 5"/>
            <p:cNvSpPr>
              <a:spLocks noChangeArrowheads="1"/>
            </p:cNvSpPr>
            <p:nvPr/>
          </p:nvSpPr>
          <p:spPr bwMode="auto">
            <a:xfrm flipV="1">
              <a:off x="5321300" y="3522663"/>
              <a:ext cx="73025" cy="71437"/>
            </a:xfrm>
            <a:prstGeom prst="triangle">
              <a:avLst>
                <a:gd name="adj" fmla="val 50000"/>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289" name="AutoShape 6"/>
            <p:cNvSpPr>
              <a:spLocks noChangeArrowheads="1"/>
            </p:cNvSpPr>
            <p:nvPr/>
          </p:nvSpPr>
          <p:spPr bwMode="auto">
            <a:xfrm flipV="1">
              <a:off x="5105400" y="3871913"/>
              <a:ext cx="73025" cy="71437"/>
            </a:xfrm>
            <a:prstGeom prst="triangle">
              <a:avLst>
                <a:gd name="adj" fmla="val 50000"/>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290" name="AutoShape 7"/>
            <p:cNvSpPr>
              <a:spLocks noChangeArrowheads="1"/>
            </p:cNvSpPr>
            <p:nvPr/>
          </p:nvSpPr>
          <p:spPr bwMode="auto">
            <a:xfrm flipV="1">
              <a:off x="5213350" y="3870325"/>
              <a:ext cx="73025" cy="71438"/>
            </a:xfrm>
            <a:prstGeom prst="triangle">
              <a:avLst>
                <a:gd name="adj" fmla="val 50000"/>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291" name="AutoShape 8"/>
            <p:cNvSpPr>
              <a:spLocks noChangeArrowheads="1"/>
            </p:cNvSpPr>
            <p:nvPr/>
          </p:nvSpPr>
          <p:spPr bwMode="auto">
            <a:xfrm flipV="1">
              <a:off x="5321300" y="3789363"/>
              <a:ext cx="73025" cy="71437"/>
            </a:xfrm>
            <a:prstGeom prst="triangle">
              <a:avLst>
                <a:gd name="adj" fmla="val 50000"/>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292" name="Oval 3"/>
            <p:cNvSpPr>
              <a:spLocks noChangeArrowheads="1"/>
            </p:cNvSpPr>
            <p:nvPr/>
          </p:nvSpPr>
          <p:spPr bwMode="auto">
            <a:xfrm>
              <a:off x="3046413" y="1196975"/>
              <a:ext cx="73025" cy="73025"/>
            </a:xfrm>
            <a:prstGeom prst="ellipse">
              <a:avLst/>
            </a:prstGeom>
            <a:solidFill>
              <a:srgbClr val="3333FF"/>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293" name="Oval 4"/>
            <p:cNvSpPr>
              <a:spLocks noChangeArrowheads="1"/>
            </p:cNvSpPr>
            <p:nvPr/>
          </p:nvSpPr>
          <p:spPr bwMode="auto">
            <a:xfrm>
              <a:off x="5435600" y="2085975"/>
              <a:ext cx="73025" cy="73025"/>
            </a:xfrm>
            <a:prstGeom prst="ellipse">
              <a:avLst/>
            </a:prstGeom>
            <a:solidFill>
              <a:srgbClr val="3333FF"/>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294" name="Oval 5"/>
            <p:cNvSpPr>
              <a:spLocks noChangeArrowheads="1"/>
            </p:cNvSpPr>
            <p:nvPr/>
          </p:nvSpPr>
          <p:spPr bwMode="auto">
            <a:xfrm>
              <a:off x="5272088" y="2335213"/>
              <a:ext cx="73025" cy="73025"/>
            </a:xfrm>
            <a:prstGeom prst="ellipse">
              <a:avLst/>
            </a:prstGeom>
            <a:solidFill>
              <a:srgbClr val="3333FF"/>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295" name="Oval 6"/>
            <p:cNvSpPr>
              <a:spLocks noChangeArrowheads="1"/>
            </p:cNvSpPr>
            <p:nvPr/>
          </p:nvSpPr>
          <p:spPr bwMode="auto">
            <a:xfrm>
              <a:off x="5457825" y="2301875"/>
              <a:ext cx="73025" cy="73025"/>
            </a:xfrm>
            <a:prstGeom prst="ellipse">
              <a:avLst/>
            </a:prstGeom>
            <a:solidFill>
              <a:srgbClr val="3333FF"/>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296" name="Oval 7"/>
            <p:cNvSpPr>
              <a:spLocks noChangeArrowheads="1"/>
            </p:cNvSpPr>
            <p:nvPr/>
          </p:nvSpPr>
          <p:spPr bwMode="auto">
            <a:xfrm>
              <a:off x="5419725" y="2257425"/>
              <a:ext cx="73025" cy="73025"/>
            </a:xfrm>
            <a:prstGeom prst="ellipse">
              <a:avLst/>
            </a:prstGeom>
            <a:solidFill>
              <a:srgbClr val="3333FF"/>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297" name="Oval 8"/>
            <p:cNvSpPr>
              <a:spLocks noChangeArrowheads="1"/>
            </p:cNvSpPr>
            <p:nvPr/>
          </p:nvSpPr>
          <p:spPr bwMode="auto">
            <a:xfrm>
              <a:off x="5229225" y="2305050"/>
              <a:ext cx="73025" cy="73025"/>
            </a:xfrm>
            <a:prstGeom prst="ellipse">
              <a:avLst/>
            </a:prstGeom>
            <a:solidFill>
              <a:srgbClr val="3333FF"/>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298" name="Oval 9"/>
            <p:cNvSpPr>
              <a:spLocks noChangeArrowheads="1"/>
            </p:cNvSpPr>
            <p:nvPr/>
          </p:nvSpPr>
          <p:spPr bwMode="auto">
            <a:xfrm>
              <a:off x="5175250" y="2444750"/>
              <a:ext cx="73025" cy="73025"/>
            </a:xfrm>
            <a:prstGeom prst="ellipse">
              <a:avLst/>
            </a:prstGeom>
            <a:solidFill>
              <a:srgbClr val="3333FF"/>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299" name="Oval 10"/>
            <p:cNvSpPr>
              <a:spLocks noChangeArrowheads="1"/>
            </p:cNvSpPr>
            <p:nvPr/>
          </p:nvSpPr>
          <p:spPr bwMode="auto">
            <a:xfrm>
              <a:off x="5170488" y="2514600"/>
              <a:ext cx="73025" cy="73025"/>
            </a:xfrm>
            <a:prstGeom prst="ellipse">
              <a:avLst/>
            </a:prstGeom>
            <a:solidFill>
              <a:srgbClr val="3333FF"/>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300" name="Oval 11"/>
            <p:cNvSpPr>
              <a:spLocks noChangeArrowheads="1"/>
            </p:cNvSpPr>
            <p:nvPr/>
          </p:nvSpPr>
          <p:spPr bwMode="auto">
            <a:xfrm>
              <a:off x="5216525" y="2600325"/>
              <a:ext cx="73025" cy="73025"/>
            </a:xfrm>
            <a:prstGeom prst="ellipse">
              <a:avLst/>
            </a:prstGeom>
            <a:solidFill>
              <a:srgbClr val="3333FF"/>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301" name="Oval 12"/>
            <p:cNvSpPr>
              <a:spLocks noChangeArrowheads="1"/>
            </p:cNvSpPr>
            <p:nvPr/>
          </p:nvSpPr>
          <p:spPr bwMode="auto">
            <a:xfrm>
              <a:off x="5195888" y="2665413"/>
              <a:ext cx="73025" cy="73025"/>
            </a:xfrm>
            <a:prstGeom prst="ellipse">
              <a:avLst/>
            </a:prstGeom>
            <a:solidFill>
              <a:srgbClr val="3333FF"/>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302" name="Oval 13"/>
            <p:cNvSpPr>
              <a:spLocks noChangeArrowheads="1"/>
            </p:cNvSpPr>
            <p:nvPr/>
          </p:nvSpPr>
          <p:spPr bwMode="auto">
            <a:xfrm>
              <a:off x="5248275" y="2828925"/>
              <a:ext cx="73025" cy="73025"/>
            </a:xfrm>
            <a:prstGeom prst="ellipse">
              <a:avLst/>
            </a:prstGeom>
            <a:solidFill>
              <a:srgbClr val="3333FF"/>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303" name="Oval 14"/>
            <p:cNvSpPr>
              <a:spLocks noChangeArrowheads="1"/>
            </p:cNvSpPr>
            <p:nvPr/>
          </p:nvSpPr>
          <p:spPr bwMode="auto">
            <a:xfrm>
              <a:off x="5264150" y="2886075"/>
              <a:ext cx="73025" cy="73025"/>
            </a:xfrm>
            <a:prstGeom prst="ellipse">
              <a:avLst/>
            </a:prstGeom>
            <a:solidFill>
              <a:srgbClr val="3333FF"/>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304" name="Oval 15"/>
            <p:cNvSpPr>
              <a:spLocks noChangeArrowheads="1"/>
            </p:cNvSpPr>
            <p:nvPr/>
          </p:nvSpPr>
          <p:spPr bwMode="auto">
            <a:xfrm>
              <a:off x="5273675" y="2995613"/>
              <a:ext cx="73025" cy="73025"/>
            </a:xfrm>
            <a:prstGeom prst="ellipse">
              <a:avLst/>
            </a:prstGeom>
            <a:solidFill>
              <a:srgbClr val="3333FF"/>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305" name="Oval 16"/>
            <p:cNvSpPr>
              <a:spLocks noChangeArrowheads="1"/>
            </p:cNvSpPr>
            <p:nvPr/>
          </p:nvSpPr>
          <p:spPr bwMode="auto">
            <a:xfrm>
              <a:off x="5145088" y="2860675"/>
              <a:ext cx="73025" cy="73025"/>
            </a:xfrm>
            <a:prstGeom prst="ellipse">
              <a:avLst/>
            </a:prstGeom>
            <a:solidFill>
              <a:srgbClr val="3333FF"/>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306" name="Oval 17"/>
            <p:cNvSpPr>
              <a:spLocks noChangeArrowheads="1"/>
            </p:cNvSpPr>
            <p:nvPr/>
          </p:nvSpPr>
          <p:spPr bwMode="auto">
            <a:xfrm>
              <a:off x="5254625" y="3155950"/>
              <a:ext cx="73025" cy="73025"/>
            </a:xfrm>
            <a:prstGeom prst="ellipse">
              <a:avLst/>
            </a:prstGeom>
            <a:solidFill>
              <a:srgbClr val="3333FF"/>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307" name="Oval 18"/>
            <p:cNvSpPr>
              <a:spLocks noChangeArrowheads="1"/>
            </p:cNvSpPr>
            <p:nvPr/>
          </p:nvSpPr>
          <p:spPr bwMode="auto">
            <a:xfrm>
              <a:off x="5286375" y="3227388"/>
              <a:ext cx="73025" cy="73025"/>
            </a:xfrm>
            <a:prstGeom prst="ellipse">
              <a:avLst/>
            </a:prstGeom>
            <a:solidFill>
              <a:srgbClr val="3333FF"/>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308" name="Oval 19"/>
            <p:cNvSpPr>
              <a:spLocks noChangeArrowheads="1"/>
            </p:cNvSpPr>
            <p:nvPr/>
          </p:nvSpPr>
          <p:spPr bwMode="auto">
            <a:xfrm>
              <a:off x="5076825" y="3068638"/>
              <a:ext cx="73025" cy="73025"/>
            </a:xfrm>
            <a:prstGeom prst="ellipse">
              <a:avLst/>
            </a:prstGeom>
            <a:solidFill>
              <a:srgbClr val="3333FF"/>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309" name="Oval 20"/>
            <p:cNvSpPr>
              <a:spLocks noChangeArrowheads="1"/>
            </p:cNvSpPr>
            <p:nvPr/>
          </p:nvSpPr>
          <p:spPr bwMode="auto">
            <a:xfrm>
              <a:off x="5068888" y="3046413"/>
              <a:ext cx="73025" cy="73025"/>
            </a:xfrm>
            <a:prstGeom prst="ellipse">
              <a:avLst/>
            </a:prstGeom>
            <a:solidFill>
              <a:srgbClr val="3333FF"/>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310" name="Oval 21"/>
            <p:cNvSpPr>
              <a:spLocks noChangeArrowheads="1"/>
            </p:cNvSpPr>
            <p:nvPr/>
          </p:nvSpPr>
          <p:spPr bwMode="auto">
            <a:xfrm>
              <a:off x="5045075" y="3124200"/>
              <a:ext cx="73025" cy="73025"/>
            </a:xfrm>
            <a:prstGeom prst="ellipse">
              <a:avLst/>
            </a:prstGeom>
            <a:solidFill>
              <a:srgbClr val="3333FF"/>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311" name="Oval 22"/>
            <p:cNvSpPr>
              <a:spLocks noChangeArrowheads="1"/>
            </p:cNvSpPr>
            <p:nvPr/>
          </p:nvSpPr>
          <p:spPr bwMode="auto">
            <a:xfrm>
              <a:off x="5148263" y="3184525"/>
              <a:ext cx="73025" cy="73025"/>
            </a:xfrm>
            <a:prstGeom prst="ellipse">
              <a:avLst/>
            </a:prstGeom>
            <a:solidFill>
              <a:srgbClr val="3333FF"/>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312" name="Oval 23"/>
            <p:cNvSpPr>
              <a:spLocks noChangeArrowheads="1"/>
            </p:cNvSpPr>
            <p:nvPr/>
          </p:nvSpPr>
          <p:spPr bwMode="auto">
            <a:xfrm>
              <a:off x="5183188" y="3216275"/>
              <a:ext cx="73025" cy="73025"/>
            </a:xfrm>
            <a:prstGeom prst="ellipse">
              <a:avLst/>
            </a:prstGeom>
            <a:solidFill>
              <a:srgbClr val="3333FF"/>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313" name="Oval 24"/>
            <p:cNvSpPr>
              <a:spLocks noChangeArrowheads="1"/>
            </p:cNvSpPr>
            <p:nvPr/>
          </p:nvSpPr>
          <p:spPr bwMode="auto">
            <a:xfrm>
              <a:off x="4852988" y="3406775"/>
              <a:ext cx="73025" cy="73025"/>
            </a:xfrm>
            <a:prstGeom prst="ellipse">
              <a:avLst/>
            </a:prstGeom>
            <a:solidFill>
              <a:srgbClr val="3333FF"/>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314" name="Oval 25"/>
            <p:cNvSpPr>
              <a:spLocks noChangeArrowheads="1"/>
            </p:cNvSpPr>
            <p:nvPr/>
          </p:nvSpPr>
          <p:spPr bwMode="auto">
            <a:xfrm>
              <a:off x="4941888" y="3225800"/>
              <a:ext cx="73025" cy="73025"/>
            </a:xfrm>
            <a:prstGeom prst="ellipse">
              <a:avLst/>
            </a:prstGeom>
            <a:solidFill>
              <a:srgbClr val="3333FF"/>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315" name="Oval 26"/>
            <p:cNvSpPr>
              <a:spLocks noChangeArrowheads="1"/>
            </p:cNvSpPr>
            <p:nvPr/>
          </p:nvSpPr>
          <p:spPr bwMode="auto">
            <a:xfrm>
              <a:off x="4987925" y="3151188"/>
              <a:ext cx="73025" cy="73025"/>
            </a:xfrm>
            <a:prstGeom prst="ellipse">
              <a:avLst/>
            </a:prstGeom>
            <a:solidFill>
              <a:srgbClr val="3333FF"/>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316" name="Oval 27"/>
            <p:cNvSpPr>
              <a:spLocks noChangeArrowheads="1"/>
            </p:cNvSpPr>
            <p:nvPr/>
          </p:nvSpPr>
          <p:spPr bwMode="auto">
            <a:xfrm>
              <a:off x="4987925" y="3103563"/>
              <a:ext cx="73025" cy="73025"/>
            </a:xfrm>
            <a:prstGeom prst="ellipse">
              <a:avLst/>
            </a:prstGeom>
            <a:solidFill>
              <a:srgbClr val="3333FF"/>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317" name="Oval 28"/>
            <p:cNvSpPr>
              <a:spLocks noChangeArrowheads="1"/>
            </p:cNvSpPr>
            <p:nvPr/>
          </p:nvSpPr>
          <p:spPr bwMode="auto">
            <a:xfrm>
              <a:off x="5035550" y="3068638"/>
              <a:ext cx="73025" cy="73025"/>
            </a:xfrm>
            <a:prstGeom prst="ellipse">
              <a:avLst/>
            </a:prstGeom>
            <a:solidFill>
              <a:srgbClr val="3333FF"/>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318" name="Oval 29"/>
            <p:cNvSpPr>
              <a:spLocks noChangeArrowheads="1"/>
            </p:cNvSpPr>
            <p:nvPr/>
          </p:nvSpPr>
          <p:spPr bwMode="auto">
            <a:xfrm>
              <a:off x="4872038" y="3371850"/>
              <a:ext cx="73025" cy="73025"/>
            </a:xfrm>
            <a:prstGeom prst="ellipse">
              <a:avLst/>
            </a:prstGeom>
            <a:solidFill>
              <a:srgbClr val="3333FF"/>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319" name="Oval 30"/>
            <p:cNvSpPr>
              <a:spLocks noChangeArrowheads="1"/>
            </p:cNvSpPr>
            <p:nvPr/>
          </p:nvSpPr>
          <p:spPr bwMode="auto">
            <a:xfrm>
              <a:off x="4906963" y="3284538"/>
              <a:ext cx="73025" cy="73025"/>
            </a:xfrm>
            <a:prstGeom prst="ellipse">
              <a:avLst/>
            </a:prstGeom>
            <a:solidFill>
              <a:srgbClr val="3333FF"/>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320" name="Oval 31"/>
            <p:cNvSpPr>
              <a:spLocks noChangeArrowheads="1"/>
            </p:cNvSpPr>
            <p:nvPr/>
          </p:nvSpPr>
          <p:spPr bwMode="auto">
            <a:xfrm>
              <a:off x="4932363" y="3113088"/>
              <a:ext cx="73025" cy="73025"/>
            </a:xfrm>
            <a:prstGeom prst="ellipse">
              <a:avLst/>
            </a:prstGeom>
            <a:solidFill>
              <a:srgbClr val="3333FF"/>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321" name="Oval 32"/>
            <p:cNvSpPr>
              <a:spLocks noChangeArrowheads="1"/>
            </p:cNvSpPr>
            <p:nvPr/>
          </p:nvSpPr>
          <p:spPr bwMode="auto">
            <a:xfrm>
              <a:off x="4833938" y="3275013"/>
              <a:ext cx="73025" cy="73025"/>
            </a:xfrm>
            <a:prstGeom prst="ellipse">
              <a:avLst/>
            </a:prstGeom>
            <a:solidFill>
              <a:srgbClr val="3333FF"/>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322" name="Oval 33"/>
            <p:cNvSpPr>
              <a:spLocks noChangeArrowheads="1"/>
            </p:cNvSpPr>
            <p:nvPr/>
          </p:nvSpPr>
          <p:spPr bwMode="auto">
            <a:xfrm>
              <a:off x="4905375" y="3187700"/>
              <a:ext cx="73025" cy="73025"/>
            </a:xfrm>
            <a:prstGeom prst="ellipse">
              <a:avLst/>
            </a:prstGeom>
            <a:solidFill>
              <a:srgbClr val="3333FF"/>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323" name="Oval 34"/>
            <p:cNvSpPr>
              <a:spLocks noChangeArrowheads="1"/>
            </p:cNvSpPr>
            <p:nvPr/>
          </p:nvSpPr>
          <p:spPr bwMode="auto">
            <a:xfrm>
              <a:off x="4787900" y="3055938"/>
              <a:ext cx="73025" cy="73025"/>
            </a:xfrm>
            <a:prstGeom prst="ellipse">
              <a:avLst/>
            </a:prstGeom>
            <a:solidFill>
              <a:srgbClr val="3333FF"/>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324" name="Oval 35"/>
            <p:cNvSpPr>
              <a:spLocks noChangeArrowheads="1"/>
            </p:cNvSpPr>
            <p:nvPr/>
          </p:nvSpPr>
          <p:spPr bwMode="auto">
            <a:xfrm>
              <a:off x="4837113" y="3055938"/>
              <a:ext cx="73025" cy="73025"/>
            </a:xfrm>
            <a:prstGeom prst="ellipse">
              <a:avLst/>
            </a:prstGeom>
            <a:solidFill>
              <a:srgbClr val="3333FF"/>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325" name="Oval 36"/>
            <p:cNvSpPr>
              <a:spLocks noChangeArrowheads="1"/>
            </p:cNvSpPr>
            <p:nvPr/>
          </p:nvSpPr>
          <p:spPr bwMode="auto">
            <a:xfrm>
              <a:off x="4813300" y="3132138"/>
              <a:ext cx="73025" cy="73025"/>
            </a:xfrm>
            <a:prstGeom prst="ellipse">
              <a:avLst/>
            </a:prstGeom>
            <a:solidFill>
              <a:srgbClr val="3333FF"/>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326" name="Oval 37"/>
            <p:cNvSpPr>
              <a:spLocks noChangeArrowheads="1"/>
            </p:cNvSpPr>
            <p:nvPr/>
          </p:nvSpPr>
          <p:spPr bwMode="auto">
            <a:xfrm>
              <a:off x="4797425" y="3097213"/>
              <a:ext cx="73025" cy="73025"/>
            </a:xfrm>
            <a:prstGeom prst="ellipse">
              <a:avLst/>
            </a:prstGeom>
            <a:solidFill>
              <a:srgbClr val="3333FF"/>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327" name="Oval 38"/>
            <p:cNvSpPr>
              <a:spLocks noChangeArrowheads="1"/>
            </p:cNvSpPr>
            <p:nvPr/>
          </p:nvSpPr>
          <p:spPr bwMode="auto">
            <a:xfrm>
              <a:off x="4681538" y="3375025"/>
              <a:ext cx="73025" cy="73025"/>
            </a:xfrm>
            <a:prstGeom prst="ellipse">
              <a:avLst/>
            </a:prstGeom>
            <a:solidFill>
              <a:srgbClr val="3333FF"/>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328" name="Oval 39"/>
            <p:cNvSpPr>
              <a:spLocks noChangeArrowheads="1"/>
            </p:cNvSpPr>
            <p:nvPr/>
          </p:nvSpPr>
          <p:spPr bwMode="auto">
            <a:xfrm>
              <a:off x="4587875" y="3433763"/>
              <a:ext cx="73025" cy="73025"/>
            </a:xfrm>
            <a:prstGeom prst="ellipse">
              <a:avLst/>
            </a:prstGeom>
            <a:solidFill>
              <a:srgbClr val="3333FF"/>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329" name="Oval 40"/>
            <p:cNvSpPr>
              <a:spLocks noChangeArrowheads="1"/>
            </p:cNvSpPr>
            <p:nvPr/>
          </p:nvSpPr>
          <p:spPr bwMode="auto">
            <a:xfrm>
              <a:off x="4614863" y="3408363"/>
              <a:ext cx="73025" cy="73025"/>
            </a:xfrm>
            <a:prstGeom prst="ellipse">
              <a:avLst/>
            </a:prstGeom>
            <a:solidFill>
              <a:srgbClr val="3333FF"/>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330" name="Oval 41"/>
            <p:cNvSpPr>
              <a:spLocks noChangeArrowheads="1"/>
            </p:cNvSpPr>
            <p:nvPr/>
          </p:nvSpPr>
          <p:spPr bwMode="auto">
            <a:xfrm>
              <a:off x="4346575" y="3633788"/>
              <a:ext cx="73025" cy="73025"/>
            </a:xfrm>
            <a:prstGeom prst="ellipse">
              <a:avLst/>
            </a:prstGeom>
            <a:solidFill>
              <a:srgbClr val="3333FF"/>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331" name="Oval 42"/>
            <p:cNvSpPr>
              <a:spLocks noChangeArrowheads="1"/>
            </p:cNvSpPr>
            <p:nvPr/>
          </p:nvSpPr>
          <p:spPr bwMode="auto">
            <a:xfrm>
              <a:off x="4313238" y="3700463"/>
              <a:ext cx="73025" cy="73025"/>
            </a:xfrm>
            <a:prstGeom prst="ellipse">
              <a:avLst/>
            </a:prstGeom>
            <a:solidFill>
              <a:srgbClr val="3333FF"/>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332" name="Oval 43"/>
            <p:cNvSpPr>
              <a:spLocks noChangeArrowheads="1"/>
            </p:cNvSpPr>
            <p:nvPr/>
          </p:nvSpPr>
          <p:spPr bwMode="auto">
            <a:xfrm>
              <a:off x="4500563" y="3416300"/>
              <a:ext cx="73025" cy="73025"/>
            </a:xfrm>
            <a:prstGeom prst="ellipse">
              <a:avLst/>
            </a:prstGeom>
            <a:solidFill>
              <a:srgbClr val="3333FF"/>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333" name="Oval 44"/>
            <p:cNvSpPr>
              <a:spLocks noChangeArrowheads="1"/>
            </p:cNvSpPr>
            <p:nvPr/>
          </p:nvSpPr>
          <p:spPr bwMode="auto">
            <a:xfrm>
              <a:off x="4532313" y="3459163"/>
              <a:ext cx="73025" cy="73025"/>
            </a:xfrm>
            <a:prstGeom prst="ellipse">
              <a:avLst/>
            </a:prstGeom>
            <a:solidFill>
              <a:srgbClr val="3333FF"/>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334" name="Oval 45"/>
            <p:cNvSpPr>
              <a:spLocks noChangeArrowheads="1"/>
            </p:cNvSpPr>
            <p:nvPr/>
          </p:nvSpPr>
          <p:spPr bwMode="auto">
            <a:xfrm>
              <a:off x="4133850" y="3778250"/>
              <a:ext cx="73025" cy="73025"/>
            </a:xfrm>
            <a:prstGeom prst="ellipse">
              <a:avLst/>
            </a:prstGeom>
            <a:solidFill>
              <a:srgbClr val="3333FF"/>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335" name="Oval 46"/>
            <p:cNvSpPr>
              <a:spLocks noChangeArrowheads="1"/>
            </p:cNvSpPr>
            <p:nvPr/>
          </p:nvSpPr>
          <p:spPr bwMode="auto">
            <a:xfrm>
              <a:off x="4256088" y="3787775"/>
              <a:ext cx="73025" cy="73025"/>
            </a:xfrm>
            <a:prstGeom prst="ellipse">
              <a:avLst/>
            </a:prstGeom>
            <a:solidFill>
              <a:srgbClr val="3333FF"/>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336" name="Oval 47"/>
            <p:cNvSpPr>
              <a:spLocks noChangeArrowheads="1"/>
            </p:cNvSpPr>
            <p:nvPr/>
          </p:nvSpPr>
          <p:spPr bwMode="auto">
            <a:xfrm>
              <a:off x="4217988" y="3835400"/>
              <a:ext cx="73025" cy="73025"/>
            </a:xfrm>
            <a:prstGeom prst="ellipse">
              <a:avLst/>
            </a:prstGeom>
            <a:solidFill>
              <a:srgbClr val="3333FF"/>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337" name="Oval 48"/>
            <p:cNvSpPr>
              <a:spLocks noChangeArrowheads="1"/>
            </p:cNvSpPr>
            <p:nvPr/>
          </p:nvSpPr>
          <p:spPr bwMode="auto">
            <a:xfrm>
              <a:off x="4140200" y="3848100"/>
              <a:ext cx="73025" cy="73025"/>
            </a:xfrm>
            <a:prstGeom prst="ellipse">
              <a:avLst/>
            </a:prstGeom>
            <a:solidFill>
              <a:srgbClr val="3333FF"/>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338" name="Oval 49"/>
            <p:cNvSpPr>
              <a:spLocks noChangeArrowheads="1"/>
            </p:cNvSpPr>
            <p:nvPr/>
          </p:nvSpPr>
          <p:spPr bwMode="auto">
            <a:xfrm>
              <a:off x="4073525" y="3838575"/>
              <a:ext cx="73025" cy="73025"/>
            </a:xfrm>
            <a:prstGeom prst="ellipse">
              <a:avLst/>
            </a:prstGeom>
            <a:solidFill>
              <a:srgbClr val="3333FF"/>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340" name="Rectangle 52"/>
            <p:cNvSpPr>
              <a:spLocks noChangeArrowheads="1"/>
            </p:cNvSpPr>
            <p:nvPr/>
          </p:nvSpPr>
          <p:spPr bwMode="auto">
            <a:xfrm>
              <a:off x="3049588" y="1319213"/>
              <a:ext cx="73025" cy="73025"/>
            </a:xfrm>
            <a:prstGeom prst="rect">
              <a:avLst/>
            </a:prstGeom>
            <a:solidFill>
              <a:srgbClr val="3333FF"/>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341" name="Rectangle 53"/>
            <p:cNvSpPr>
              <a:spLocks noChangeArrowheads="1"/>
            </p:cNvSpPr>
            <p:nvPr/>
          </p:nvSpPr>
          <p:spPr bwMode="auto">
            <a:xfrm>
              <a:off x="4494213" y="3373438"/>
              <a:ext cx="73025" cy="73025"/>
            </a:xfrm>
            <a:prstGeom prst="rect">
              <a:avLst/>
            </a:prstGeom>
            <a:solidFill>
              <a:srgbClr val="3333FF"/>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342" name="Rectangle 54"/>
            <p:cNvSpPr>
              <a:spLocks noChangeArrowheads="1"/>
            </p:cNvSpPr>
            <p:nvPr/>
          </p:nvSpPr>
          <p:spPr bwMode="auto">
            <a:xfrm>
              <a:off x="4414838" y="3503613"/>
              <a:ext cx="73025" cy="73025"/>
            </a:xfrm>
            <a:prstGeom prst="rect">
              <a:avLst/>
            </a:prstGeom>
            <a:solidFill>
              <a:srgbClr val="3333FF"/>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343" name="Rectangle 55"/>
            <p:cNvSpPr>
              <a:spLocks noChangeArrowheads="1"/>
            </p:cNvSpPr>
            <p:nvPr/>
          </p:nvSpPr>
          <p:spPr bwMode="auto">
            <a:xfrm>
              <a:off x="4359275" y="3579813"/>
              <a:ext cx="73025" cy="73025"/>
            </a:xfrm>
            <a:prstGeom prst="rect">
              <a:avLst/>
            </a:prstGeom>
            <a:solidFill>
              <a:srgbClr val="3333FF"/>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344" name="Rectangle 56"/>
            <p:cNvSpPr>
              <a:spLocks noChangeArrowheads="1"/>
            </p:cNvSpPr>
            <p:nvPr/>
          </p:nvSpPr>
          <p:spPr bwMode="auto">
            <a:xfrm>
              <a:off x="4310063" y="3614738"/>
              <a:ext cx="73025" cy="73025"/>
            </a:xfrm>
            <a:prstGeom prst="rect">
              <a:avLst/>
            </a:prstGeom>
            <a:solidFill>
              <a:srgbClr val="3333FF"/>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346" name="Rectangle 58"/>
            <p:cNvSpPr>
              <a:spLocks noChangeArrowheads="1"/>
            </p:cNvSpPr>
            <p:nvPr/>
          </p:nvSpPr>
          <p:spPr bwMode="auto">
            <a:xfrm rot="-18847174">
              <a:off x="3046413" y="1438275"/>
              <a:ext cx="73025" cy="73025"/>
            </a:xfrm>
            <a:prstGeom prst="rect">
              <a:avLst/>
            </a:prstGeom>
            <a:solidFill>
              <a:srgbClr val="3333FF"/>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347" name="Rectangle 59"/>
            <p:cNvSpPr>
              <a:spLocks noChangeArrowheads="1"/>
            </p:cNvSpPr>
            <p:nvPr/>
          </p:nvSpPr>
          <p:spPr bwMode="auto">
            <a:xfrm rot="-18847174">
              <a:off x="3946525" y="3790950"/>
              <a:ext cx="73025" cy="73025"/>
            </a:xfrm>
            <a:prstGeom prst="rect">
              <a:avLst/>
            </a:prstGeom>
            <a:solidFill>
              <a:srgbClr val="3333FF"/>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348" name="Rectangle 60"/>
            <p:cNvSpPr>
              <a:spLocks noChangeArrowheads="1"/>
            </p:cNvSpPr>
            <p:nvPr/>
          </p:nvSpPr>
          <p:spPr bwMode="auto">
            <a:xfrm rot="-18847174">
              <a:off x="4006850" y="3787775"/>
              <a:ext cx="73025" cy="73025"/>
            </a:xfrm>
            <a:prstGeom prst="rect">
              <a:avLst/>
            </a:prstGeom>
            <a:solidFill>
              <a:srgbClr val="3333FF"/>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grpSp>
      <p:sp>
        <p:nvSpPr>
          <p:cNvPr id="350" name="テキスト ボックス 349"/>
          <p:cNvSpPr txBox="1"/>
          <p:nvPr/>
        </p:nvSpPr>
        <p:spPr>
          <a:xfrm>
            <a:off x="5529064" y="836712"/>
            <a:ext cx="1338828" cy="369332"/>
          </a:xfrm>
          <a:prstGeom prst="rect">
            <a:avLst/>
          </a:prstGeom>
          <a:noFill/>
        </p:spPr>
        <p:txBody>
          <a:bodyPr wrap="none" rtlCol="0">
            <a:spAutoFit/>
          </a:bodyPr>
          <a:lstStyle/>
          <a:p>
            <a:pPr defTabSz="914400"/>
            <a:r>
              <a:rPr kumimoji="1" lang="ja-JP" altLang="en-US" dirty="0">
                <a:solidFill>
                  <a:srgbClr val="3333FF"/>
                </a:solidFill>
                <a:latin typeface="Arial"/>
                <a:ea typeface="ＭＳ Ｐゴシック"/>
              </a:rPr>
              <a:t>北日本集団</a:t>
            </a:r>
          </a:p>
        </p:txBody>
      </p:sp>
      <p:sp>
        <p:nvSpPr>
          <p:cNvPr id="351" name="テキスト ボックス 350"/>
          <p:cNvSpPr txBox="1"/>
          <p:nvPr/>
        </p:nvSpPr>
        <p:spPr>
          <a:xfrm>
            <a:off x="2144688" y="2924944"/>
            <a:ext cx="1338828" cy="369332"/>
          </a:xfrm>
          <a:prstGeom prst="rect">
            <a:avLst/>
          </a:prstGeom>
          <a:noFill/>
        </p:spPr>
        <p:txBody>
          <a:bodyPr wrap="none" rtlCol="0">
            <a:spAutoFit/>
          </a:bodyPr>
          <a:lstStyle/>
          <a:p>
            <a:pPr defTabSz="914400"/>
            <a:r>
              <a:rPr kumimoji="1" lang="ja-JP" altLang="en-US" dirty="0">
                <a:solidFill>
                  <a:srgbClr val="FF0000"/>
                </a:solidFill>
                <a:latin typeface="Arial"/>
                <a:ea typeface="ＭＳ Ｐゴシック"/>
              </a:rPr>
              <a:t>南日本集団</a:t>
            </a:r>
          </a:p>
        </p:txBody>
      </p:sp>
      <p:sp>
        <p:nvSpPr>
          <p:cNvPr id="353" name="テキスト ボックス 352"/>
          <p:cNvSpPr txBox="1"/>
          <p:nvPr/>
        </p:nvSpPr>
        <p:spPr>
          <a:xfrm>
            <a:off x="6825209" y="5949280"/>
            <a:ext cx="2390463" cy="369332"/>
          </a:xfrm>
          <a:prstGeom prst="rect">
            <a:avLst/>
          </a:prstGeom>
          <a:solidFill>
            <a:schemeClr val="bg1"/>
          </a:solidFill>
        </p:spPr>
        <p:txBody>
          <a:bodyPr wrap="none" rtlCol="0">
            <a:spAutoFit/>
          </a:bodyPr>
          <a:lstStyle/>
          <a:p>
            <a:pPr defTabSz="914400"/>
            <a:r>
              <a:rPr kumimoji="1" lang="en-US" altLang="ja-JP" dirty="0" err="1">
                <a:solidFill>
                  <a:srgbClr val="000000"/>
                </a:solidFill>
                <a:latin typeface="Arial"/>
                <a:ea typeface="ＭＳ Ｐゴシック"/>
              </a:rPr>
              <a:t>Takehana</a:t>
            </a:r>
            <a:r>
              <a:rPr kumimoji="1" lang="en-US" altLang="ja-JP" dirty="0">
                <a:solidFill>
                  <a:srgbClr val="000000"/>
                </a:solidFill>
                <a:latin typeface="Arial"/>
                <a:ea typeface="ＭＳ Ｐゴシック"/>
              </a:rPr>
              <a:t> et al., 2003</a:t>
            </a:r>
            <a:endParaRPr kumimoji="1" lang="ja-JP" altLang="en-US" dirty="0">
              <a:solidFill>
                <a:srgbClr val="000000"/>
              </a:solidFill>
              <a:latin typeface="Arial"/>
              <a:ea typeface="ＭＳ Ｐゴシック"/>
            </a:endParaRPr>
          </a:p>
        </p:txBody>
      </p:sp>
      <p:grpSp>
        <p:nvGrpSpPr>
          <p:cNvPr id="3" name="グループ化 356"/>
          <p:cNvGrpSpPr/>
          <p:nvPr/>
        </p:nvGrpSpPr>
        <p:grpSpPr>
          <a:xfrm>
            <a:off x="3584849" y="2060849"/>
            <a:ext cx="1815635" cy="1795969"/>
            <a:chOff x="3203848" y="2060848"/>
            <a:chExt cx="1815635" cy="1795969"/>
          </a:xfrm>
        </p:grpSpPr>
        <p:sp>
          <p:nvSpPr>
            <p:cNvPr id="354" name="テキスト ボックス 353"/>
            <p:cNvSpPr txBox="1"/>
            <p:nvPr/>
          </p:nvSpPr>
          <p:spPr>
            <a:xfrm>
              <a:off x="3203848" y="2060848"/>
              <a:ext cx="1685077" cy="369332"/>
            </a:xfrm>
            <a:prstGeom prst="rect">
              <a:avLst/>
            </a:prstGeom>
            <a:noFill/>
          </p:spPr>
          <p:txBody>
            <a:bodyPr wrap="none" rtlCol="0">
              <a:spAutoFit/>
            </a:bodyPr>
            <a:lstStyle/>
            <a:p>
              <a:pPr defTabSz="914400"/>
              <a:r>
                <a:rPr kumimoji="1" lang="ja-JP" altLang="en-US" dirty="0">
                  <a:solidFill>
                    <a:srgbClr val="00B050"/>
                  </a:solidFill>
                  <a:latin typeface="Arial"/>
                  <a:ea typeface="ＭＳ Ｐゴシック"/>
                </a:rPr>
                <a:t>丹後・但馬地域</a:t>
              </a:r>
            </a:p>
          </p:txBody>
        </p:sp>
        <p:sp>
          <p:nvSpPr>
            <p:cNvPr id="356" name="フリーフォーム 355"/>
            <p:cNvSpPr/>
            <p:nvPr/>
          </p:nvSpPr>
          <p:spPr>
            <a:xfrm>
              <a:off x="4211960" y="2924944"/>
              <a:ext cx="807523" cy="931873"/>
            </a:xfrm>
            <a:custGeom>
              <a:avLst/>
              <a:gdLst>
                <a:gd name="connsiteX0" fmla="*/ 629393 w 807523"/>
                <a:gd name="connsiteY0" fmla="*/ 855023 h 931873"/>
                <a:gd name="connsiteX1" fmla="*/ 368136 w 807523"/>
                <a:gd name="connsiteY1" fmla="*/ 843148 h 931873"/>
                <a:gd name="connsiteX2" fmla="*/ 308759 w 807523"/>
                <a:gd name="connsiteY2" fmla="*/ 819397 h 931873"/>
                <a:gd name="connsiteX3" fmla="*/ 225632 w 807523"/>
                <a:gd name="connsiteY3" fmla="*/ 783771 h 931873"/>
                <a:gd name="connsiteX4" fmla="*/ 118754 w 807523"/>
                <a:gd name="connsiteY4" fmla="*/ 688769 h 931873"/>
                <a:gd name="connsiteX5" fmla="*/ 71252 w 807523"/>
                <a:gd name="connsiteY5" fmla="*/ 641268 h 931873"/>
                <a:gd name="connsiteX6" fmla="*/ 47502 w 807523"/>
                <a:gd name="connsiteY6" fmla="*/ 593766 h 931873"/>
                <a:gd name="connsiteX7" fmla="*/ 23751 w 807523"/>
                <a:gd name="connsiteY7" fmla="*/ 558140 h 931873"/>
                <a:gd name="connsiteX8" fmla="*/ 0 w 807523"/>
                <a:gd name="connsiteY8" fmla="*/ 451262 h 931873"/>
                <a:gd name="connsiteX9" fmla="*/ 11876 w 807523"/>
                <a:gd name="connsiteY9" fmla="*/ 296883 h 931873"/>
                <a:gd name="connsiteX10" fmla="*/ 71252 w 807523"/>
                <a:gd name="connsiteY10" fmla="*/ 201881 h 931873"/>
                <a:gd name="connsiteX11" fmla="*/ 106878 w 807523"/>
                <a:gd name="connsiteY11" fmla="*/ 178130 h 931873"/>
                <a:gd name="connsiteX12" fmla="*/ 201881 w 807523"/>
                <a:gd name="connsiteY12" fmla="*/ 95003 h 931873"/>
                <a:gd name="connsiteX13" fmla="*/ 273133 w 807523"/>
                <a:gd name="connsiteY13" fmla="*/ 59377 h 931873"/>
                <a:gd name="connsiteX14" fmla="*/ 320634 w 807523"/>
                <a:gd name="connsiteY14" fmla="*/ 23751 h 931873"/>
                <a:gd name="connsiteX15" fmla="*/ 391886 w 807523"/>
                <a:gd name="connsiteY15" fmla="*/ 0 h 931873"/>
                <a:gd name="connsiteX16" fmla="*/ 498764 w 807523"/>
                <a:gd name="connsiteY16" fmla="*/ 11875 h 931873"/>
                <a:gd name="connsiteX17" fmla="*/ 593767 w 807523"/>
                <a:gd name="connsiteY17" fmla="*/ 59377 h 931873"/>
                <a:gd name="connsiteX18" fmla="*/ 629393 w 807523"/>
                <a:gd name="connsiteY18" fmla="*/ 71252 h 931873"/>
                <a:gd name="connsiteX19" fmla="*/ 700645 w 807523"/>
                <a:gd name="connsiteY19" fmla="*/ 118753 h 931873"/>
                <a:gd name="connsiteX20" fmla="*/ 748146 w 807523"/>
                <a:gd name="connsiteY20" fmla="*/ 142504 h 931873"/>
                <a:gd name="connsiteX21" fmla="*/ 783772 w 807523"/>
                <a:gd name="connsiteY21" fmla="*/ 178130 h 931873"/>
                <a:gd name="connsiteX22" fmla="*/ 807523 w 807523"/>
                <a:gd name="connsiteY22" fmla="*/ 261257 h 931873"/>
                <a:gd name="connsiteX23" fmla="*/ 795647 w 807523"/>
                <a:gd name="connsiteY23" fmla="*/ 391886 h 931873"/>
                <a:gd name="connsiteX24" fmla="*/ 783772 w 807523"/>
                <a:gd name="connsiteY24" fmla="*/ 439387 h 931873"/>
                <a:gd name="connsiteX25" fmla="*/ 748146 w 807523"/>
                <a:gd name="connsiteY25" fmla="*/ 486888 h 931873"/>
                <a:gd name="connsiteX26" fmla="*/ 688769 w 807523"/>
                <a:gd name="connsiteY26" fmla="*/ 581891 h 931873"/>
                <a:gd name="connsiteX27" fmla="*/ 653143 w 807523"/>
                <a:gd name="connsiteY27" fmla="*/ 605642 h 931873"/>
                <a:gd name="connsiteX28" fmla="*/ 558141 w 807523"/>
                <a:gd name="connsiteY28" fmla="*/ 676894 h 931873"/>
                <a:gd name="connsiteX29" fmla="*/ 403761 w 807523"/>
                <a:gd name="connsiteY29" fmla="*/ 748145 h 931873"/>
                <a:gd name="connsiteX30" fmla="*/ 308759 w 807523"/>
                <a:gd name="connsiteY30" fmla="*/ 819397 h 931873"/>
                <a:gd name="connsiteX31" fmla="*/ 261258 w 807523"/>
                <a:gd name="connsiteY31" fmla="*/ 855023 h 931873"/>
                <a:gd name="connsiteX32" fmla="*/ 201881 w 807523"/>
                <a:gd name="connsiteY32" fmla="*/ 890649 h 931873"/>
                <a:gd name="connsiteX33" fmla="*/ 142504 w 807523"/>
                <a:gd name="connsiteY33" fmla="*/ 926275 h 931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807523" h="931873">
                  <a:moveTo>
                    <a:pt x="629393" y="855023"/>
                  </a:moveTo>
                  <a:cubicBezTo>
                    <a:pt x="542307" y="851065"/>
                    <a:pt x="454778" y="852775"/>
                    <a:pt x="368136" y="843148"/>
                  </a:cubicBezTo>
                  <a:cubicBezTo>
                    <a:pt x="346949" y="840794"/>
                    <a:pt x="328719" y="826882"/>
                    <a:pt x="308759" y="819397"/>
                  </a:cubicBezTo>
                  <a:cubicBezTo>
                    <a:pt x="260307" y="801228"/>
                    <a:pt x="278717" y="814105"/>
                    <a:pt x="225632" y="783771"/>
                  </a:cubicBezTo>
                  <a:cubicBezTo>
                    <a:pt x="176183" y="755514"/>
                    <a:pt x="166857" y="736872"/>
                    <a:pt x="118754" y="688769"/>
                  </a:cubicBezTo>
                  <a:lnTo>
                    <a:pt x="71252" y="641268"/>
                  </a:lnTo>
                  <a:cubicBezTo>
                    <a:pt x="63335" y="625434"/>
                    <a:pt x="56285" y="609136"/>
                    <a:pt x="47502" y="593766"/>
                  </a:cubicBezTo>
                  <a:cubicBezTo>
                    <a:pt x="40421" y="581374"/>
                    <a:pt x="29373" y="571258"/>
                    <a:pt x="23751" y="558140"/>
                  </a:cubicBezTo>
                  <a:cubicBezTo>
                    <a:pt x="17464" y="543470"/>
                    <a:pt x="2112" y="461824"/>
                    <a:pt x="0" y="451262"/>
                  </a:cubicBezTo>
                  <a:cubicBezTo>
                    <a:pt x="3959" y="399802"/>
                    <a:pt x="2907" y="347709"/>
                    <a:pt x="11876" y="296883"/>
                  </a:cubicBezTo>
                  <a:cubicBezTo>
                    <a:pt x="15908" y="274037"/>
                    <a:pt x="56946" y="216187"/>
                    <a:pt x="71252" y="201881"/>
                  </a:cubicBezTo>
                  <a:cubicBezTo>
                    <a:pt x="81344" y="191789"/>
                    <a:pt x="96042" y="187418"/>
                    <a:pt x="106878" y="178130"/>
                  </a:cubicBezTo>
                  <a:cubicBezTo>
                    <a:pt x="159364" y="133143"/>
                    <a:pt x="144431" y="129473"/>
                    <a:pt x="201881" y="95003"/>
                  </a:cubicBezTo>
                  <a:cubicBezTo>
                    <a:pt x="224651" y="81341"/>
                    <a:pt x="250363" y="73039"/>
                    <a:pt x="273133" y="59377"/>
                  </a:cubicBezTo>
                  <a:cubicBezTo>
                    <a:pt x="290105" y="49194"/>
                    <a:pt x="302931" y="32602"/>
                    <a:pt x="320634" y="23751"/>
                  </a:cubicBezTo>
                  <a:cubicBezTo>
                    <a:pt x="343026" y="12555"/>
                    <a:pt x="391886" y="0"/>
                    <a:pt x="391886" y="0"/>
                  </a:cubicBezTo>
                  <a:cubicBezTo>
                    <a:pt x="427512" y="3958"/>
                    <a:pt x="464375" y="1761"/>
                    <a:pt x="498764" y="11875"/>
                  </a:cubicBezTo>
                  <a:cubicBezTo>
                    <a:pt x="532731" y="21865"/>
                    <a:pt x="560178" y="48181"/>
                    <a:pt x="593767" y="59377"/>
                  </a:cubicBezTo>
                  <a:lnTo>
                    <a:pt x="629393" y="71252"/>
                  </a:lnTo>
                  <a:cubicBezTo>
                    <a:pt x="653144" y="87086"/>
                    <a:pt x="675114" y="105987"/>
                    <a:pt x="700645" y="118753"/>
                  </a:cubicBezTo>
                  <a:cubicBezTo>
                    <a:pt x="716479" y="126670"/>
                    <a:pt x="733741" y="132214"/>
                    <a:pt x="748146" y="142504"/>
                  </a:cubicBezTo>
                  <a:cubicBezTo>
                    <a:pt x="761812" y="152266"/>
                    <a:pt x="771897" y="166255"/>
                    <a:pt x="783772" y="178130"/>
                  </a:cubicBezTo>
                  <a:cubicBezTo>
                    <a:pt x="789371" y="194927"/>
                    <a:pt x="807523" y="246350"/>
                    <a:pt x="807523" y="261257"/>
                  </a:cubicBezTo>
                  <a:cubicBezTo>
                    <a:pt x="807523" y="304980"/>
                    <a:pt x="801426" y="348547"/>
                    <a:pt x="795647" y="391886"/>
                  </a:cubicBezTo>
                  <a:cubicBezTo>
                    <a:pt x="793490" y="408064"/>
                    <a:pt x="791071" y="424789"/>
                    <a:pt x="783772" y="439387"/>
                  </a:cubicBezTo>
                  <a:cubicBezTo>
                    <a:pt x="774921" y="457090"/>
                    <a:pt x="758636" y="470104"/>
                    <a:pt x="748146" y="486888"/>
                  </a:cubicBezTo>
                  <a:cubicBezTo>
                    <a:pt x="716789" y="537059"/>
                    <a:pt x="733624" y="537036"/>
                    <a:pt x="688769" y="581891"/>
                  </a:cubicBezTo>
                  <a:cubicBezTo>
                    <a:pt x="678677" y="591983"/>
                    <a:pt x="664686" y="597247"/>
                    <a:pt x="653143" y="605642"/>
                  </a:cubicBezTo>
                  <a:cubicBezTo>
                    <a:pt x="621130" y="628924"/>
                    <a:pt x="594894" y="662193"/>
                    <a:pt x="558141" y="676894"/>
                  </a:cubicBezTo>
                  <a:cubicBezTo>
                    <a:pt x="514946" y="694171"/>
                    <a:pt x="436353" y="723701"/>
                    <a:pt x="403761" y="748145"/>
                  </a:cubicBezTo>
                  <a:lnTo>
                    <a:pt x="308759" y="819397"/>
                  </a:lnTo>
                  <a:cubicBezTo>
                    <a:pt x="292925" y="831272"/>
                    <a:pt x="278230" y="844840"/>
                    <a:pt x="261258" y="855023"/>
                  </a:cubicBezTo>
                  <a:cubicBezTo>
                    <a:pt x="241466" y="866898"/>
                    <a:pt x="220346" y="876800"/>
                    <a:pt x="201881" y="890649"/>
                  </a:cubicBezTo>
                  <a:cubicBezTo>
                    <a:pt x="146915" y="931873"/>
                    <a:pt x="189527" y="926275"/>
                    <a:pt x="142504" y="926275"/>
                  </a:cubicBezTo>
                </a:path>
              </a:pathLst>
            </a:custGeom>
            <a:ln w="57150">
              <a:solidFill>
                <a:srgbClr val="00B050"/>
              </a:solidFill>
            </a:ln>
          </p:spPr>
          <p:style>
            <a:lnRef idx="1">
              <a:schemeClr val="accent1"/>
            </a:lnRef>
            <a:fillRef idx="0">
              <a:schemeClr val="accent1"/>
            </a:fillRef>
            <a:effectRef idx="0">
              <a:schemeClr val="accent1"/>
            </a:effectRef>
            <a:fontRef idx="minor">
              <a:schemeClr val="tx1"/>
            </a:fontRef>
          </p:style>
          <p:txBody>
            <a:bodyPr rtlCol="0" anchor="ctr"/>
            <a:lstStyle/>
            <a:p>
              <a:pPr algn="ctr" defTabSz="914400"/>
              <a:endParaRPr kumimoji="1" lang="ja-JP" altLang="en-US">
                <a:solidFill>
                  <a:srgbClr val="000000"/>
                </a:solidFill>
                <a:latin typeface="Arial"/>
                <a:ea typeface="ＭＳ Ｐゴシック"/>
              </a:endParaRPr>
            </a:p>
          </p:txBody>
        </p:sp>
      </p:grpSp>
      <p:sp>
        <p:nvSpPr>
          <p:cNvPr id="358" name="テキスト ボックス 357"/>
          <p:cNvSpPr txBox="1"/>
          <p:nvPr/>
        </p:nvSpPr>
        <p:spPr>
          <a:xfrm>
            <a:off x="5385049" y="1196752"/>
            <a:ext cx="1723549" cy="369332"/>
          </a:xfrm>
          <a:prstGeom prst="rect">
            <a:avLst/>
          </a:prstGeom>
          <a:noFill/>
        </p:spPr>
        <p:txBody>
          <a:bodyPr wrap="none" rtlCol="0">
            <a:spAutoFit/>
          </a:bodyPr>
          <a:lstStyle/>
          <a:p>
            <a:pPr defTabSz="914400"/>
            <a:r>
              <a:rPr kumimoji="1" lang="en-US" altLang="ja-JP" i="1" dirty="0">
                <a:solidFill>
                  <a:srgbClr val="3333FF"/>
                </a:solidFill>
                <a:latin typeface="Arial"/>
                <a:ea typeface="ＭＳ Ｐゴシック"/>
              </a:rPr>
              <a:t>“O. </a:t>
            </a:r>
            <a:r>
              <a:rPr kumimoji="1" lang="en-US" altLang="ja-JP" i="1" dirty="0" err="1">
                <a:solidFill>
                  <a:srgbClr val="3333FF"/>
                </a:solidFill>
                <a:latin typeface="Arial"/>
                <a:ea typeface="ＭＳ Ｐゴシック"/>
              </a:rPr>
              <a:t>sakaizumii</a:t>
            </a:r>
            <a:r>
              <a:rPr kumimoji="1" lang="en-US" altLang="ja-JP" i="1" dirty="0">
                <a:solidFill>
                  <a:srgbClr val="3333FF"/>
                </a:solidFill>
                <a:latin typeface="Arial"/>
                <a:ea typeface="ＭＳ Ｐゴシック"/>
              </a:rPr>
              <a:t>”</a:t>
            </a:r>
            <a:endParaRPr kumimoji="1" lang="ja-JP" altLang="en-US" i="1" dirty="0">
              <a:solidFill>
                <a:srgbClr val="3333FF"/>
              </a:solidFill>
              <a:latin typeface="Arial"/>
              <a:ea typeface="ＭＳ Ｐゴシック"/>
            </a:endParaRPr>
          </a:p>
        </p:txBody>
      </p:sp>
      <p:sp>
        <p:nvSpPr>
          <p:cNvPr id="359" name="テキスト ボックス 358"/>
          <p:cNvSpPr txBox="1"/>
          <p:nvPr/>
        </p:nvSpPr>
        <p:spPr>
          <a:xfrm>
            <a:off x="2288704" y="3212976"/>
            <a:ext cx="1159292" cy="369332"/>
          </a:xfrm>
          <a:prstGeom prst="rect">
            <a:avLst/>
          </a:prstGeom>
          <a:noFill/>
        </p:spPr>
        <p:txBody>
          <a:bodyPr wrap="none" rtlCol="0">
            <a:spAutoFit/>
          </a:bodyPr>
          <a:lstStyle/>
          <a:p>
            <a:pPr defTabSz="914400"/>
            <a:r>
              <a:rPr kumimoji="1" lang="en-US" altLang="ja-JP" i="1" dirty="0">
                <a:solidFill>
                  <a:srgbClr val="FF0000"/>
                </a:solidFill>
                <a:latin typeface="Arial"/>
                <a:ea typeface="ＭＳ Ｐゴシック"/>
              </a:rPr>
              <a:t>O. </a:t>
            </a:r>
            <a:r>
              <a:rPr kumimoji="1" lang="en-US" altLang="ja-JP" i="1" dirty="0" err="1">
                <a:solidFill>
                  <a:srgbClr val="FF0000"/>
                </a:solidFill>
                <a:latin typeface="Arial"/>
                <a:ea typeface="ＭＳ Ｐゴシック"/>
              </a:rPr>
              <a:t>latipes</a:t>
            </a:r>
            <a:endParaRPr kumimoji="1" lang="ja-JP" altLang="en-US" i="1" dirty="0">
              <a:solidFill>
                <a:srgbClr val="FF0000"/>
              </a:solidFill>
              <a:latin typeface="Arial"/>
              <a:ea typeface="ＭＳ Ｐゴシック"/>
            </a:endParaRPr>
          </a:p>
        </p:txBody>
      </p:sp>
      <p:sp>
        <p:nvSpPr>
          <p:cNvPr id="4" name="正方形/長方形 3">
            <a:extLst>
              <a:ext uri="{FF2B5EF4-FFF2-40B4-BE49-F238E27FC236}">
                <a16:creationId xmlns:a16="http://schemas.microsoft.com/office/drawing/2014/main" id="{FFA2EF8C-291E-90D2-A4C8-BC95B9B749C1}"/>
              </a:ext>
            </a:extLst>
          </p:cNvPr>
          <p:cNvSpPr/>
          <p:nvPr/>
        </p:nvSpPr>
        <p:spPr>
          <a:xfrm>
            <a:off x="2186985" y="-320705"/>
            <a:ext cx="1889734" cy="2138403"/>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 name="テキスト ボックス 4">
            <a:extLst>
              <a:ext uri="{FF2B5EF4-FFF2-40B4-BE49-F238E27FC236}">
                <a16:creationId xmlns:a16="http://schemas.microsoft.com/office/drawing/2014/main" id="{CE558010-EC12-F27F-2F6E-7AB042803A5F}"/>
              </a:ext>
            </a:extLst>
          </p:cNvPr>
          <p:cNvSpPr txBox="1"/>
          <p:nvPr/>
        </p:nvSpPr>
        <p:spPr>
          <a:xfrm>
            <a:off x="316511" y="435790"/>
            <a:ext cx="5021738" cy="1200329"/>
          </a:xfrm>
          <a:prstGeom prst="rect">
            <a:avLst/>
          </a:prstGeom>
          <a:noFill/>
        </p:spPr>
        <p:txBody>
          <a:bodyPr wrap="square" rtlCol="0">
            <a:spAutoFit/>
          </a:bodyPr>
          <a:lstStyle/>
          <a:p>
            <a:r>
              <a:rPr kumimoji="1" lang="ja-JP" altLang="en-US" dirty="0"/>
              <a:t>中国地方の日本海側（山陰地方）にもミナミメダカが住んでいて、丹後但馬地域でミナミメダカとキタノメダカの生息域が出会っていて、両者が交配したハイブリッド個体群が住んでいる。</a:t>
            </a:r>
          </a:p>
        </p:txBody>
      </p:sp>
      <p:sp>
        <p:nvSpPr>
          <p:cNvPr id="6" name="スライド番号プレースホルダー 5">
            <a:extLst>
              <a:ext uri="{FF2B5EF4-FFF2-40B4-BE49-F238E27FC236}">
                <a16:creationId xmlns:a16="http://schemas.microsoft.com/office/drawing/2014/main" id="{9DE757E0-F94F-62D2-BA80-EC08DC358143}"/>
              </a:ext>
            </a:extLst>
          </p:cNvPr>
          <p:cNvSpPr>
            <a:spLocks noGrp="1"/>
          </p:cNvSpPr>
          <p:nvPr>
            <p:ph type="sldNum" sz="quarter" idx="12"/>
          </p:nvPr>
        </p:nvSpPr>
        <p:spPr/>
        <p:txBody>
          <a:bodyPr/>
          <a:lstStyle/>
          <a:p>
            <a:fld id="{74EF44FD-4003-4370-83A4-A234E9E41790}" type="slidenum">
              <a:rPr lang="en-US" altLang="ja-JP" sz="2000" smtClean="0">
                <a:solidFill>
                  <a:srgbClr val="000000"/>
                </a:solidFill>
              </a:rPr>
              <a:pPr/>
              <a:t>3</a:t>
            </a:fld>
            <a:endParaRPr lang="en-US" altLang="ja-JP" sz="2000" dirty="0">
              <a:solidFill>
                <a:srgbClr val="00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dissolv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図 2" descr="マップ が含まれている画像&#10;&#10;自動的に生成された説明">
            <a:extLst>
              <a:ext uri="{FF2B5EF4-FFF2-40B4-BE49-F238E27FC236}">
                <a16:creationId xmlns:a16="http://schemas.microsoft.com/office/drawing/2014/main" id="{D4448D3C-18FA-0BE7-E2AA-F156069D4431}"/>
              </a:ext>
            </a:extLst>
          </p:cNvPr>
          <p:cNvPicPr>
            <a:picLocks noChangeAspect="1"/>
          </p:cNvPicPr>
          <p:nvPr/>
        </p:nvPicPr>
        <p:blipFill rotWithShape="1">
          <a:blip r:embed="rId2">
            <a:extLst>
              <a:ext uri="{28A0092B-C50C-407E-A947-70E740481C1C}">
                <a14:useLocalDpi xmlns:a14="http://schemas.microsoft.com/office/drawing/2010/main" val="0"/>
              </a:ext>
            </a:extLst>
          </a:blip>
          <a:srcRect l="4692" t="9445" r="50000" b="38333"/>
          <a:stretch/>
        </p:blipFill>
        <p:spPr>
          <a:xfrm>
            <a:off x="419101" y="309602"/>
            <a:ext cx="3533617" cy="2880000"/>
          </a:xfrm>
          <a:prstGeom prst="rect">
            <a:avLst/>
          </a:prstGeom>
        </p:spPr>
      </p:pic>
      <p:pic>
        <p:nvPicPr>
          <p:cNvPr id="5" name="図 4" descr="カレンダー&#10;&#10;自動的に生成された説明">
            <a:extLst>
              <a:ext uri="{FF2B5EF4-FFF2-40B4-BE49-F238E27FC236}">
                <a16:creationId xmlns:a16="http://schemas.microsoft.com/office/drawing/2014/main" id="{4D9E82BC-F309-2CCD-3A27-F21794AE78B0}"/>
              </a:ext>
            </a:extLst>
          </p:cNvPr>
          <p:cNvPicPr>
            <a:picLocks noChangeAspect="1"/>
          </p:cNvPicPr>
          <p:nvPr/>
        </p:nvPicPr>
        <p:blipFill rotWithShape="1">
          <a:blip r:embed="rId3">
            <a:extLst>
              <a:ext uri="{28A0092B-C50C-407E-A947-70E740481C1C}">
                <a14:useLocalDpi xmlns:a14="http://schemas.microsoft.com/office/drawing/2010/main" val="0"/>
              </a:ext>
            </a:extLst>
          </a:blip>
          <a:srcRect l="2858" t="48888" r="48429" b="6482"/>
          <a:stretch/>
        </p:blipFill>
        <p:spPr>
          <a:xfrm>
            <a:off x="4051301" y="309602"/>
            <a:ext cx="4445477" cy="2880000"/>
          </a:xfrm>
          <a:prstGeom prst="rect">
            <a:avLst/>
          </a:prstGeom>
        </p:spPr>
      </p:pic>
      <p:sp>
        <p:nvSpPr>
          <p:cNvPr id="6" name="テキスト ボックス 5">
            <a:extLst>
              <a:ext uri="{FF2B5EF4-FFF2-40B4-BE49-F238E27FC236}">
                <a16:creationId xmlns:a16="http://schemas.microsoft.com/office/drawing/2014/main" id="{CA3AA3AE-CCD0-5A1D-DC64-AC71ADBAD696}"/>
              </a:ext>
            </a:extLst>
          </p:cNvPr>
          <p:cNvSpPr txBox="1"/>
          <p:nvPr/>
        </p:nvSpPr>
        <p:spPr>
          <a:xfrm>
            <a:off x="419100" y="3327319"/>
            <a:ext cx="7225055" cy="369332"/>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　瀬戸内海の平均水深は </a:t>
            </a:r>
            <a:r>
              <a:rPr kumimoji="1" lang="en-US" altLang="ja-JP" sz="18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30 m </a:t>
            </a:r>
            <a:r>
              <a:rPr kumimoji="1" lang="ja-JP" altLang="en-US" sz="18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であり、海底面はかなり平坦である。</a:t>
            </a:r>
          </a:p>
        </p:txBody>
      </p:sp>
      <p:sp>
        <p:nvSpPr>
          <p:cNvPr id="7" name="テキスト ボックス 6">
            <a:extLst>
              <a:ext uri="{FF2B5EF4-FFF2-40B4-BE49-F238E27FC236}">
                <a16:creationId xmlns:a16="http://schemas.microsoft.com/office/drawing/2014/main" id="{276B31D7-C327-C162-178A-F825EB1AEF3C}"/>
              </a:ext>
            </a:extLst>
          </p:cNvPr>
          <p:cNvSpPr txBox="1"/>
          <p:nvPr/>
        </p:nvSpPr>
        <p:spPr>
          <a:xfrm>
            <a:off x="419100" y="3834368"/>
            <a:ext cx="9143999" cy="923330"/>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　海水面が</a:t>
            </a:r>
            <a:r>
              <a:rPr kumimoji="1" lang="ja-JP" altLang="en-US" dirty="0">
                <a:solidFill>
                  <a:prstClr val="black"/>
                </a:solidFill>
                <a:latin typeface="Calibri" panose="020F0502020204030204"/>
                <a:ea typeface="游ゴシック" panose="020B0400000000000000" pitchFamily="50" charset="-128"/>
              </a:rPr>
              <a:t>最大で </a:t>
            </a:r>
            <a:r>
              <a:rPr kumimoji="1" lang="en-US" altLang="ja-JP" dirty="0">
                <a:solidFill>
                  <a:prstClr val="black"/>
                </a:solidFill>
                <a:latin typeface="Calibri" panose="020F0502020204030204"/>
                <a:ea typeface="游ゴシック" panose="020B0400000000000000" pitchFamily="50" charset="-128"/>
              </a:rPr>
              <a:t>-120 m </a:t>
            </a:r>
            <a:r>
              <a:rPr kumimoji="1" lang="ja-JP" altLang="en-US" dirty="0">
                <a:solidFill>
                  <a:prstClr val="black"/>
                </a:solidFill>
                <a:latin typeface="Calibri" panose="020F0502020204030204"/>
                <a:ea typeface="游ゴシック" panose="020B0400000000000000" pitchFamily="50" charset="-128"/>
              </a:rPr>
              <a:t>まで</a:t>
            </a:r>
            <a:r>
              <a:rPr kumimoji="1" lang="ja-JP" altLang="en-US" sz="18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低下した氷期（</a:t>
            </a:r>
            <a:r>
              <a:rPr kumimoji="1" lang="ja-JP" altLang="en-US" dirty="0">
                <a:solidFill>
                  <a:prstClr val="black"/>
                </a:solidFill>
                <a:latin typeface="Calibri" panose="020F0502020204030204"/>
                <a:ea typeface="游ゴシック" panose="020B0400000000000000" pitchFamily="50" charset="-128"/>
              </a:rPr>
              <a:t>直近では </a:t>
            </a:r>
            <a:r>
              <a:rPr kumimoji="1" lang="en-US" altLang="ja-JP" sz="18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5 - 2</a:t>
            </a:r>
            <a:r>
              <a:rPr kumimoji="1" lang="ja-JP" altLang="en-US" sz="18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万年前）には、瀬戸内海は平坦な陸地となり、とりのこされた内海はじきに淡水化して大きな湖、湿地帯となった。→メダカ天国になっていたはず。</a:t>
            </a:r>
          </a:p>
        </p:txBody>
      </p:sp>
      <p:sp>
        <p:nvSpPr>
          <p:cNvPr id="4" name="テキスト ボックス 3">
            <a:extLst>
              <a:ext uri="{FF2B5EF4-FFF2-40B4-BE49-F238E27FC236}">
                <a16:creationId xmlns:a16="http://schemas.microsoft.com/office/drawing/2014/main" id="{383EEC33-A45E-FFCE-32EC-202CFF224B0A}"/>
              </a:ext>
            </a:extLst>
          </p:cNvPr>
          <p:cNvSpPr txBox="1"/>
          <p:nvPr/>
        </p:nvSpPr>
        <p:spPr>
          <a:xfrm>
            <a:off x="487036" y="4757698"/>
            <a:ext cx="9057409" cy="2031325"/>
          </a:xfrm>
          <a:prstGeom prst="rect">
            <a:avLst/>
          </a:prstGeom>
          <a:noFill/>
        </p:spPr>
        <p:txBody>
          <a:bodyPr wrap="square" rtlCol="0">
            <a:spAutoFit/>
          </a:bodyPr>
          <a:lstStyle/>
          <a:p>
            <a:r>
              <a:rPr kumimoji="1" lang="ja-JP" altLang="en-US" sz="18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　海水準変動により海水面が上昇するのは</a:t>
            </a:r>
            <a:r>
              <a:rPr kumimoji="1" lang="ja-JP" altLang="en-US" dirty="0">
                <a:solidFill>
                  <a:prstClr val="black"/>
                </a:solidFill>
                <a:latin typeface="Calibri" panose="020F0502020204030204"/>
                <a:ea typeface="游ゴシック" panose="020B0400000000000000" pitchFamily="50" charset="-128"/>
              </a:rPr>
              <a:t>１</a:t>
            </a:r>
            <a:r>
              <a:rPr kumimoji="1" lang="ja-JP" altLang="en-US" sz="18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千年くらいかけて連続的に上昇したはず</a:t>
            </a:r>
            <a:endParaRPr kumimoji="1" lang="en-US" altLang="ja-JP" sz="18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endParaRPr>
          </a:p>
          <a:p>
            <a:r>
              <a:rPr kumimoji="1" lang="ja-JP" altLang="en-US" dirty="0">
                <a:solidFill>
                  <a:prstClr val="black"/>
                </a:solidFill>
                <a:latin typeface="Calibri" panose="020F0502020204030204"/>
                <a:ea typeface="游ゴシック" panose="020B0400000000000000" pitchFamily="50" charset="-128"/>
              </a:rPr>
              <a:t>（最大で </a:t>
            </a:r>
            <a:r>
              <a:rPr kumimoji="1" lang="en-US" altLang="ja-JP" dirty="0">
                <a:solidFill>
                  <a:prstClr val="black"/>
                </a:solidFill>
                <a:latin typeface="Calibri" panose="020F0502020204030204"/>
                <a:ea typeface="游ゴシック" panose="020B0400000000000000" pitchFamily="50" charset="-128"/>
              </a:rPr>
              <a:t>120 m / 1000 </a:t>
            </a:r>
            <a:r>
              <a:rPr kumimoji="1" lang="ja-JP" altLang="en-US" dirty="0">
                <a:solidFill>
                  <a:prstClr val="black"/>
                </a:solidFill>
                <a:latin typeface="Calibri" panose="020F0502020204030204"/>
                <a:ea typeface="游ゴシック" panose="020B0400000000000000" pitchFamily="50" charset="-128"/>
              </a:rPr>
              <a:t>年 ＝ </a:t>
            </a:r>
            <a:r>
              <a:rPr kumimoji="1" lang="en-US" altLang="ja-JP" dirty="0">
                <a:solidFill>
                  <a:prstClr val="black"/>
                </a:solidFill>
                <a:latin typeface="Calibri" panose="020F0502020204030204"/>
                <a:ea typeface="游ゴシック" panose="020B0400000000000000" pitchFamily="50" charset="-128"/>
              </a:rPr>
              <a:t>12 cm/</a:t>
            </a:r>
            <a:r>
              <a:rPr kumimoji="1" lang="ja-JP" altLang="en-US" dirty="0">
                <a:solidFill>
                  <a:prstClr val="black"/>
                </a:solidFill>
                <a:latin typeface="Calibri" panose="020F0502020204030204"/>
                <a:ea typeface="游ゴシック" panose="020B0400000000000000" pitchFamily="50" charset="-128"/>
              </a:rPr>
              <a:t>年の速度で海水面が上昇：メダカの生活には影響がなかったはず）。メダカは基本的に河川流域の平坦部（河川の本流ではなく、流域の湿地域、浅い湖沼）に生息し、洪水時には下流に流され、海まで流れた個体もあったはず。複数の支流が合流する下流域の広い堆積平野、湿地域、周辺の浅い湖沼群では支流から流されてきた個体群の間の交配が起きて遺伝的に均一化された大集団が生息していたはず。）</a:t>
            </a:r>
            <a:endParaRPr kumimoji="1" lang="ja-JP" altLang="en-US" dirty="0"/>
          </a:p>
        </p:txBody>
      </p:sp>
      <p:sp>
        <p:nvSpPr>
          <p:cNvPr id="2" name="スライド番号プレースホルダー 1">
            <a:extLst>
              <a:ext uri="{FF2B5EF4-FFF2-40B4-BE49-F238E27FC236}">
                <a16:creationId xmlns:a16="http://schemas.microsoft.com/office/drawing/2014/main" id="{E6252F44-F471-59B9-47B1-C74F1A94A701}"/>
              </a:ext>
            </a:extLst>
          </p:cNvPr>
          <p:cNvSpPr>
            <a:spLocks noGrp="1"/>
          </p:cNvSpPr>
          <p:nvPr>
            <p:ph type="sldNum" sz="quarter" idx="12"/>
          </p:nvPr>
        </p:nvSpPr>
        <p:spPr>
          <a:xfrm>
            <a:off x="7489202" y="6365835"/>
            <a:ext cx="2228850" cy="365125"/>
          </a:xfrm>
        </p:spPr>
        <p:txBody>
          <a:bodyPr/>
          <a:lstStyle/>
          <a:p>
            <a:fld id="{F5E0FFD8-1193-47FE-97CA-8B356EED0836}" type="slidenum">
              <a:rPr kumimoji="1" lang="ja-JP" altLang="en-US" sz="2000" smtClean="0"/>
              <a:t>30</a:t>
            </a:fld>
            <a:endParaRPr kumimoji="1" lang="ja-JP" altLang="en-US" sz="2000" dirty="0"/>
          </a:p>
        </p:txBody>
      </p:sp>
    </p:spTree>
    <p:extLst>
      <p:ext uri="{BB962C8B-B14F-4D97-AF65-F5344CB8AC3E}">
        <p14:creationId xmlns:p14="http://schemas.microsoft.com/office/powerpoint/2010/main" val="41052436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ボックス 1">
            <a:extLst>
              <a:ext uri="{FF2B5EF4-FFF2-40B4-BE49-F238E27FC236}">
                <a16:creationId xmlns:a16="http://schemas.microsoft.com/office/drawing/2014/main" id="{5EF7FB08-7D93-0819-216C-20AF2E82C8BB}"/>
              </a:ext>
            </a:extLst>
          </p:cNvPr>
          <p:cNvSpPr txBox="1"/>
          <p:nvPr/>
        </p:nvSpPr>
        <p:spPr>
          <a:xfrm>
            <a:off x="419100" y="296239"/>
            <a:ext cx="9057409" cy="6463308"/>
          </a:xfrm>
          <a:prstGeom prst="rect">
            <a:avLst/>
          </a:prstGeom>
          <a:noFill/>
        </p:spPr>
        <p:txBody>
          <a:bodyPr wrap="square" rtlCol="0">
            <a:spAutoFit/>
          </a:bodyPr>
          <a:lstStyle/>
          <a:p>
            <a:r>
              <a:rPr kumimoji="1" lang="ja-JP" altLang="en-US" dirty="0">
                <a:solidFill>
                  <a:prstClr val="black"/>
                </a:solidFill>
                <a:latin typeface="Calibri" panose="020F0502020204030204"/>
                <a:ea typeface="游ゴシック" panose="020B0400000000000000" pitchFamily="50" charset="-128"/>
              </a:rPr>
              <a:t>　メダカが自然に分水嶺を越えることはないので、水系毎に集団が分断されていた。</a:t>
            </a:r>
            <a:endParaRPr kumimoji="1" lang="en-US" altLang="ja-JP" dirty="0">
              <a:solidFill>
                <a:prstClr val="black"/>
              </a:solidFill>
              <a:latin typeface="Calibri" panose="020F0502020204030204"/>
              <a:ea typeface="游ゴシック" panose="020B0400000000000000" pitchFamily="50" charset="-128"/>
            </a:endParaRPr>
          </a:p>
          <a:p>
            <a:endParaRPr kumimoji="1" lang="en-US" altLang="ja-JP" dirty="0">
              <a:solidFill>
                <a:prstClr val="black"/>
              </a:solidFill>
              <a:latin typeface="Calibri" panose="020F0502020204030204"/>
              <a:ea typeface="游ゴシック" panose="020B0400000000000000" pitchFamily="50" charset="-128"/>
            </a:endParaRPr>
          </a:p>
          <a:p>
            <a:r>
              <a:rPr kumimoji="1" lang="ja-JP" altLang="en-US" dirty="0">
                <a:solidFill>
                  <a:prstClr val="black"/>
                </a:solidFill>
                <a:latin typeface="Calibri" panose="020F0502020204030204"/>
                <a:ea typeface="游ゴシック" panose="020B0400000000000000" pitchFamily="50" charset="-128"/>
              </a:rPr>
              <a:t>　下流では、広い堆積平野、湿地域、浅い湖では個体群間の交流が起きて遺伝的に均一化された大集団が生息していたはず。一方、上流では河川毎に集団が維持されるが、今回の朝来市内のメダカの解析からそのような状況が </a:t>
            </a:r>
            <a:r>
              <a:rPr kumimoji="1" lang="en-US" altLang="ja-JP" dirty="0">
                <a:solidFill>
                  <a:prstClr val="black"/>
                </a:solidFill>
                <a:latin typeface="Calibri" panose="020F0502020204030204"/>
                <a:ea typeface="游ゴシック" panose="020B0400000000000000" pitchFamily="50" charset="-128"/>
              </a:rPr>
              <a:t>30 </a:t>
            </a:r>
            <a:r>
              <a:rPr kumimoji="1" lang="ja-JP" altLang="en-US" dirty="0">
                <a:solidFill>
                  <a:prstClr val="black"/>
                </a:solidFill>
                <a:latin typeface="Calibri" panose="020F0502020204030204"/>
                <a:ea typeface="游ゴシック" panose="020B0400000000000000" pitchFamily="50" charset="-128"/>
              </a:rPr>
              <a:t>万年も持続する（安定である）ことが示された。</a:t>
            </a:r>
            <a:endParaRPr kumimoji="1" lang="en-US" altLang="ja-JP" dirty="0">
              <a:solidFill>
                <a:prstClr val="black"/>
              </a:solidFill>
              <a:latin typeface="Calibri" panose="020F0502020204030204"/>
              <a:ea typeface="游ゴシック" panose="020B0400000000000000" pitchFamily="50" charset="-128"/>
            </a:endParaRPr>
          </a:p>
          <a:p>
            <a:endParaRPr kumimoji="1" lang="en-US" altLang="ja-JP" dirty="0">
              <a:solidFill>
                <a:prstClr val="black"/>
              </a:solidFill>
              <a:latin typeface="Calibri" panose="020F0502020204030204"/>
              <a:ea typeface="游ゴシック" panose="020B0400000000000000" pitchFamily="50" charset="-128"/>
            </a:endParaRPr>
          </a:p>
          <a:p>
            <a:r>
              <a:rPr kumimoji="1" lang="ja-JP" altLang="en-US" dirty="0">
                <a:solidFill>
                  <a:prstClr val="black"/>
                </a:solidFill>
                <a:latin typeface="Calibri" panose="020F0502020204030204"/>
                <a:ea typeface="游ゴシック" panose="020B0400000000000000" pitchFamily="50" charset="-128"/>
              </a:rPr>
              <a:t>　氷期には下流域に形成される陸化した瀬戸内海平原で混合され、間氷期にはその下流域が海没し、上流域の個体群はそのままその河川に残された。海没する下流域の混合個体群は海岸線に沿って、（</a:t>
            </a:r>
            <a:r>
              <a:rPr kumimoji="1" lang="en-US" altLang="ja-JP" dirty="0">
                <a:solidFill>
                  <a:prstClr val="black"/>
                </a:solidFill>
                <a:latin typeface="Calibri" panose="020F0502020204030204"/>
                <a:ea typeface="游ゴシック" panose="020B0400000000000000" pitchFamily="50" charset="-128"/>
              </a:rPr>
              <a:t> 12 cm/</a:t>
            </a:r>
            <a:r>
              <a:rPr kumimoji="1" lang="ja-JP" altLang="en-US" dirty="0">
                <a:solidFill>
                  <a:prstClr val="black"/>
                </a:solidFill>
                <a:latin typeface="Calibri" panose="020F0502020204030204"/>
                <a:ea typeface="游ゴシック" panose="020B0400000000000000" pitchFamily="50" charset="-128"/>
              </a:rPr>
              <a:t>年の速度で）海進が進む数百年～千年の時間の間に徐々に広がり、お互いに混合が進んだはず。</a:t>
            </a:r>
            <a:endParaRPr kumimoji="1" lang="en-US" altLang="ja-JP" dirty="0">
              <a:solidFill>
                <a:prstClr val="black"/>
              </a:solidFill>
              <a:latin typeface="Calibri" panose="020F0502020204030204"/>
              <a:ea typeface="游ゴシック" panose="020B0400000000000000" pitchFamily="50" charset="-128"/>
            </a:endParaRPr>
          </a:p>
          <a:p>
            <a:r>
              <a:rPr kumimoji="1" lang="ja-JP" altLang="en-US" dirty="0">
                <a:solidFill>
                  <a:prstClr val="black"/>
                </a:solidFill>
                <a:latin typeface="Calibri" panose="020F0502020204030204"/>
                <a:ea typeface="游ゴシック" panose="020B0400000000000000" pitchFamily="50" charset="-128"/>
              </a:rPr>
              <a:t>　すでに淡水域のニッチェ（河川上流域の浅い湖沼、湿地）は先住の個体群がいるので進出できず（少数個体が進出しても吸収されてしまい、後からはわからない）、海岸沿いに住むことになった混合個体群は徐々に生息場所を失い、個体数が減少したはず。一方、広大な関東平野ではそのような「新参個体群」も住み着くチャンスが増したはず（クレード</a:t>
            </a:r>
            <a:r>
              <a:rPr kumimoji="1" lang="en-US" altLang="ja-JP" dirty="0">
                <a:solidFill>
                  <a:prstClr val="black"/>
                </a:solidFill>
                <a:latin typeface="Calibri" panose="020F0502020204030204"/>
                <a:ea typeface="游ゴシック" panose="020B0400000000000000" pitchFamily="50" charset="-128"/>
              </a:rPr>
              <a:t>C </a:t>
            </a:r>
            <a:r>
              <a:rPr kumimoji="1" lang="ja-JP" altLang="en-US" dirty="0">
                <a:solidFill>
                  <a:prstClr val="black"/>
                </a:solidFill>
                <a:latin typeface="Calibri" panose="020F0502020204030204"/>
                <a:ea typeface="游ゴシック" panose="020B0400000000000000" pitchFamily="50" charset="-128"/>
              </a:rPr>
              <a:t>のメダカが現在も関東平野に残っているのがその証拠である）。</a:t>
            </a:r>
            <a:endParaRPr kumimoji="1" lang="en-US" altLang="ja-JP" dirty="0">
              <a:solidFill>
                <a:prstClr val="black"/>
              </a:solidFill>
              <a:latin typeface="Calibri" panose="020F0502020204030204"/>
              <a:ea typeface="游ゴシック" panose="020B0400000000000000" pitchFamily="50" charset="-128"/>
            </a:endParaRPr>
          </a:p>
          <a:p>
            <a:endParaRPr kumimoji="1" lang="en-US" altLang="ja-JP" dirty="0">
              <a:solidFill>
                <a:prstClr val="black"/>
              </a:solidFill>
              <a:latin typeface="Calibri" panose="020F0502020204030204"/>
              <a:ea typeface="游ゴシック" panose="020B0400000000000000" pitchFamily="50" charset="-128"/>
            </a:endParaRPr>
          </a:p>
          <a:p>
            <a:r>
              <a:rPr kumimoji="1" lang="ja-JP" altLang="en-US" dirty="0">
                <a:solidFill>
                  <a:prstClr val="black"/>
                </a:solidFill>
                <a:latin typeface="Calibri" panose="020F0502020204030204"/>
                <a:ea typeface="游ゴシック" panose="020B0400000000000000" pitchFamily="50" charset="-128"/>
              </a:rPr>
              <a:t>　ミナミメダカのうち、クレード </a:t>
            </a:r>
            <a:r>
              <a:rPr kumimoji="1" lang="en-US" altLang="ja-JP" dirty="0">
                <a:solidFill>
                  <a:prstClr val="black"/>
                </a:solidFill>
                <a:latin typeface="Calibri" panose="020F0502020204030204"/>
                <a:ea typeface="游ゴシック" panose="020B0400000000000000" pitchFamily="50" charset="-128"/>
              </a:rPr>
              <a:t>B-I, B-II </a:t>
            </a:r>
            <a:r>
              <a:rPr kumimoji="1" lang="ja-JP" altLang="en-US" dirty="0">
                <a:solidFill>
                  <a:prstClr val="black"/>
                </a:solidFill>
                <a:latin typeface="Calibri" panose="020F0502020204030204"/>
                <a:ea typeface="游ゴシック" panose="020B0400000000000000" pitchFamily="50" charset="-128"/>
              </a:rPr>
              <a:t>のみ東北地方に分布する。これらが直近の海進時（２万年前以降）に広がったメダカ群の直接の子孫群と考えられる。</a:t>
            </a:r>
            <a:endParaRPr kumimoji="1" lang="en-US" altLang="ja-JP" dirty="0">
              <a:solidFill>
                <a:prstClr val="black"/>
              </a:solidFill>
              <a:latin typeface="Calibri" panose="020F0502020204030204"/>
              <a:ea typeface="游ゴシック" panose="020B0400000000000000" pitchFamily="50" charset="-128"/>
            </a:endParaRPr>
          </a:p>
          <a:p>
            <a:r>
              <a:rPr kumimoji="1" lang="ja-JP" altLang="en-US" dirty="0">
                <a:solidFill>
                  <a:prstClr val="black"/>
                </a:solidFill>
                <a:latin typeface="Calibri" panose="020F0502020204030204"/>
                <a:ea typeface="游ゴシック" panose="020B0400000000000000" pitchFamily="50" charset="-128"/>
              </a:rPr>
              <a:t>　ミナミメダカのクレード </a:t>
            </a:r>
            <a:r>
              <a:rPr kumimoji="1" lang="en-US" altLang="ja-JP" dirty="0">
                <a:solidFill>
                  <a:prstClr val="black"/>
                </a:solidFill>
                <a:latin typeface="Calibri" panose="020F0502020204030204"/>
                <a:ea typeface="游ゴシック" panose="020B0400000000000000" pitchFamily="50" charset="-128"/>
              </a:rPr>
              <a:t>B-VII </a:t>
            </a:r>
            <a:r>
              <a:rPr kumimoji="1" lang="ja-JP" altLang="en-US" dirty="0">
                <a:solidFill>
                  <a:prstClr val="black"/>
                </a:solidFill>
                <a:latin typeface="Calibri" panose="020F0502020204030204"/>
                <a:ea typeface="游ゴシック" panose="020B0400000000000000" pitchFamily="50" charset="-128"/>
              </a:rPr>
              <a:t>と </a:t>
            </a:r>
            <a:r>
              <a:rPr kumimoji="1" lang="en-US" altLang="ja-JP" dirty="0">
                <a:solidFill>
                  <a:prstClr val="black"/>
                </a:solidFill>
                <a:latin typeface="Calibri" panose="020F0502020204030204"/>
                <a:ea typeface="游ゴシック" panose="020B0400000000000000" pitchFamily="50" charset="-128"/>
              </a:rPr>
              <a:t>B-IX </a:t>
            </a:r>
            <a:r>
              <a:rPr kumimoji="1" lang="ja-JP" altLang="en-US" dirty="0">
                <a:solidFill>
                  <a:prstClr val="black"/>
                </a:solidFill>
                <a:latin typeface="Calibri" panose="020F0502020204030204"/>
                <a:ea typeface="游ゴシック" panose="020B0400000000000000" pitchFamily="50" charset="-128"/>
              </a:rPr>
              <a:t>が関東平野にも分布する。系統樹のトポロジーから間氷期になる度に海没した下流域に生息していた個体群が本州太平洋岸を広がり、関東平野に至っることを繰り返した（最低でも５－６回）と考えられる。</a:t>
            </a:r>
            <a:endParaRPr kumimoji="1" lang="en-US" altLang="ja-JP" dirty="0">
              <a:solidFill>
                <a:prstClr val="black"/>
              </a:solidFill>
              <a:latin typeface="Calibri" panose="020F0502020204030204"/>
              <a:ea typeface="游ゴシック" panose="020B0400000000000000" pitchFamily="50" charset="-128"/>
            </a:endParaRPr>
          </a:p>
          <a:p>
            <a:r>
              <a:rPr kumimoji="1" lang="ja-JP" altLang="en-US" dirty="0">
                <a:solidFill>
                  <a:prstClr val="black"/>
                </a:solidFill>
                <a:latin typeface="Calibri" panose="020F0502020204030204"/>
                <a:ea typeface="游ゴシック" panose="020B0400000000000000" pitchFamily="50" charset="-128"/>
              </a:rPr>
              <a:t>　</a:t>
            </a:r>
            <a:endParaRPr kumimoji="1" lang="en-US" altLang="ja-JP" dirty="0">
              <a:solidFill>
                <a:prstClr val="black"/>
              </a:solidFill>
              <a:latin typeface="Calibri" panose="020F0502020204030204"/>
              <a:ea typeface="游ゴシック" panose="020B0400000000000000" pitchFamily="50" charset="-128"/>
            </a:endParaRPr>
          </a:p>
        </p:txBody>
      </p:sp>
      <p:sp>
        <p:nvSpPr>
          <p:cNvPr id="3" name="スライド番号プレースホルダー 2">
            <a:extLst>
              <a:ext uri="{FF2B5EF4-FFF2-40B4-BE49-F238E27FC236}">
                <a16:creationId xmlns:a16="http://schemas.microsoft.com/office/drawing/2014/main" id="{D4AEB2D1-F947-FAF3-0B5A-EA012DA60034}"/>
              </a:ext>
            </a:extLst>
          </p:cNvPr>
          <p:cNvSpPr>
            <a:spLocks noGrp="1"/>
          </p:cNvSpPr>
          <p:nvPr>
            <p:ph type="sldNum" sz="quarter" idx="12"/>
          </p:nvPr>
        </p:nvSpPr>
        <p:spPr/>
        <p:txBody>
          <a:bodyPr/>
          <a:lstStyle/>
          <a:p>
            <a:fld id="{F5E0FFD8-1193-47FE-97CA-8B356EED0836}" type="slidenum">
              <a:rPr kumimoji="1" lang="ja-JP" altLang="en-US" sz="2000" smtClean="0"/>
              <a:t>31</a:t>
            </a:fld>
            <a:endParaRPr kumimoji="1" lang="ja-JP" altLang="en-US" sz="2000"/>
          </a:p>
        </p:txBody>
      </p:sp>
    </p:spTree>
    <p:extLst>
      <p:ext uri="{BB962C8B-B14F-4D97-AF65-F5344CB8AC3E}">
        <p14:creationId xmlns:p14="http://schemas.microsoft.com/office/powerpoint/2010/main" val="398298910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95" name="グループ化 494">
            <a:extLst>
              <a:ext uri="{FF2B5EF4-FFF2-40B4-BE49-F238E27FC236}">
                <a16:creationId xmlns:a16="http://schemas.microsoft.com/office/drawing/2014/main" id="{D24EE319-0CD7-0E3E-B89B-6980BA1DD501}"/>
              </a:ext>
            </a:extLst>
          </p:cNvPr>
          <p:cNvGrpSpPr/>
          <p:nvPr/>
        </p:nvGrpSpPr>
        <p:grpSpPr>
          <a:xfrm>
            <a:off x="229156" y="-418305"/>
            <a:ext cx="9671421" cy="7059610"/>
            <a:chOff x="428579" y="-272314"/>
            <a:chExt cx="9671421" cy="7059610"/>
          </a:xfrm>
        </p:grpSpPr>
        <p:grpSp>
          <p:nvGrpSpPr>
            <p:cNvPr id="2" name="グループ化 1">
              <a:extLst>
                <a:ext uri="{FF2B5EF4-FFF2-40B4-BE49-F238E27FC236}">
                  <a16:creationId xmlns:a16="http://schemas.microsoft.com/office/drawing/2014/main" id="{CBF8E650-37CA-CB4D-BEF1-06B7570D907B}"/>
                </a:ext>
              </a:extLst>
            </p:cNvPr>
            <p:cNvGrpSpPr/>
            <p:nvPr/>
          </p:nvGrpSpPr>
          <p:grpSpPr>
            <a:xfrm>
              <a:off x="3606095" y="1666146"/>
              <a:ext cx="4979810" cy="3340679"/>
              <a:chOff x="2005720" y="740594"/>
              <a:chExt cx="8999598" cy="6037332"/>
            </a:xfrm>
          </p:grpSpPr>
          <p:pic>
            <p:nvPicPr>
              <p:cNvPr id="7" name="図 6" descr="ダイアグラム&#10;&#10;自動的に生成された説明">
                <a:extLst>
                  <a:ext uri="{FF2B5EF4-FFF2-40B4-BE49-F238E27FC236}">
                    <a16:creationId xmlns:a16="http://schemas.microsoft.com/office/drawing/2014/main" id="{F15ADF4F-CF53-202A-E3F5-3870BAFC39A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516405" y="740594"/>
                <a:ext cx="8255058" cy="5974207"/>
              </a:xfrm>
              <a:prstGeom prst="rect">
                <a:avLst/>
              </a:prstGeom>
            </p:spPr>
          </p:pic>
          <p:sp>
            <p:nvSpPr>
              <p:cNvPr id="14" name="テキスト ボックス 13">
                <a:extLst>
                  <a:ext uri="{FF2B5EF4-FFF2-40B4-BE49-F238E27FC236}">
                    <a16:creationId xmlns:a16="http://schemas.microsoft.com/office/drawing/2014/main" id="{54F794FC-D206-20E0-0AF0-3E4F2D45570E}"/>
                  </a:ext>
                </a:extLst>
              </p:cNvPr>
              <p:cNvSpPr txBox="1"/>
              <p:nvPr/>
            </p:nvSpPr>
            <p:spPr>
              <a:xfrm>
                <a:off x="2005720" y="5387258"/>
                <a:ext cx="1833841" cy="389354"/>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altLang="ja-JP" sz="8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B-Ⅰ</a:t>
                </a:r>
                <a:endParaRPr kumimoji="0" lang="ja-JP" altLang="en-US" sz="8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p:txBody>
          </p:sp>
          <p:sp>
            <p:nvSpPr>
              <p:cNvPr id="15" name="テキスト ボックス 14">
                <a:extLst>
                  <a:ext uri="{FF2B5EF4-FFF2-40B4-BE49-F238E27FC236}">
                    <a16:creationId xmlns:a16="http://schemas.microsoft.com/office/drawing/2014/main" id="{03A0D476-93F2-ED96-97C4-95E479DEFB5D}"/>
                  </a:ext>
                </a:extLst>
              </p:cNvPr>
              <p:cNvSpPr txBox="1"/>
              <p:nvPr/>
            </p:nvSpPr>
            <p:spPr>
              <a:xfrm>
                <a:off x="2686978" y="4282394"/>
                <a:ext cx="1114442" cy="389354"/>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altLang="ja-JP" sz="8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B-Ⅱ</a:t>
                </a:r>
                <a:endParaRPr kumimoji="0" lang="ja-JP" altLang="en-US" sz="8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p:txBody>
          </p:sp>
          <p:sp>
            <p:nvSpPr>
              <p:cNvPr id="16" name="テキスト ボックス 15">
                <a:extLst>
                  <a:ext uri="{FF2B5EF4-FFF2-40B4-BE49-F238E27FC236}">
                    <a16:creationId xmlns:a16="http://schemas.microsoft.com/office/drawing/2014/main" id="{D3A6AEA5-A103-3148-FF17-60725A606238}"/>
                  </a:ext>
                </a:extLst>
              </p:cNvPr>
              <p:cNvSpPr txBox="1"/>
              <p:nvPr/>
            </p:nvSpPr>
            <p:spPr>
              <a:xfrm>
                <a:off x="3839561" y="5465999"/>
                <a:ext cx="870612" cy="389354"/>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altLang="ja-JP" sz="8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B-Ⅲ</a:t>
                </a:r>
                <a:endParaRPr kumimoji="0" lang="ja-JP" altLang="en-US" sz="8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p:txBody>
          </p:sp>
          <p:sp>
            <p:nvSpPr>
              <p:cNvPr id="17" name="テキスト ボックス 16">
                <a:extLst>
                  <a:ext uri="{FF2B5EF4-FFF2-40B4-BE49-F238E27FC236}">
                    <a16:creationId xmlns:a16="http://schemas.microsoft.com/office/drawing/2014/main" id="{F4C9FAEC-6726-AABC-A3DA-2E737C37C61E}"/>
                  </a:ext>
                </a:extLst>
              </p:cNvPr>
              <p:cNvSpPr txBox="1"/>
              <p:nvPr/>
            </p:nvSpPr>
            <p:spPr>
              <a:xfrm>
                <a:off x="5895862" y="6388572"/>
                <a:ext cx="1534461" cy="389354"/>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altLang="ja-JP" sz="8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B-Ⅳ</a:t>
                </a:r>
                <a:endParaRPr kumimoji="0" lang="ja-JP" altLang="en-US" sz="8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p:txBody>
          </p:sp>
          <p:sp>
            <p:nvSpPr>
              <p:cNvPr id="18" name="テキスト ボックス 17">
                <a:extLst>
                  <a:ext uri="{FF2B5EF4-FFF2-40B4-BE49-F238E27FC236}">
                    <a16:creationId xmlns:a16="http://schemas.microsoft.com/office/drawing/2014/main" id="{D7716438-50C5-CBDC-7E00-2F71AC770E8D}"/>
                  </a:ext>
                </a:extLst>
              </p:cNvPr>
              <p:cNvSpPr txBox="1"/>
              <p:nvPr/>
            </p:nvSpPr>
            <p:spPr>
              <a:xfrm>
                <a:off x="6405260" y="5713876"/>
                <a:ext cx="682217" cy="611841"/>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altLang="ja-JP" sz="8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B-Ⅴ</a:t>
                </a:r>
                <a:endParaRPr kumimoji="0" lang="ja-JP" altLang="en-US" sz="8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p:txBody>
          </p:sp>
          <p:sp>
            <p:nvSpPr>
              <p:cNvPr id="19" name="テキスト ボックス 18">
                <a:extLst>
                  <a:ext uri="{FF2B5EF4-FFF2-40B4-BE49-F238E27FC236}">
                    <a16:creationId xmlns:a16="http://schemas.microsoft.com/office/drawing/2014/main" id="{3BF12837-0794-6860-7DF7-6CC3209BB62E}"/>
                  </a:ext>
                </a:extLst>
              </p:cNvPr>
              <p:cNvSpPr txBox="1"/>
              <p:nvPr/>
            </p:nvSpPr>
            <p:spPr>
              <a:xfrm>
                <a:off x="7213800" y="4887951"/>
                <a:ext cx="1445624" cy="389354"/>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altLang="ja-JP" sz="8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B-Ⅵ</a:t>
                </a:r>
                <a:endParaRPr kumimoji="0" lang="ja-JP" altLang="en-US" sz="8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p:txBody>
          </p:sp>
          <p:sp>
            <p:nvSpPr>
              <p:cNvPr id="20" name="テキスト ボックス 19">
                <a:extLst>
                  <a:ext uri="{FF2B5EF4-FFF2-40B4-BE49-F238E27FC236}">
                    <a16:creationId xmlns:a16="http://schemas.microsoft.com/office/drawing/2014/main" id="{2FA2AED3-DB14-AAAA-4F3A-FAA6913C7229}"/>
                  </a:ext>
                </a:extLst>
              </p:cNvPr>
              <p:cNvSpPr txBox="1"/>
              <p:nvPr/>
            </p:nvSpPr>
            <p:spPr>
              <a:xfrm>
                <a:off x="2427346" y="1118823"/>
                <a:ext cx="816851" cy="389354"/>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altLang="ja-JP" sz="8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B-Ⅶ</a:t>
                </a:r>
                <a:endParaRPr kumimoji="0" lang="ja-JP" altLang="en-US" sz="8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p:txBody>
          </p:sp>
          <p:sp>
            <p:nvSpPr>
              <p:cNvPr id="21" name="テキスト ボックス 20">
                <a:extLst>
                  <a:ext uri="{FF2B5EF4-FFF2-40B4-BE49-F238E27FC236}">
                    <a16:creationId xmlns:a16="http://schemas.microsoft.com/office/drawing/2014/main" id="{C2C93A7D-8166-EBDF-D2BB-29B3A944EE13}"/>
                  </a:ext>
                </a:extLst>
              </p:cNvPr>
              <p:cNvSpPr txBox="1"/>
              <p:nvPr/>
            </p:nvSpPr>
            <p:spPr>
              <a:xfrm>
                <a:off x="5157339" y="3381281"/>
                <a:ext cx="738525" cy="389354"/>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altLang="ja-JP" sz="8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B-Ⅷ</a:t>
                </a:r>
                <a:endParaRPr kumimoji="0" lang="ja-JP" altLang="en-US" sz="8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p:txBody>
          </p:sp>
          <p:sp>
            <p:nvSpPr>
              <p:cNvPr id="22" name="テキスト ボックス 21">
                <a:extLst>
                  <a:ext uri="{FF2B5EF4-FFF2-40B4-BE49-F238E27FC236}">
                    <a16:creationId xmlns:a16="http://schemas.microsoft.com/office/drawing/2014/main" id="{37F7A618-E1AE-113B-9FB6-25F7380915FE}"/>
                  </a:ext>
                </a:extLst>
              </p:cNvPr>
              <p:cNvSpPr txBox="1"/>
              <p:nvPr/>
            </p:nvSpPr>
            <p:spPr>
              <a:xfrm>
                <a:off x="6584026" y="824232"/>
                <a:ext cx="1095913" cy="389354"/>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altLang="ja-JP" sz="8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B-Ⅸ</a:t>
                </a:r>
                <a:endParaRPr kumimoji="0" lang="ja-JP" altLang="en-US" sz="8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p:txBody>
          </p:sp>
          <p:sp>
            <p:nvSpPr>
              <p:cNvPr id="24" name="テキスト ボックス 23">
                <a:extLst>
                  <a:ext uri="{FF2B5EF4-FFF2-40B4-BE49-F238E27FC236}">
                    <a16:creationId xmlns:a16="http://schemas.microsoft.com/office/drawing/2014/main" id="{BF97403A-FBB8-6525-5E85-A951791435A5}"/>
                  </a:ext>
                </a:extLst>
              </p:cNvPr>
              <p:cNvSpPr txBox="1"/>
              <p:nvPr/>
            </p:nvSpPr>
            <p:spPr>
              <a:xfrm>
                <a:off x="9455243" y="2497585"/>
                <a:ext cx="975361" cy="389354"/>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altLang="ja-JP" sz="8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B-Ⅺ</a:t>
                </a:r>
                <a:endParaRPr kumimoji="0" lang="ja-JP" altLang="en-US" sz="8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p:txBody>
          </p:sp>
          <p:sp>
            <p:nvSpPr>
              <p:cNvPr id="25" name="テキスト ボックス 24">
                <a:extLst>
                  <a:ext uri="{FF2B5EF4-FFF2-40B4-BE49-F238E27FC236}">
                    <a16:creationId xmlns:a16="http://schemas.microsoft.com/office/drawing/2014/main" id="{731589B4-7FC5-BFA3-6B4B-F0E8C4DFE102}"/>
                  </a:ext>
                </a:extLst>
              </p:cNvPr>
              <p:cNvSpPr txBox="1"/>
              <p:nvPr/>
            </p:nvSpPr>
            <p:spPr>
              <a:xfrm>
                <a:off x="2300524" y="2866917"/>
                <a:ext cx="535247" cy="389354"/>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altLang="ja-JP" sz="8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C</a:t>
                </a:r>
                <a:endParaRPr kumimoji="0" lang="ja-JP" altLang="en-US" sz="8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p:txBody>
          </p:sp>
          <p:sp>
            <p:nvSpPr>
              <p:cNvPr id="33" name="テキスト ボックス 32">
                <a:extLst>
                  <a:ext uri="{FF2B5EF4-FFF2-40B4-BE49-F238E27FC236}">
                    <a16:creationId xmlns:a16="http://schemas.microsoft.com/office/drawing/2014/main" id="{5ED9CE1E-E28D-A6C6-1680-E182CE679F73}"/>
                  </a:ext>
                </a:extLst>
              </p:cNvPr>
              <p:cNvSpPr txBox="1"/>
              <p:nvPr/>
            </p:nvSpPr>
            <p:spPr>
              <a:xfrm>
                <a:off x="8232704" y="1946201"/>
                <a:ext cx="853440" cy="389354"/>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altLang="ja-JP" sz="8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B-Ⅹ</a:t>
                </a:r>
                <a:endParaRPr kumimoji="0" lang="ja-JP" altLang="en-US" sz="8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p:txBody>
          </p:sp>
          <p:sp>
            <p:nvSpPr>
              <p:cNvPr id="34" name="テキスト ボックス 33">
                <a:extLst>
                  <a:ext uri="{FF2B5EF4-FFF2-40B4-BE49-F238E27FC236}">
                    <a16:creationId xmlns:a16="http://schemas.microsoft.com/office/drawing/2014/main" id="{C2E41FE4-BCE9-82FE-551A-06C7438E92C0}"/>
                  </a:ext>
                </a:extLst>
              </p:cNvPr>
              <p:cNvSpPr txBox="1"/>
              <p:nvPr/>
            </p:nvSpPr>
            <p:spPr>
              <a:xfrm>
                <a:off x="2624267" y="3652207"/>
                <a:ext cx="656284" cy="389354"/>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altLang="ja-JP" sz="800" b="0" i="0" u="none" strike="noStrike" kern="1200" cap="none" spc="0" normalizeH="0" baseline="0" noProof="0" dirty="0">
                    <a:ln>
                      <a:noFill/>
                    </a:ln>
                    <a:solidFill>
                      <a:srgbClr val="FF0000"/>
                    </a:solidFill>
                    <a:effectLst/>
                    <a:uLnTx/>
                    <a:uFillTx/>
                    <a:latin typeface="Calibri" panose="020F0502020204030204"/>
                    <a:ea typeface="游ゴシック" panose="020B0400000000000000" pitchFamily="50" charset="-128"/>
                    <a:cs typeface="+mn-cs"/>
                  </a:rPr>
                  <a:t>106</a:t>
                </a:r>
                <a:endParaRPr kumimoji="0" lang="ja-JP" altLang="en-US" sz="800" b="0" i="0" u="none" strike="noStrike" kern="1200" cap="none" spc="0" normalizeH="0" baseline="0" noProof="0">
                  <a:ln>
                    <a:noFill/>
                  </a:ln>
                  <a:solidFill>
                    <a:srgbClr val="FF0000"/>
                  </a:solidFill>
                  <a:effectLst/>
                  <a:uLnTx/>
                  <a:uFillTx/>
                  <a:latin typeface="Calibri" panose="020F0502020204030204"/>
                  <a:ea typeface="游ゴシック" panose="020B0400000000000000" pitchFamily="50" charset="-128"/>
                  <a:cs typeface="+mn-cs"/>
                </a:endParaRPr>
              </a:p>
            </p:txBody>
          </p:sp>
          <p:sp>
            <p:nvSpPr>
              <p:cNvPr id="35" name="テキスト ボックス 34">
                <a:extLst>
                  <a:ext uri="{FF2B5EF4-FFF2-40B4-BE49-F238E27FC236}">
                    <a16:creationId xmlns:a16="http://schemas.microsoft.com/office/drawing/2014/main" id="{AD9D2D88-F895-B47C-191C-2EC6C84D574A}"/>
                  </a:ext>
                </a:extLst>
              </p:cNvPr>
              <p:cNvSpPr txBox="1"/>
              <p:nvPr/>
            </p:nvSpPr>
            <p:spPr>
              <a:xfrm>
                <a:off x="7450374" y="4255143"/>
                <a:ext cx="656284" cy="389354"/>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altLang="ja-JP" sz="800" b="0" i="0" u="none" strike="noStrike" kern="1200" cap="none" spc="0" normalizeH="0" baseline="0" noProof="0" dirty="0">
                    <a:ln>
                      <a:noFill/>
                    </a:ln>
                    <a:solidFill>
                      <a:srgbClr val="FF0000"/>
                    </a:solidFill>
                    <a:effectLst/>
                    <a:uLnTx/>
                    <a:uFillTx/>
                    <a:latin typeface="Calibri" panose="020F0502020204030204"/>
                    <a:ea typeface="游ゴシック" panose="020B0400000000000000" pitchFamily="50" charset="-128"/>
                    <a:cs typeface="+mn-cs"/>
                  </a:rPr>
                  <a:t>41</a:t>
                </a:r>
                <a:endParaRPr kumimoji="0" lang="ja-JP" altLang="en-US" sz="800" b="0" i="0" u="none" strike="noStrike" kern="1200" cap="none" spc="0" normalizeH="0" baseline="0" noProof="0">
                  <a:ln>
                    <a:noFill/>
                  </a:ln>
                  <a:solidFill>
                    <a:srgbClr val="FF0000"/>
                  </a:solidFill>
                  <a:effectLst/>
                  <a:uLnTx/>
                  <a:uFillTx/>
                  <a:latin typeface="Calibri" panose="020F0502020204030204"/>
                  <a:ea typeface="游ゴシック" panose="020B0400000000000000" pitchFamily="50" charset="-128"/>
                  <a:cs typeface="+mn-cs"/>
                </a:endParaRPr>
              </a:p>
            </p:txBody>
          </p:sp>
          <p:sp>
            <p:nvSpPr>
              <p:cNvPr id="37" name="テキスト ボックス 36">
                <a:extLst>
                  <a:ext uri="{FF2B5EF4-FFF2-40B4-BE49-F238E27FC236}">
                    <a16:creationId xmlns:a16="http://schemas.microsoft.com/office/drawing/2014/main" id="{F2D7529B-AB5C-935E-8DDA-344267F76BAE}"/>
                  </a:ext>
                </a:extLst>
              </p:cNvPr>
              <p:cNvSpPr txBox="1"/>
              <p:nvPr/>
            </p:nvSpPr>
            <p:spPr>
              <a:xfrm>
                <a:off x="6077207" y="4395705"/>
                <a:ext cx="656284" cy="389354"/>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altLang="ja-JP" sz="800" b="0" i="0" u="none" strike="noStrike" kern="1200" cap="none" spc="0" normalizeH="0" baseline="0" noProof="0" dirty="0">
                    <a:ln>
                      <a:noFill/>
                    </a:ln>
                    <a:solidFill>
                      <a:srgbClr val="FF0000"/>
                    </a:solidFill>
                    <a:effectLst/>
                    <a:uLnTx/>
                    <a:uFillTx/>
                    <a:latin typeface="Calibri" panose="020F0502020204030204"/>
                    <a:ea typeface="游ゴシック" panose="020B0400000000000000" pitchFamily="50" charset="-128"/>
                    <a:cs typeface="+mn-cs"/>
                  </a:rPr>
                  <a:t>12</a:t>
                </a:r>
                <a:endParaRPr kumimoji="0" lang="ja-JP" altLang="en-US" sz="800" b="0" i="0" u="none" strike="noStrike" kern="1200" cap="none" spc="0" normalizeH="0" baseline="0" noProof="0">
                  <a:ln>
                    <a:noFill/>
                  </a:ln>
                  <a:solidFill>
                    <a:srgbClr val="FF0000"/>
                  </a:solidFill>
                  <a:effectLst/>
                  <a:uLnTx/>
                  <a:uFillTx/>
                  <a:latin typeface="Calibri" panose="020F0502020204030204"/>
                  <a:ea typeface="游ゴシック" panose="020B0400000000000000" pitchFamily="50" charset="-128"/>
                  <a:cs typeface="+mn-cs"/>
                </a:endParaRPr>
              </a:p>
            </p:txBody>
          </p:sp>
          <p:sp>
            <p:nvSpPr>
              <p:cNvPr id="38" name="テキスト ボックス 37">
                <a:extLst>
                  <a:ext uri="{FF2B5EF4-FFF2-40B4-BE49-F238E27FC236}">
                    <a16:creationId xmlns:a16="http://schemas.microsoft.com/office/drawing/2014/main" id="{BFE4F184-A171-39BA-756E-314A08E572EA}"/>
                  </a:ext>
                </a:extLst>
              </p:cNvPr>
              <p:cNvSpPr txBox="1"/>
              <p:nvPr/>
            </p:nvSpPr>
            <p:spPr>
              <a:xfrm>
                <a:off x="5733209" y="4795619"/>
                <a:ext cx="656284" cy="389354"/>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altLang="ja-JP" sz="800" b="0" i="0" u="none" strike="noStrike" kern="1200" cap="none" spc="0" normalizeH="0" baseline="0" noProof="0" dirty="0">
                    <a:ln>
                      <a:noFill/>
                    </a:ln>
                    <a:solidFill>
                      <a:srgbClr val="FF0000"/>
                    </a:solidFill>
                    <a:effectLst/>
                    <a:uLnTx/>
                    <a:uFillTx/>
                    <a:latin typeface="Calibri" panose="020F0502020204030204"/>
                    <a:ea typeface="游ゴシック" panose="020B0400000000000000" pitchFamily="50" charset="-128"/>
                    <a:cs typeface="+mn-cs"/>
                  </a:rPr>
                  <a:t>9</a:t>
                </a:r>
                <a:endParaRPr kumimoji="0" lang="ja-JP" altLang="en-US" sz="800" b="0" i="0" u="none" strike="noStrike" kern="1200" cap="none" spc="0" normalizeH="0" baseline="0" noProof="0">
                  <a:ln>
                    <a:noFill/>
                  </a:ln>
                  <a:solidFill>
                    <a:srgbClr val="FF0000"/>
                  </a:solidFill>
                  <a:effectLst/>
                  <a:uLnTx/>
                  <a:uFillTx/>
                  <a:latin typeface="Calibri" panose="020F0502020204030204"/>
                  <a:ea typeface="游ゴシック" panose="020B0400000000000000" pitchFamily="50" charset="-128"/>
                  <a:cs typeface="+mn-cs"/>
                </a:endParaRPr>
              </a:p>
            </p:txBody>
          </p:sp>
          <p:sp>
            <p:nvSpPr>
              <p:cNvPr id="39" name="テキスト ボックス 38">
                <a:extLst>
                  <a:ext uri="{FF2B5EF4-FFF2-40B4-BE49-F238E27FC236}">
                    <a16:creationId xmlns:a16="http://schemas.microsoft.com/office/drawing/2014/main" id="{63766FE3-BA26-5D14-B6BF-AE9BACBECFA0}"/>
                  </a:ext>
                </a:extLst>
              </p:cNvPr>
              <p:cNvSpPr txBox="1"/>
              <p:nvPr/>
            </p:nvSpPr>
            <p:spPr>
              <a:xfrm>
                <a:off x="5076927" y="4789291"/>
                <a:ext cx="656284" cy="389354"/>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altLang="ja-JP" sz="800" b="0" i="0" u="none" strike="noStrike" kern="1200" cap="none" spc="0" normalizeH="0" baseline="0" noProof="0" dirty="0">
                    <a:ln>
                      <a:noFill/>
                    </a:ln>
                    <a:solidFill>
                      <a:srgbClr val="FF0000"/>
                    </a:solidFill>
                    <a:effectLst/>
                    <a:uLnTx/>
                    <a:uFillTx/>
                    <a:latin typeface="Calibri" panose="020F0502020204030204"/>
                    <a:ea typeface="游ゴシック" panose="020B0400000000000000" pitchFamily="50" charset="-128"/>
                    <a:cs typeface="+mn-cs"/>
                  </a:rPr>
                  <a:t>13</a:t>
                </a:r>
                <a:endParaRPr kumimoji="0" lang="ja-JP" altLang="en-US" sz="800" b="0" i="0" u="none" strike="noStrike" kern="1200" cap="none" spc="0" normalizeH="0" baseline="0" noProof="0">
                  <a:ln>
                    <a:noFill/>
                  </a:ln>
                  <a:solidFill>
                    <a:srgbClr val="FF0000"/>
                  </a:solidFill>
                  <a:effectLst/>
                  <a:uLnTx/>
                  <a:uFillTx/>
                  <a:latin typeface="Calibri" panose="020F0502020204030204"/>
                  <a:ea typeface="游ゴシック" panose="020B0400000000000000" pitchFamily="50" charset="-128"/>
                  <a:cs typeface="+mn-cs"/>
                </a:endParaRPr>
              </a:p>
            </p:txBody>
          </p:sp>
          <p:sp>
            <p:nvSpPr>
              <p:cNvPr id="40" name="テキスト ボックス 39">
                <a:extLst>
                  <a:ext uri="{FF2B5EF4-FFF2-40B4-BE49-F238E27FC236}">
                    <a16:creationId xmlns:a16="http://schemas.microsoft.com/office/drawing/2014/main" id="{3065666B-9FC1-BECC-09CE-73EBEFFC801D}"/>
                  </a:ext>
                </a:extLst>
              </p:cNvPr>
              <p:cNvSpPr txBox="1"/>
              <p:nvPr/>
            </p:nvSpPr>
            <p:spPr>
              <a:xfrm>
                <a:off x="6473504" y="3216644"/>
                <a:ext cx="656284" cy="389354"/>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altLang="ja-JP" sz="800" b="0" i="0" u="none" strike="noStrike" kern="1200" cap="none" spc="0" normalizeH="0" baseline="0" noProof="0" dirty="0">
                    <a:ln>
                      <a:noFill/>
                    </a:ln>
                    <a:solidFill>
                      <a:srgbClr val="FF0000"/>
                    </a:solidFill>
                    <a:effectLst/>
                    <a:uLnTx/>
                    <a:uFillTx/>
                    <a:latin typeface="Calibri" panose="020F0502020204030204"/>
                    <a:ea typeface="游ゴシック" panose="020B0400000000000000" pitchFamily="50" charset="-128"/>
                    <a:cs typeface="+mn-cs"/>
                  </a:rPr>
                  <a:t>13</a:t>
                </a:r>
                <a:endParaRPr kumimoji="0" lang="ja-JP" altLang="en-US" sz="800" b="0" i="0" u="none" strike="noStrike" kern="1200" cap="none" spc="0" normalizeH="0" baseline="0" noProof="0">
                  <a:ln>
                    <a:noFill/>
                  </a:ln>
                  <a:solidFill>
                    <a:srgbClr val="FF0000"/>
                  </a:solidFill>
                  <a:effectLst/>
                  <a:uLnTx/>
                  <a:uFillTx/>
                  <a:latin typeface="Calibri" panose="020F0502020204030204"/>
                  <a:ea typeface="游ゴシック" panose="020B0400000000000000" pitchFamily="50" charset="-128"/>
                  <a:cs typeface="+mn-cs"/>
                </a:endParaRPr>
              </a:p>
            </p:txBody>
          </p:sp>
          <p:sp>
            <p:nvSpPr>
              <p:cNvPr id="41" name="テキスト ボックス 40">
                <a:extLst>
                  <a:ext uri="{FF2B5EF4-FFF2-40B4-BE49-F238E27FC236}">
                    <a16:creationId xmlns:a16="http://schemas.microsoft.com/office/drawing/2014/main" id="{BB716431-11F2-72D5-00D1-AE5628704633}"/>
                  </a:ext>
                </a:extLst>
              </p:cNvPr>
              <p:cNvSpPr txBox="1"/>
              <p:nvPr/>
            </p:nvSpPr>
            <p:spPr>
              <a:xfrm>
                <a:off x="3420363" y="4699579"/>
                <a:ext cx="656284" cy="389354"/>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altLang="ja-JP" sz="800" b="0" i="0" u="none" strike="noStrike" kern="1200" cap="none" spc="0" normalizeH="0" baseline="0" noProof="0" dirty="0">
                    <a:ln>
                      <a:noFill/>
                    </a:ln>
                    <a:solidFill>
                      <a:srgbClr val="FF0000"/>
                    </a:solidFill>
                    <a:effectLst/>
                    <a:uLnTx/>
                    <a:uFillTx/>
                    <a:latin typeface="Calibri" panose="020F0502020204030204"/>
                    <a:ea typeface="游ゴシック" panose="020B0400000000000000" pitchFamily="50" charset="-128"/>
                    <a:cs typeface="+mn-cs"/>
                  </a:rPr>
                  <a:t>8</a:t>
                </a:r>
                <a:endParaRPr kumimoji="0" lang="ja-JP" altLang="en-US" sz="800" b="0" i="0" u="none" strike="noStrike" kern="1200" cap="none" spc="0" normalizeH="0" baseline="0" noProof="0">
                  <a:ln>
                    <a:noFill/>
                  </a:ln>
                  <a:solidFill>
                    <a:srgbClr val="FF0000"/>
                  </a:solidFill>
                  <a:effectLst/>
                  <a:uLnTx/>
                  <a:uFillTx/>
                  <a:latin typeface="Calibri" panose="020F0502020204030204"/>
                  <a:ea typeface="游ゴシック" panose="020B0400000000000000" pitchFamily="50" charset="-128"/>
                  <a:cs typeface="+mn-cs"/>
                </a:endParaRPr>
              </a:p>
            </p:txBody>
          </p:sp>
          <p:sp>
            <p:nvSpPr>
              <p:cNvPr id="42" name="テキスト ボックス 41">
                <a:extLst>
                  <a:ext uri="{FF2B5EF4-FFF2-40B4-BE49-F238E27FC236}">
                    <a16:creationId xmlns:a16="http://schemas.microsoft.com/office/drawing/2014/main" id="{58C0AD8A-B6FD-BCB1-03BB-7D52211BF96D}"/>
                  </a:ext>
                </a:extLst>
              </p:cNvPr>
              <p:cNvSpPr txBox="1"/>
              <p:nvPr/>
            </p:nvSpPr>
            <p:spPr>
              <a:xfrm>
                <a:off x="4455309" y="4699579"/>
                <a:ext cx="656284" cy="389354"/>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altLang="ja-JP" sz="800" b="0" i="0" u="none" strike="noStrike" kern="1200" cap="none" spc="0" normalizeH="0" baseline="0" noProof="0" dirty="0">
                    <a:ln>
                      <a:noFill/>
                    </a:ln>
                    <a:solidFill>
                      <a:srgbClr val="FF0000"/>
                    </a:solidFill>
                    <a:effectLst/>
                    <a:uLnTx/>
                    <a:uFillTx/>
                    <a:latin typeface="Calibri" panose="020F0502020204030204"/>
                    <a:ea typeface="游ゴシック" panose="020B0400000000000000" pitchFamily="50" charset="-128"/>
                    <a:cs typeface="+mn-cs"/>
                  </a:rPr>
                  <a:t>8</a:t>
                </a:r>
                <a:endParaRPr kumimoji="0" lang="ja-JP" altLang="en-US" sz="800" b="0" i="0" u="none" strike="noStrike" kern="1200" cap="none" spc="0" normalizeH="0" baseline="0" noProof="0">
                  <a:ln>
                    <a:noFill/>
                  </a:ln>
                  <a:solidFill>
                    <a:srgbClr val="FF0000"/>
                  </a:solidFill>
                  <a:effectLst/>
                  <a:uLnTx/>
                  <a:uFillTx/>
                  <a:latin typeface="Calibri" panose="020F0502020204030204"/>
                  <a:ea typeface="游ゴシック" panose="020B0400000000000000" pitchFamily="50" charset="-128"/>
                  <a:cs typeface="+mn-cs"/>
                </a:endParaRPr>
              </a:p>
            </p:txBody>
          </p:sp>
          <p:sp>
            <p:nvSpPr>
              <p:cNvPr id="43" name="テキスト ボックス 42">
                <a:extLst>
                  <a:ext uri="{FF2B5EF4-FFF2-40B4-BE49-F238E27FC236}">
                    <a16:creationId xmlns:a16="http://schemas.microsoft.com/office/drawing/2014/main" id="{116488F4-2267-E8D1-E2BC-DF902D0D633C}"/>
                  </a:ext>
                </a:extLst>
              </p:cNvPr>
              <p:cNvSpPr txBox="1"/>
              <p:nvPr/>
            </p:nvSpPr>
            <p:spPr>
              <a:xfrm>
                <a:off x="6061350" y="2671240"/>
                <a:ext cx="656284" cy="389354"/>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altLang="ja-JP" sz="800" b="0" i="0" u="none" strike="noStrike" kern="1200" cap="none" spc="0" normalizeH="0" baseline="0" noProof="0" dirty="0">
                    <a:ln>
                      <a:noFill/>
                    </a:ln>
                    <a:solidFill>
                      <a:srgbClr val="FF0000"/>
                    </a:solidFill>
                    <a:effectLst/>
                    <a:uLnTx/>
                    <a:uFillTx/>
                    <a:latin typeface="Calibri" panose="020F0502020204030204"/>
                    <a:ea typeface="游ゴシック" panose="020B0400000000000000" pitchFamily="50" charset="-128"/>
                    <a:cs typeface="+mn-cs"/>
                  </a:rPr>
                  <a:t>10</a:t>
                </a:r>
                <a:endParaRPr kumimoji="0" lang="ja-JP" altLang="en-US" sz="800" b="0" i="0" u="none" strike="noStrike" kern="1200" cap="none" spc="0" normalizeH="0" baseline="0" noProof="0">
                  <a:ln>
                    <a:noFill/>
                  </a:ln>
                  <a:solidFill>
                    <a:srgbClr val="FF0000"/>
                  </a:solidFill>
                  <a:effectLst/>
                  <a:uLnTx/>
                  <a:uFillTx/>
                  <a:latin typeface="Calibri" panose="020F0502020204030204"/>
                  <a:ea typeface="游ゴシック" panose="020B0400000000000000" pitchFamily="50" charset="-128"/>
                  <a:cs typeface="+mn-cs"/>
                </a:endParaRPr>
              </a:p>
            </p:txBody>
          </p:sp>
          <p:sp>
            <p:nvSpPr>
              <p:cNvPr id="44" name="テキスト ボックス 43">
                <a:extLst>
                  <a:ext uri="{FF2B5EF4-FFF2-40B4-BE49-F238E27FC236}">
                    <a16:creationId xmlns:a16="http://schemas.microsoft.com/office/drawing/2014/main" id="{B016A374-3C86-635F-9D8B-993F722278C1}"/>
                  </a:ext>
                </a:extLst>
              </p:cNvPr>
              <p:cNvSpPr txBox="1"/>
              <p:nvPr/>
            </p:nvSpPr>
            <p:spPr>
              <a:xfrm>
                <a:off x="9392538" y="3776092"/>
                <a:ext cx="656284" cy="389354"/>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altLang="ja-JP" sz="800" b="0" i="0" u="none" strike="noStrike" kern="1200" cap="none" spc="0" normalizeH="0" baseline="0" noProof="0" dirty="0">
                    <a:ln>
                      <a:noFill/>
                    </a:ln>
                    <a:solidFill>
                      <a:srgbClr val="FF0000"/>
                    </a:solidFill>
                    <a:effectLst/>
                    <a:uLnTx/>
                    <a:uFillTx/>
                    <a:latin typeface="Calibri" panose="020F0502020204030204"/>
                    <a:ea typeface="游ゴシック" panose="020B0400000000000000" pitchFamily="50" charset="-128"/>
                    <a:cs typeface="+mn-cs"/>
                  </a:rPr>
                  <a:t>20</a:t>
                </a:r>
                <a:endParaRPr kumimoji="0" lang="ja-JP" altLang="en-US" sz="800" b="0" i="0" u="none" strike="noStrike" kern="1200" cap="none" spc="0" normalizeH="0" baseline="0" noProof="0">
                  <a:ln>
                    <a:noFill/>
                  </a:ln>
                  <a:solidFill>
                    <a:srgbClr val="FF0000"/>
                  </a:solidFill>
                  <a:effectLst/>
                  <a:uLnTx/>
                  <a:uFillTx/>
                  <a:latin typeface="Calibri" panose="020F0502020204030204"/>
                  <a:ea typeface="游ゴシック" panose="020B0400000000000000" pitchFamily="50" charset="-128"/>
                  <a:cs typeface="+mn-cs"/>
                </a:endParaRPr>
              </a:p>
            </p:txBody>
          </p:sp>
          <p:sp>
            <p:nvSpPr>
              <p:cNvPr id="46" name="円/楕円 45">
                <a:extLst>
                  <a:ext uri="{FF2B5EF4-FFF2-40B4-BE49-F238E27FC236}">
                    <a16:creationId xmlns:a16="http://schemas.microsoft.com/office/drawing/2014/main" id="{3CEE81BB-F1EC-37A6-FF00-5D152C3541C9}"/>
                  </a:ext>
                </a:extLst>
              </p:cNvPr>
              <p:cNvSpPr/>
              <p:nvPr/>
            </p:nvSpPr>
            <p:spPr>
              <a:xfrm>
                <a:off x="4068117" y="1307290"/>
                <a:ext cx="243937" cy="249605"/>
              </a:xfrm>
              <a:prstGeom prst="ellipse">
                <a:avLst/>
              </a:prstGeom>
              <a:noFill/>
              <a:ln w="28575">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ja-JP" altLang="en-US" sz="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47" name="円/楕円 46">
                <a:extLst>
                  <a:ext uri="{FF2B5EF4-FFF2-40B4-BE49-F238E27FC236}">
                    <a16:creationId xmlns:a16="http://schemas.microsoft.com/office/drawing/2014/main" id="{67149AD7-F783-F827-0F47-9ED4D62490F0}"/>
                  </a:ext>
                </a:extLst>
              </p:cNvPr>
              <p:cNvSpPr/>
              <p:nvPr/>
            </p:nvSpPr>
            <p:spPr>
              <a:xfrm>
                <a:off x="4325117" y="1467376"/>
                <a:ext cx="250556" cy="177647"/>
              </a:xfrm>
              <a:prstGeom prst="ellipse">
                <a:avLst/>
              </a:prstGeom>
              <a:noFill/>
              <a:ln w="28575">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ja-JP" altLang="en-US" sz="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48" name="円/楕円 47">
                <a:extLst>
                  <a:ext uri="{FF2B5EF4-FFF2-40B4-BE49-F238E27FC236}">
                    <a16:creationId xmlns:a16="http://schemas.microsoft.com/office/drawing/2014/main" id="{F9FE3044-9636-DB8D-2C61-455841F0615B}"/>
                  </a:ext>
                </a:extLst>
              </p:cNvPr>
              <p:cNvSpPr/>
              <p:nvPr/>
            </p:nvSpPr>
            <p:spPr>
              <a:xfrm>
                <a:off x="4962042" y="1818402"/>
                <a:ext cx="210729" cy="189946"/>
              </a:xfrm>
              <a:prstGeom prst="ellipse">
                <a:avLst/>
              </a:prstGeom>
              <a:noFill/>
              <a:ln w="28575">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ja-JP" altLang="en-US" sz="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49" name="円/楕円 48">
                <a:extLst>
                  <a:ext uri="{FF2B5EF4-FFF2-40B4-BE49-F238E27FC236}">
                    <a16:creationId xmlns:a16="http://schemas.microsoft.com/office/drawing/2014/main" id="{3D3FA70E-0B05-E96A-EA35-626041256832}"/>
                  </a:ext>
                </a:extLst>
              </p:cNvPr>
              <p:cNvSpPr/>
              <p:nvPr/>
            </p:nvSpPr>
            <p:spPr>
              <a:xfrm>
                <a:off x="4345497" y="1928390"/>
                <a:ext cx="191238" cy="202834"/>
              </a:xfrm>
              <a:prstGeom prst="ellipse">
                <a:avLst/>
              </a:prstGeom>
              <a:noFill/>
              <a:ln w="28575">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ja-JP" altLang="en-US" sz="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50" name="円/楕円 49">
                <a:extLst>
                  <a:ext uri="{FF2B5EF4-FFF2-40B4-BE49-F238E27FC236}">
                    <a16:creationId xmlns:a16="http://schemas.microsoft.com/office/drawing/2014/main" id="{A9DEDF75-3D16-067D-12D8-812C66A506DE}"/>
                  </a:ext>
                </a:extLst>
              </p:cNvPr>
              <p:cNvSpPr/>
              <p:nvPr/>
            </p:nvSpPr>
            <p:spPr>
              <a:xfrm>
                <a:off x="3858992" y="3304551"/>
                <a:ext cx="415875" cy="324852"/>
              </a:xfrm>
              <a:prstGeom prst="ellipse">
                <a:avLst/>
              </a:prstGeom>
              <a:noFill/>
              <a:ln w="28575">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ja-JP" altLang="en-US" sz="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51" name="円/楕円 50">
                <a:extLst>
                  <a:ext uri="{FF2B5EF4-FFF2-40B4-BE49-F238E27FC236}">
                    <a16:creationId xmlns:a16="http://schemas.microsoft.com/office/drawing/2014/main" id="{31FB5751-390F-097C-DE3D-387ECB004F3C}"/>
                  </a:ext>
                </a:extLst>
              </p:cNvPr>
              <p:cNvSpPr/>
              <p:nvPr/>
            </p:nvSpPr>
            <p:spPr>
              <a:xfrm rot="673362">
                <a:off x="4343058" y="2308749"/>
                <a:ext cx="200248" cy="214306"/>
              </a:xfrm>
              <a:prstGeom prst="ellipse">
                <a:avLst/>
              </a:prstGeom>
              <a:noFill/>
              <a:ln w="28575">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ja-JP" altLang="en-US" sz="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52" name="円/楕円 51">
                <a:extLst>
                  <a:ext uri="{FF2B5EF4-FFF2-40B4-BE49-F238E27FC236}">
                    <a16:creationId xmlns:a16="http://schemas.microsoft.com/office/drawing/2014/main" id="{C6997975-B40E-21FF-E666-D606CEAD26BC}"/>
                  </a:ext>
                </a:extLst>
              </p:cNvPr>
              <p:cNvSpPr/>
              <p:nvPr/>
            </p:nvSpPr>
            <p:spPr>
              <a:xfrm>
                <a:off x="9387424" y="3251489"/>
                <a:ext cx="255736" cy="242154"/>
              </a:xfrm>
              <a:prstGeom prst="ellipse">
                <a:avLst/>
              </a:prstGeom>
              <a:noFill/>
              <a:ln w="28575">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ja-JP" altLang="en-US" sz="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53" name="円/楕円 52">
                <a:extLst>
                  <a:ext uri="{FF2B5EF4-FFF2-40B4-BE49-F238E27FC236}">
                    <a16:creationId xmlns:a16="http://schemas.microsoft.com/office/drawing/2014/main" id="{32F40D53-72CA-D645-80EF-9A305E049808}"/>
                  </a:ext>
                </a:extLst>
              </p:cNvPr>
              <p:cNvSpPr/>
              <p:nvPr/>
            </p:nvSpPr>
            <p:spPr>
              <a:xfrm>
                <a:off x="9643160" y="2932406"/>
                <a:ext cx="211717" cy="189044"/>
              </a:xfrm>
              <a:prstGeom prst="ellipse">
                <a:avLst/>
              </a:prstGeom>
              <a:noFill/>
              <a:ln w="28575">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ja-JP" altLang="en-US" sz="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54" name="円/楕円 53">
                <a:extLst>
                  <a:ext uri="{FF2B5EF4-FFF2-40B4-BE49-F238E27FC236}">
                    <a16:creationId xmlns:a16="http://schemas.microsoft.com/office/drawing/2014/main" id="{596BD72D-C2E9-4C43-0862-FE5428ABC4F8}"/>
                  </a:ext>
                </a:extLst>
              </p:cNvPr>
              <p:cNvSpPr/>
              <p:nvPr/>
            </p:nvSpPr>
            <p:spPr>
              <a:xfrm rot="1107967">
                <a:off x="7821717" y="3413560"/>
                <a:ext cx="204806" cy="170907"/>
              </a:xfrm>
              <a:prstGeom prst="ellipse">
                <a:avLst/>
              </a:prstGeom>
              <a:noFill/>
              <a:ln w="28575">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ja-JP" altLang="en-US" sz="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55" name="テキスト ボックス 54">
                <a:extLst>
                  <a:ext uri="{FF2B5EF4-FFF2-40B4-BE49-F238E27FC236}">
                    <a16:creationId xmlns:a16="http://schemas.microsoft.com/office/drawing/2014/main" id="{8B184CAD-0108-1D4E-C141-32355793DEA1}"/>
                  </a:ext>
                </a:extLst>
              </p:cNvPr>
              <p:cNvSpPr txBox="1"/>
              <p:nvPr/>
            </p:nvSpPr>
            <p:spPr>
              <a:xfrm>
                <a:off x="9547093" y="3398354"/>
                <a:ext cx="1165411" cy="389354"/>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altLang="ja-JP" sz="800" b="1" i="0" u="none" strike="noStrike" kern="1200" cap="none" spc="0" normalizeH="0" baseline="0" noProof="0" dirty="0">
                    <a:ln>
                      <a:noFill/>
                    </a:ln>
                    <a:solidFill>
                      <a:srgbClr val="0070C0"/>
                    </a:solidFill>
                    <a:effectLst/>
                    <a:uLnTx/>
                    <a:uFillTx/>
                    <a:latin typeface="Calibri" panose="020F0502020204030204"/>
                    <a:ea typeface="游ゴシック" panose="020B0400000000000000" pitchFamily="50" charset="-128"/>
                    <a:cs typeface="+mn-cs"/>
                  </a:rPr>
                  <a:t>ST2</a:t>
                </a:r>
                <a:endParaRPr kumimoji="0" lang="ja-JP" altLang="en-US" sz="800" b="1" i="0" u="none" strike="noStrike" kern="1200" cap="none" spc="0" normalizeH="0" baseline="0" noProof="0">
                  <a:ln>
                    <a:noFill/>
                  </a:ln>
                  <a:solidFill>
                    <a:srgbClr val="0070C0"/>
                  </a:solidFill>
                  <a:effectLst/>
                  <a:uLnTx/>
                  <a:uFillTx/>
                  <a:latin typeface="Calibri" panose="020F0502020204030204"/>
                  <a:ea typeface="游ゴシック" panose="020B0400000000000000" pitchFamily="50" charset="-128"/>
                  <a:cs typeface="+mn-cs"/>
                </a:endParaRPr>
              </a:p>
            </p:txBody>
          </p:sp>
          <p:sp>
            <p:nvSpPr>
              <p:cNvPr id="56" name="テキスト ボックス 55">
                <a:extLst>
                  <a:ext uri="{FF2B5EF4-FFF2-40B4-BE49-F238E27FC236}">
                    <a16:creationId xmlns:a16="http://schemas.microsoft.com/office/drawing/2014/main" id="{739315A2-0267-6CB2-F293-5D7B68F090F4}"/>
                  </a:ext>
                </a:extLst>
              </p:cNvPr>
              <p:cNvSpPr txBox="1"/>
              <p:nvPr/>
            </p:nvSpPr>
            <p:spPr>
              <a:xfrm>
                <a:off x="9782427" y="3014919"/>
                <a:ext cx="1165411" cy="389354"/>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altLang="ja-JP" sz="800" b="1" i="0" u="none" strike="noStrike" kern="1200" cap="none" spc="0" normalizeH="0" baseline="0" noProof="0" dirty="0">
                    <a:ln>
                      <a:noFill/>
                    </a:ln>
                    <a:solidFill>
                      <a:srgbClr val="0070C0"/>
                    </a:solidFill>
                    <a:effectLst/>
                    <a:uLnTx/>
                    <a:uFillTx/>
                    <a:latin typeface="Calibri" panose="020F0502020204030204"/>
                    <a:ea typeface="游ゴシック" panose="020B0400000000000000" pitchFamily="50" charset="-128"/>
                    <a:cs typeface="+mn-cs"/>
                  </a:rPr>
                  <a:t>ST3</a:t>
                </a:r>
                <a:endParaRPr kumimoji="0" lang="ja-JP" altLang="en-US" sz="800" b="1" i="0" u="none" strike="noStrike" kern="1200" cap="none" spc="0" normalizeH="0" baseline="0" noProof="0">
                  <a:ln>
                    <a:noFill/>
                  </a:ln>
                  <a:solidFill>
                    <a:srgbClr val="0070C0"/>
                  </a:solidFill>
                  <a:effectLst/>
                  <a:uLnTx/>
                  <a:uFillTx/>
                  <a:latin typeface="Calibri" panose="020F0502020204030204"/>
                  <a:ea typeface="游ゴシック" panose="020B0400000000000000" pitchFamily="50" charset="-128"/>
                  <a:cs typeface="+mn-cs"/>
                </a:endParaRPr>
              </a:p>
            </p:txBody>
          </p:sp>
          <p:sp>
            <p:nvSpPr>
              <p:cNvPr id="57" name="テキスト ボックス 56">
                <a:extLst>
                  <a:ext uri="{FF2B5EF4-FFF2-40B4-BE49-F238E27FC236}">
                    <a16:creationId xmlns:a16="http://schemas.microsoft.com/office/drawing/2014/main" id="{838EF39E-E41D-BEB5-7130-5DBC3218CA6A}"/>
                  </a:ext>
                </a:extLst>
              </p:cNvPr>
              <p:cNvSpPr txBox="1"/>
              <p:nvPr/>
            </p:nvSpPr>
            <p:spPr>
              <a:xfrm>
                <a:off x="7571107" y="3539811"/>
                <a:ext cx="1165411" cy="389354"/>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altLang="ja-JP" sz="800" b="1" i="0" u="none" strike="noStrike" kern="1200" cap="none" spc="0" normalizeH="0" baseline="0" noProof="0" dirty="0">
                    <a:ln>
                      <a:noFill/>
                    </a:ln>
                    <a:solidFill>
                      <a:srgbClr val="0070C0"/>
                    </a:solidFill>
                    <a:effectLst/>
                    <a:uLnTx/>
                    <a:uFillTx/>
                    <a:latin typeface="Calibri" panose="020F0502020204030204"/>
                    <a:ea typeface="游ゴシック" panose="020B0400000000000000" pitchFamily="50" charset="-128"/>
                    <a:cs typeface="+mn-cs"/>
                  </a:rPr>
                  <a:t>ST9</a:t>
                </a:r>
                <a:endParaRPr kumimoji="0" lang="ja-JP" altLang="en-US" sz="800" b="1" i="0" u="none" strike="noStrike" kern="1200" cap="none" spc="0" normalizeH="0" baseline="0" noProof="0">
                  <a:ln>
                    <a:noFill/>
                  </a:ln>
                  <a:solidFill>
                    <a:srgbClr val="0070C0"/>
                  </a:solidFill>
                  <a:effectLst/>
                  <a:uLnTx/>
                  <a:uFillTx/>
                  <a:latin typeface="Calibri" panose="020F0502020204030204"/>
                  <a:ea typeface="游ゴシック" panose="020B0400000000000000" pitchFamily="50" charset="-128"/>
                  <a:cs typeface="+mn-cs"/>
                </a:endParaRPr>
              </a:p>
            </p:txBody>
          </p:sp>
          <p:sp>
            <p:nvSpPr>
              <p:cNvPr id="58" name="円/楕円 57">
                <a:extLst>
                  <a:ext uri="{FF2B5EF4-FFF2-40B4-BE49-F238E27FC236}">
                    <a16:creationId xmlns:a16="http://schemas.microsoft.com/office/drawing/2014/main" id="{3EB5A092-9F1B-86F7-822F-07551E2050C8}"/>
                  </a:ext>
                </a:extLst>
              </p:cNvPr>
              <p:cNvSpPr/>
              <p:nvPr/>
            </p:nvSpPr>
            <p:spPr>
              <a:xfrm rot="1107967">
                <a:off x="7917854" y="3132798"/>
                <a:ext cx="164539" cy="188416"/>
              </a:xfrm>
              <a:prstGeom prst="ellipse">
                <a:avLst/>
              </a:prstGeom>
              <a:noFill/>
              <a:ln w="28575">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ja-JP" altLang="en-US" sz="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61" name="テキスト ボックス 60">
                <a:extLst>
                  <a:ext uri="{FF2B5EF4-FFF2-40B4-BE49-F238E27FC236}">
                    <a16:creationId xmlns:a16="http://schemas.microsoft.com/office/drawing/2014/main" id="{09226B30-3018-8519-FDF8-EB122A66D732}"/>
                  </a:ext>
                </a:extLst>
              </p:cNvPr>
              <p:cNvSpPr txBox="1"/>
              <p:nvPr/>
            </p:nvSpPr>
            <p:spPr>
              <a:xfrm>
                <a:off x="7976298" y="3235929"/>
                <a:ext cx="1165411" cy="389354"/>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altLang="ja-JP" sz="800" b="1" i="0" u="none" strike="noStrike" kern="1200" cap="none" spc="0" normalizeH="0" baseline="0" noProof="0" dirty="0">
                    <a:ln>
                      <a:noFill/>
                    </a:ln>
                    <a:solidFill>
                      <a:srgbClr val="0070C0"/>
                    </a:solidFill>
                    <a:effectLst/>
                    <a:uLnTx/>
                    <a:uFillTx/>
                    <a:latin typeface="Calibri" panose="020F0502020204030204"/>
                    <a:ea typeface="游ゴシック" panose="020B0400000000000000" pitchFamily="50" charset="-128"/>
                    <a:cs typeface="+mn-cs"/>
                  </a:rPr>
                  <a:t>ST8</a:t>
                </a:r>
                <a:endParaRPr kumimoji="0" lang="ja-JP" altLang="en-US" sz="800" b="1" i="0" u="none" strike="noStrike" kern="1200" cap="none" spc="0" normalizeH="0" baseline="0" noProof="0">
                  <a:ln>
                    <a:noFill/>
                  </a:ln>
                  <a:solidFill>
                    <a:srgbClr val="0070C0"/>
                  </a:solidFill>
                  <a:effectLst/>
                  <a:uLnTx/>
                  <a:uFillTx/>
                  <a:latin typeface="Calibri" panose="020F0502020204030204"/>
                  <a:ea typeface="游ゴシック" panose="020B0400000000000000" pitchFamily="50" charset="-128"/>
                  <a:cs typeface="+mn-cs"/>
                </a:endParaRPr>
              </a:p>
            </p:txBody>
          </p:sp>
          <p:sp>
            <p:nvSpPr>
              <p:cNvPr id="62" name="テキスト ボックス 61">
                <a:extLst>
                  <a:ext uri="{FF2B5EF4-FFF2-40B4-BE49-F238E27FC236}">
                    <a16:creationId xmlns:a16="http://schemas.microsoft.com/office/drawing/2014/main" id="{F1C4959D-DAEB-C4C6-248C-32B1D0C8BC98}"/>
                  </a:ext>
                </a:extLst>
              </p:cNvPr>
              <p:cNvSpPr txBox="1"/>
              <p:nvPr/>
            </p:nvSpPr>
            <p:spPr>
              <a:xfrm>
                <a:off x="3754882" y="1102269"/>
                <a:ext cx="1165411" cy="389354"/>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altLang="ja-JP" sz="800" b="1" i="0" u="none" strike="noStrike" kern="1200" cap="none" spc="0" normalizeH="0" baseline="0" noProof="0" dirty="0">
                    <a:ln>
                      <a:noFill/>
                    </a:ln>
                    <a:solidFill>
                      <a:srgbClr val="0070C0"/>
                    </a:solidFill>
                    <a:effectLst/>
                    <a:uLnTx/>
                    <a:uFillTx/>
                    <a:latin typeface="Calibri" panose="020F0502020204030204"/>
                    <a:ea typeface="游ゴシック" panose="020B0400000000000000" pitchFamily="50" charset="-128"/>
                    <a:cs typeface="+mn-cs"/>
                  </a:rPr>
                  <a:t>ST4</a:t>
                </a:r>
                <a:endParaRPr kumimoji="0" lang="ja-JP" altLang="en-US" sz="800" b="1" i="0" u="none" strike="noStrike" kern="1200" cap="none" spc="0" normalizeH="0" baseline="0" noProof="0">
                  <a:ln>
                    <a:noFill/>
                  </a:ln>
                  <a:solidFill>
                    <a:srgbClr val="0070C0"/>
                  </a:solidFill>
                  <a:effectLst/>
                  <a:uLnTx/>
                  <a:uFillTx/>
                  <a:latin typeface="Calibri" panose="020F0502020204030204"/>
                  <a:ea typeface="游ゴシック" panose="020B0400000000000000" pitchFamily="50" charset="-128"/>
                  <a:cs typeface="+mn-cs"/>
                </a:endParaRPr>
              </a:p>
            </p:txBody>
          </p:sp>
          <p:sp>
            <p:nvSpPr>
              <p:cNvPr id="63" name="テキスト ボックス 62">
                <a:extLst>
                  <a:ext uri="{FF2B5EF4-FFF2-40B4-BE49-F238E27FC236}">
                    <a16:creationId xmlns:a16="http://schemas.microsoft.com/office/drawing/2014/main" id="{1C9CA7E2-ADCF-7315-FB2E-3DD7FC188D26}"/>
                  </a:ext>
                </a:extLst>
              </p:cNvPr>
              <p:cNvSpPr txBox="1"/>
              <p:nvPr/>
            </p:nvSpPr>
            <p:spPr>
              <a:xfrm>
                <a:off x="4434557" y="1298634"/>
                <a:ext cx="1165411" cy="389354"/>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altLang="ja-JP" sz="800" b="1" i="0" u="none" strike="noStrike" kern="1200" cap="none" spc="0" normalizeH="0" baseline="0" noProof="0" dirty="0">
                    <a:ln>
                      <a:noFill/>
                    </a:ln>
                    <a:solidFill>
                      <a:srgbClr val="0070C0"/>
                    </a:solidFill>
                    <a:effectLst/>
                    <a:uLnTx/>
                    <a:uFillTx/>
                    <a:latin typeface="Calibri" panose="020F0502020204030204"/>
                    <a:ea typeface="游ゴシック" panose="020B0400000000000000" pitchFamily="50" charset="-128"/>
                    <a:cs typeface="+mn-cs"/>
                  </a:rPr>
                  <a:t>ST7</a:t>
                </a:r>
                <a:endParaRPr kumimoji="0" lang="ja-JP" altLang="en-US" sz="800" b="1" i="0" u="none" strike="noStrike" kern="1200" cap="none" spc="0" normalizeH="0" baseline="0" noProof="0">
                  <a:ln>
                    <a:noFill/>
                  </a:ln>
                  <a:solidFill>
                    <a:srgbClr val="0070C0"/>
                  </a:solidFill>
                  <a:effectLst/>
                  <a:uLnTx/>
                  <a:uFillTx/>
                  <a:latin typeface="Calibri" panose="020F0502020204030204"/>
                  <a:ea typeface="游ゴシック" panose="020B0400000000000000" pitchFamily="50" charset="-128"/>
                  <a:cs typeface="+mn-cs"/>
                </a:endParaRPr>
              </a:p>
            </p:txBody>
          </p:sp>
          <p:sp>
            <p:nvSpPr>
              <p:cNvPr id="64" name="テキスト ボックス 63">
                <a:extLst>
                  <a:ext uri="{FF2B5EF4-FFF2-40B4-BE49-F238E27FC236}">
                    <a16:creationId xmlns:a16="http://schemas.microsoft.com/office/drawing/2014/main" id="{18B17D04-7525-34CD-CB22-74120224EDAD}"/>
                  </a:ext>
                </a:extLst>
              </p:cNvPr>
              <p:cNvSpPr txBox="1"/>
              <p:nvPr/>
            </p:nvSpPr>
            <p:spPr>
              <a:xfrm>
                <a:off x="4822199" y="2051452"/>
                <a:ext cx="1165411" cy="389354"/>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altLang="ja-JP" sz="800" b="1" i="0" u="none" strike="noStrike" kern="1200" cap="none" spc="0" normalizeH="0" baseline="0" noProof="0" dirty="0">
                    <a:ln>
                      <a:noFill/>
                    </a:ln>
                    <a:solidFill>
                      <a:srgbClr val="0070C0"/>
                    </a:solidFill>
                    <a:effectLst/>
                    <a:uLnTx/>
                    <a:uFillTx/>
                    <a:latin typeface="Calibri" panose="020F0502020204030204"/>
                    <a:ea typeface="游ゴシック" panose="020B0400000000000000" pitchFamily="50" charset="-128"/>
                    <a:cs typeface="+mn-cs"/>
                  </a:rPr>
                  <a:t>ST5</a:t>
                </a:r>
                <a:endParaRPr kumimoji="0" lang="ja-JP" altLang="en-US" sz="800" b="1" i="0" u="none" strike="noStrike" kern="1200" cap="none" spc="0" normalizeH="0" baseline="0" noProof="0">
                  <a:ln>
                    <a:noFill/>
                  </a:ln>
                  <a:solidFill>
                    <a:srgbClr val="0070C0"/>
                  </a:solidFill>
                  <a:effectLst/>
                  <a:uLnTx/>
                  <a:uFillTx/>
                  <a:latin typeface="Calibri" panose="020F0502020204030204"/>
                  <a:ea typeface="游ゴシック" panose="020B0400000000000000" pitchFamily="50" charset="-128"/>
                  <a:cs typeface="+mn-cs"/>
                </a:endParaRPr>
              </a:p>
            </p:txBody>
          </p:sp>
          <p:sp>
            <p:nvSpPr>
              <p:cNvPr id="65" name="テキスト ボックス 64">
                <a:extLst>
                  <a:ext uri="{FF2B5EF4-FFF2-40B4-BE49-F238E27FC236}">
                    <a16:creationId xmlns:a16="http://schemas.microsoft.com/office/drawing/2014/main" id="{B493B826-F5DB-FA95-A913-4D05BCEB3F06}"/>
                  </a:ext>
                </a:extLst>
              </p:cNvPr>
              <p:cNvSpPr txBox="1"/>
              <p:nvPr/>
            </p:nvSpPr>
            <p:spPr>
              <a:xfrm>
                <a:off x="3831964" y="1934857"/>
                <a:ext cx="558166" cy="834329"/>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altLang="ja-JP" sz="800" b="1" i="0" u="none" strike="noStrike" kern="1200" cap="none" spc="0" normalizeH="0" baseline="0" noProof="0" dirty="0">
                    <a:ln>
                      <a:noFill/>
                    </a:ln>
                    <a:solidFill>
                      <a:srgbClr val="0070C0"/>
                    </a:solidFill>
                    <a:effectLst/>
                    <a:uLnTx/>
                    <a:uFillTx/>
                    <a:latin typeface="Calibri" panose="020F0502020204030204"/>
                    <a:ea typeface="游ゴシック" panose="020B0400000000000000" pitchFamily="50" charset="-128"/>
                    <a:cs typeface="+mn-cs"/>
                  </a:rPr>
                  <a:t>ST10</a:t>
                </a:r>
                <a:endParaRPr kumimoji="0" lang="ja-JP" altLang="en-US" sz="800" b="1" i="0" u="none" strike="noStrike" kern="1200" cap="none" spc="0" normalizeH="0" baseline="0" noProof="0">
                  <a:ln>
                    <a:noFill/>
                  </a:ln>
                  <a:solidFill>
                    <a:srgbClr val="0070C0"/>
                  </a:solidFill>
                  <a:effectLst/>
                  <a:uLnTx/>
                  <a:uFillTx/>
                  <a:latin typeface="Calibri" panose="020F0502020204030204"/>
                  <a:ea typeface="游ゴシック" panose="020B0400000000000000" pitchFamily="50" charset="-128"/>
                  <a:cs typeface="+mn-cs"/>
                </a:endParaRPr>
              </a:p>
            </p:txBody>
          </p:sp>
          <p:sp>
            <p:nvSpPr>
              <p:cNvPr id="66" name="テキスト ボックス 65">
                <a:extLst>
                  <a:ext uri="{FF2B5EF4-FFF2-40B4-BE49-F238E27FC236}">
                    <a16:creationId xmlns:a16="http://schemas.microsoft.com/office/drawing/2014/main" id="{7B206BEF-D8FD-9F7E-A11B-7897B23DCB0F}"/>
                  </a:ext>
                </a:extLst>
              </p:cNvPr>
              <p:cNvSpPr txBox="1"/>
              <p:nvPr/>
            </p:nvSpPr>
            <p:spPr>
              <a:xfrm>
                <a:off x="4127467" y="2498022"/>
                <a:ext cx="1165411" cy="389354"/>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altLang="ja-JP" sz="800" b="1" i="0" u="none" strike="noStrike" kern="1200" cap="none" spc="0" normalizeH="0" baseline="0" noProof="0" dirty="0">
                    <a:ln>
                      <a:noFill/>
                    </a:ln>
                    <a:solidFill>
                      <a:srgbClr val="0070C0"/>
                    </a:solidFill>
                    <a:effectLst/>
                    <a:uLnTx/>
                    <a:uFillTx/>
                    <a:latin typeface="Calibri" panose="020F0502020204030204"/>
                    <a:ea typeface="游ゴシック" panose="020B0400000000000000" pitchFamily="50" charset="-128"/>
                    <a:cs typeface="+mn-cs"/>
                  </a:rPr>
                  <a:t>ST6</a:t>
                </a:r>
                <a:endParaRPr kumimoji="0" lang="ja-JP" altLang="en-US" sz="800" b="1" i="0" u="none" strike="noStrike" kern="1200" cap="none" spc="0" normalizeH="0" baseline="0" noProof="0">
                  <a:ln>
                    <a:noFill/>
                  </a:ln>
                  <a:solidFill>
                    <a:srgbClr val="0070C0"/>
                  </a:solidFill>
                  <a:effectLst/>
                  <a:uLnTx/>
                  <a:uFillTx/>
                  <a:latin typeface="Calibri" panose="020F0502020204030204"/>
                  <a:ea typeface="游ゴシック" panose="020B0400000000000000" pitchFamily="50" charset="-128"/>
                  <a:cs typeface="+mn-cs"/>
                </a:endParaRPr>
              </a:p>
            </p:txBody>
          </p:sp>
          <p:sp>
            <p:nvSpPr>
              <p:cNvPr id="67" name="テキスト ボックス 66">
                <a:extLst>
                  <a:ext uri="{FF2B5EF4-FFF2-40B4-BE49-F238E27FC236}">
                    <a16:creationId xmlns:a16="http://schemas.microsoft.com/office/drawing/2014/main" id="{048C3DF3-F123-260A-79D5-C0C5E631C548}"/>
                  </a:ext>
                </a:extLst>
              </p:cNvPr>
              <p:cNvSpPr txBox="1"/>
              <p:nvPr/>
            </p:nvSpPr>
            <p:spPr>
              <a:xfrm>
                <a:off x="3405392" y="3304551"/>
                <a:ext cx="1165411" cy="389354"/>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altLang="ja-JP" sz="800" b="1" i="0" u="none" strike="noStrike" kern="1200" cap="none" spc="0" normalizeH="0" baseline="0" noProof="0" dirty="0">
                    <a:ln>
                      <a:noFill/>
                    </a:ln>
                    <a:solidFill>
                      <a:srgbClr val="0070C0"/>
                    </a:solidFill>
                    <a:effectLst/>
                    <a:uLnTx/>
                    <a:uFillTx/>
                    <a:latin typeface="Calibri" panose="020F0502020204030204"/>
                    <a:ea typeface="游ゴシック" panose="020B0400000000000000" pitchFamily="50" charset="-128"/>
                    <a:cs typeface="+mn-cs"/>
                  </a:rPr>
                  <a:t>ST1</a:t>
                </a:r>
                <a:endParaRPr kumimoji="0" lang="ja-JP" altLang="en-US" sz="800" b="1" i="0" u="none" strike="noStrike" kern="1200" cap="none" spc="0" normalizeH="0" baseline="0" noProof="0">
                  <a:ln>
                    <a:noFill/>
                  </a:ln>
                  <a:solidFill>
                    <a:srgbClr val="0070C0"/>
                  </a:solidFill>
                  <a:effectLst/>
                  <a:uLnTx/>
                  <a:uFillTx/>
                  <a:latin typeface="Calibri" panose="020F0502020204030204"/>
                  <a:ea typeface="游ゴシック" panose="020B0400000000000000" pitchFamily="50" charset="-128"/>
                  <a:cs typeface="+mn-cs"/>
                </a:endParaRPr>
              </a:p>
            </p:txBody>
          </p:sp>
          <p:sp>
            <p:nvSpPr>
              <p:cNvPr id="69" name="テキスト ボックス 68">
                <a:extLst>
                  <a:ext uri="{FF2B5EF4-FFF2-40B4-BE49-F238E27FC236}">
                    <a16:creationId xmlns:a16="http://schemas.microsoft.com/office/drawing/2014/main" id="{0DAC55F4-AE6F-40B7-4C20-546795A38724}"/>
                  </a:ext>
                </a:extLst>
              </p:cNvPr>
              <p:cNvSpPr txBox="1"/>
              <p:nvPr/>
            </p:nvSpPr>
            <p:spPr>
              <a:xfrm>
                <a:off x="3754882" y="2731717"/>
                <a:ext cx="933406" cy="389354"/>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altLang="ja-JP" sz="800" b="0" i="0" u="none" strike="noStrike" kern="1200" cap="none" spc="0" normalizeH="0" baseline="0" noProof="0" dirty="0" err="1">
                    <a:ln>
                      <a:noFill/>
                    </a:ln>
                    <a:solidFill>
                      <a:prstClr val="black"/>
                    </a:solidFill>
                    <a:effectLst/>
                    <a:uLnTx/>
                    <a:uFillTx/>
                    <a:latin typeface="Calibri" panose="020F0502020204030204"/>
                    <a:ea typeface="游ゴシック" panose="020B0400000000000000" pitchFamily="50" charset="-128"/>
                    <a:cs typeface="+mn-cs"/>
                  </a:rPr>
                  <a:t>Kainan</a:t>
                </a:r>
                <a:endParaRPr kumimoji="0" lang="ja-JP" altLang="en-US" sz="8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p:txBody>
          </p:sp>
          <p:sp>
            <p:nvSpPr>
              <p:cNvPr id="70" name="テキスト ボックス 69">
                <a:extLst>
                  <a:ext uri="{FF2B5EF4-FFF2-40B4-BE49-F238E27FC236}">
                    <a16:creationId xmlns:a16="http://schemas.microsoft.com/office/drawing/2014/main" id="{C18B0A9F-1D62-AF52-0BC6-584FD3B1C448}"/>
                  </a:ext>
                </a:extLst>
              </p:cNvPr>
              <p:cNvSpPr txBox="1"/>
              <p:nvPr/>
            </p:nvSpPr>
            <p:spPr>
              <a:xfrm>
                <a:off x="3861660" y="2194249"/>
                <a:ext cx="519983" cy="834329"/>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altLang="ja-JP" sz="800" b="0" i="0" u="none" strike="noStrike" kern="1200" cap="none" spc="0" normalizeH="0" baseline="0" noProof="0" dirty="0" err="1">
                    <a:ln>
                      <a:noFill/>
                    </a:ln>
                    <a:solidFill>
                      <a:prstClr val="black"/>
                    </a:solidFill>
                    <a:effectLst/>
                    <a:uLnTx/>
                    <a:uFillTx/>
                    <a:latin typeface="Calibri" panose="020F0502020204030204"/>
                    <a:ea typeface="游ゴシック" panose="020B0400000000000000" pitchFamily="50" charset="-128"/>
                    <a:cs typeface="+mn-cs"/>
                  </a:rPr>
                  <a:t>Seto</a:t>
                </a:r>
                <a:endParaRPr kumimoji="0" lang="ja-JP" altLang="en-US" sz="8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p:txBody>
          </p:sp>
          <p:sp>
            <p:nvSpPr>
              <p:cNvPr id="71" name="テキスト ボックス 70">
                <a:extLst>
                  <a:ext uri="{FF2B5EF4-FFF2-40B4-BE49-F238E27FC236}">
                    <a16:creationId xmlns:a16="http://schemas.microsoft.com/office/drawing/2014/main" id="{2CAD895C-1E61-AC93-25E9-C6A3B99F9B44}"/>
                  </a:ext>
                </a:extLst>
              </p:cNvPr>
              <p:cNvSpPr txBox="1"/>
              <p:nvPr/>
            </p:nvSpPr>
            <p:spPr>
              <a:xfrm>
                <a:off x="4792574" y="1532645"/>
                <a:ext cx="788558" cy="389354"/>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altLang="ja-JP" sz="8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Izumi</a:t>
                </a:r>
                <a:endParaRPr kumimoji="0" lang="ja-JP" altLang="en-US" sz="8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p:txBody>
          </p:sp>
          <p:sp>
            <p:nvSpPr>
              <p:cNvPr id="72" name="テキスト ボックス 71">
                <a:extLst>
                  <a:ext uri="{FF2B5EF4-FFF2-40B4-BE49-F238E27FC236}">
                    <a16:creationId xmlns:a16="http://schemas.microsoft.com/office/drawing/2014/main" id="{CCDA2979-D0F5-A50E-9467-CC7B7CD6ACDC}"/>
                  </a:ext>
                </a:extLst>
              </p:cNvPr>
              <p:cNvSpPr txBox="1"/>
              <p:nvPr/>
            </p:nvSpPr>
            <p:spPr>
              <a:xfrm>
                <a:off x="3470334" y="1772640"/>
                <a:ext cx="872568" cy="389354"/>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altLang="ja-JP" sz="800" b="0" i="0" u="none" strike="noStrike" kern="1200" cap="none" spc="0" normalizeH="0" baseline="0" noProof="0" dirty="0" err="1">
                    <a:ln>
                      <a:noFill/>
                    </a:ln>
                    <a:solidFill>
                      <a:prstClr val="black"/>
                    </a:solidFill>
                    <a:effectLst/>
                    <a:uLnTx/>
                    <a:uFillTx/>
                    <a:latin typeface="Calibri" panose="020F0502020204030204"/>
                    <a:ea typeface="游ゴシック" panose="020B0400000000000000" pitchFamily="50" charset="-128"/>
                    <a:cs typeface="+mn-cs"/>
                  </a:rPr>
                  <a:t>Tanba</a:t>
                </a:r>
                <a:endParaRPr kumimoji="0" lang="ja-JP" altLang="en-US" sz="8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p:txBody>
          </p:sp>
          <p:sp>
            <p:nvSpPr>
              <p:cNvPr id="73" name="テキスト ボックス 72">
                <a:extLst>
                  <a:ext uri="{FF2B5EF4-FFF2-40B4-BE49-F238E27FC236}">
                    <a16:creationId xmlns:a16="http://schemas.microsoft.com/office/drawing/2014/main" id="{9F32A302-E8A7-732C-FD2E-E8EB0C570D9A}"/>
                  </a:ext>
                </a:extLst>
              </p:cNvPr>
              <p:cNvSpPr txBox="1"/>
              <p:nvPr/>
            </p:nvSpPr>
            <p:spPr>
              <a:xfrm>
                <a:off x="3066360" y="2425081"/>
                <a:ext cx="979758" cy="389354"/>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altLang="ja-JP" sz="800" b="0" i="0" u="none" strike="noStrike" kern="1200" cap="none" spc="0" normalizeH="0" baseline="0" noProof="0" dirty="0" err="1">
                    <a:ln>
                      <a:noFill/>
                    </a:ln>
                    <a:solidFill>
                      <a:prstClr val="black"/>
                    </a:solidFill>
                    <a:effectLst/>
                    <a:uLnTx/>
                    <a:uFillTx/>
                    <a:latin typeface="Calibri" panose="020F0502020204030204"/>
                    <a:ea typeface="游ゴシック" panose="020B0400000000000000" pitchFamily="50" charset="-128"/>
                    <a:cs typeface="+mn-cs"/>
                  </a:rPr>
                  <a:t>Tannan</a:t>
                </a:r>
                <a:endParaRPr kumimoji="0" lang="ja-JP" altLang="en-US" sz="8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p:txBody>
          </p:sp>
          <p:sp>
            <p:nvSpPr>
              <p:cNvPr id="74" name="テキスト ボックス 73">
                <a:extLst>
                  <a:ext uri="{FF2B5EF4-FFF2-40B4-BE49-F238E27FC236}">
                    <a16:creationId xmlns:a16="http://schemas.microsoft.com/office/drawing/2014/main" id="{9703DC65-DACD-D109-9CFE-FA083B299F3E}"/>
                  </a:ext>
                </a:extLst>
              </p:cNvPr>
              <p:cNvSpPr txBox="1"/>
              <p:nvPr/>
            </p:nvSpPr>
            <p:spPr>
              <a:xfrm>
                <a:off x="2930063" y="1943863"/>
                <a:ext cx="1086945" cy="389354"/>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altLang="ja-JP" sz="800" b="0" i="0" u="none" strike="noStrike" kern="1200" cap="none" spc="0" normalizeH="0" baseline="0" noProof="0" dirty="0" err="1">
                    <a:ln>
                      <a:noFill/>
                    </a:ln>
                    <a:solidFill>
                      <a:prstClr val="black"/>
                    </a:solidFill>
                    <a:effectLst/>
                    <a:uLnTx/>
                    <a:uFillTx/>
                    <a:latin typeface="Calibri" panose="020F0502020204030204"/>
                    <a:ea typeface="游ゴシック" panose="020B0400000000000000" pitchFamily="50" charset="-128"/>
                    <a:cs typeface="+mn-cs"/>
                  </a:rPr>
                  <a:t>Menuma</a:t>
                </a:r>
                <a:endParaRPr kumimoji="0" lang="ja-JP" altLang="en-US" sz="8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p:txBody>
          </p:sp>
          <p:sp>
            <p:nvSpPr>
              <p:cNvPr id="75" name="テキスト ボックス 74">
                <a:extLst>
                  <a:ext uri="{FF2B5EF4-FFF2-40B4-BE49-F238E27FC236}">
                    <a16:creationId xmlns:a16="http://schemas.microsoft.com/office/drawing/2014/main" id="{991938E3-E623-3739-5BB6-64FE1013CD67}"/>
                  </a:ext>
                </a:extLst>
              </p:cNvPr>
              <p:cNvSpPr txBox="1"/>
              <p:nvPr/>
            </p:nvSpPr>
            <p:spPr>
              <a:xfrm>
                <a:off x="4561376" y="1189270"/>
                <a:ext cx="936303" cy="389354"/>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altLang="ja-JP" sz="800" b="0" i="0" u="none" strike="noStrike" kern="1200" cap="none" spc="0" normalizeH="0" baseline="0" noProof="0" dirty="0" err="1">
                    <a:ln>
                      <a:noFill/>
                    </a:ln>
                    <a:solidFill>
                      <a:prstClr val="black"/>
                    </a:solidFill>
                    <a:effectLst/>
                    <a:uLnTx/>
                    <a:uFillTx/>
                    <a:latin typeface="Calibri" panose="020F0502020204030204"/>
                    <a:ea typeface="游ゴシック" panose="020B0400000000000000" pitchFamily="50" charset="-128"/>
                    <a:cs typeface="+mn-cs"/>
                  </a:rPr>
                  <a:t>Hikone</a:t>
                </a:r>
                <a:endParaRPr kumimoji="0" lang="ja-JP" altLang="en-US" sz="8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p:txBody>
          </p:sp>
          <p:sp>
            <p:nvSpPr>
              <p:cNvPr id="76" name="テキスト ボックス 75">
                <a:extLst>
                  <a:ext uri="{FF2B5EF4-FFF2-40B4-BE49-F238E27FC236}">
                    <a16:creationId xmlns:a16="http://schemas.microsoft.com/office/drawing/2014/main" id="{D3F7A7BF-58A3-C32D-47D0-84E900DB4F1F}"/>
                  </a:ext>
                </a:extLst>
              </p:cNvPr>
              <p:cNvSpPr txBox="1"/>
              <p:nvPr/>
            </p:nvSpPr>
            <p:spPr>
              <a:xfrm>
                <a:off x="3988096" y="749419"/>
                <a:ext cx="907333" cy="389354"/>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altLang="ja-JP" sz="800" b="0" i="0" u="none" strike="noStrike" kern="1200" cap="none" spc="0" normalizeH="0" baseline="0" noProof="0" dirty="0" err="1">
                    <a:ln>
                      <a:noFill/>
                    </a:ln>
                    <a:solidFill>
                      <a:prstClr val="black"/>
                    </a:solidFill>
                    <a:effectLst/>
                    <a:uLnTx/>
                    <a:uFillTx/>
                    <a:latin typeface="Calibri" panose="020F0502020204030204"/>
                    <a:ea typeface="游ゴシック" panose="020B0400000000000000" pitchFamily="50" charset="-128"/>
                    <a:cs typeface="+mn-cs"/>
                  </a:rPr>
                  <a:t>Katata</a:t>
                </a:r>
                <a:endParaRPr kumimoji="0" lang="ja-JP" altLang="en-US" sz="8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p:txBody>
          </p:sp>
          <p:sp>
            <p:nvSpPr>
              <p:cNvPr id="77" name="テキスト ボックス 76">
                <a:extLst>
                  <a:ext uri="{FF2B5EF4-FFF2-40B4-BE49-F238E27FC236}">
                    <a16:creationId xmlns:a16="http://schemas.microsoft.com/office/drawing/2014/main" id="{D5D8FBD3-FF45-EB7A-06A1-650F296538E8}"/>
                  </a:ext>
                </a:extLst>
              </p:cNvPr>
              <p:cNvSpPr txBox="1"/>
              <p:nvPr/>
            </p:nvSpPr>
            <p:spPr>
              <a:xfrm>
                <a:off x="2952917" y="1413900"/>
                <a:ext cx="1176751" cy="611841"/>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altLang="ja-JP" sz="8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Maebashi</a:t>
                </a: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altLang="ja-JP" sz="8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Yoshimi</a:t>
                </a:r>
                <a:endParaRPr kumimoji="0" lang="ja-JP" altLang="en-US" sz="8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p:txBody>
          </p:sp>
          <p:sp>
            <p:nvSpPr>
              <p:cNvPr id="78" name="テキスト ボックス 77">
                <a:extLst>
                  <a:ext uri="{FF2B5EF4-FFF2-40B4-BE49-F238E27FC236}">
                    <a16:creationId xmlns:a16="http://schemas.microsoft.com/office/drawing/2014/main" id="{836808D8-D7E2-8301-BDE4-B39FA2EF0D84}"/>
                  </a:ext>
                </a:extLst>
              </p:cNvPr>
              <p:cNvSpPr txBox="1"/>
              <p:nvPr/>
            </p:nvSpPr>
            <p:spPr>
              <a:xfrm>
                <a:off x="3136039" y="1084169"/>
                <a:ext cx="1124606" cy="389354"/>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altLang="ja-JP" sz="800" b="0" i="0" u="none" strike="noStrike" kern="1200" cap="none" spc="0" normalizeH="0" baseline="0" noProof="0" dirty="0" err="1">
                    <a:ln>
                      <a:noFill/>
                    </a:ln>
                    <a:solidFill>
                      <a:prstClr val="black"/>
                    </a:solidFill>
                    <a:effectLst/>
                    <a:uLnTx/>
                    <a:uFillTx/>
                    <a:latin typeface="Calibri" panose="020F0502020204030204"/>
                    <a:ea typeface="游ゴシック" panose="020B0400000000000000" pitchFamily="50" charset="-128"/>
                    <a:cs typeface="+mn-cs"/>
                  </a:rPr>
                  <a:t>Hikigawa</a:t>
                </a:r>
                <a:endParaRPr kumimoji="0" lang="ja-JP" altLang="en-US" sz="8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p:txBody>
          </p:sp>
          <p:sp>
            <p:nvSpPr>
              <p:cNvPr id="79" name="テキスト ボックス 78">
                <a:extLst>
                  <a:ext uri="{FF2B5EF4-FFF2-40B4-BE49-F238E27FC236}">
                    <a16:creationId xmlns:a16="http://schemas.microsoft.com/office/drawing/2014/main" id="{09681204-4410-431E-4D97-C2BD0D2C2E92}"/>
                  </a:ext>
                </a:extLst>
              </p:cNvPr>
              <p:cNvSpPr txBox="1"/>
              <p:nvPr/>
            </p:nvSpPr>
            <p:spPr>
              <a:xfrm>
                <a:off x="3975095" y="3592728"/>
                <a:ext cx="852291" cy="389354"/>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altLang="ja-JP" sz="800" b="0" i="0" u="none" strike="noStrike" kern="1200" cap="none" spc="0" normalizeH="0" baseline="0" noProof="0" dirty="0" err="1">
                    <a:ln>
                      <a:noFill/>
                    </a:ln>
                    <a:solidFill>
                      <a:prstClr val="black"/>
                    </a:solidFill>
                    <a:effectLst/>
                    <a:uLnTx/>
                    <a:uFillTx/>
                    <a:latin typeface="Calibri" panose="020F0502020204030204"/>
                    <a:ea typeface="游ゴシック" panose="020B0400000000000000" pitchFamily="50" charset="-128"/>
                    <a:cs typeface="+mn-cs"/>
                  </a:rPr>
                  <a:t>Hd-rR</a:t>
                </a:r>
                <a:endParaRPr kumimoji="0" lang="ja-JP" altLang="en-US" sz="8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p:txBody>
          </p:sp>
          <p:sp>
            <p:nvSpPr>
              <p:cNvPr id="80" name="テキスト ボックス 79">
                <a:extLst>
                  <a:ext uri="{FF2B5EF4-FFF2-40B4-BE49-F238E27FC236}">
                    <a16:creationId xmlns:a16="http://schemas.microsoft.com/office/drawing/2014/main" id="{8791A390-8495-0EE1-E750-D48DBD611D1D}"/>
                  </a:ext>
                </a:extLst>
              </p:cNvPr>
              <p:cNvSpPr txBox="1"/>
              <p:nvPr/>
            </p:nvSpPr>
            <p:spPr>
              <a:xfrm>
                <a:off x="4023644" y="3970638"/>
                <a:ext cx="794351" cy="389354"/>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altLang="ja-JP" sz="800" b="0" i="0" u="none" strike="noStrike" kern="1200" cap="none" spc="0" normalizeH="0" baseline="0" noProof="0" dirty="0" err="1">
                    <a:ln>
                      <a:noFill/>
                    </a:ln>
                    <a:solidFill>
                      <a:prstClr val="black"/>
                    </a:solidFill>
                    <a:effectLst/>
                    <a:uLnTx/>
                    <a:uFillTx/>
                    <a:latin typeface="Calibri" panose="020F0502020204030204"/>
                    <a:ea typeface="游ゴシック" panose="020B0400000000000000" pitchFamily="50" charset="-128"/>
                    <a:cs typeface="+mn-cs"/>
                  </a:rPr>
                  <a:t>Futtu</a:t>
                </a:r>
                <a:endParaRPr kumimoji="0" lang="ja-JP" altLang="en-US" sz="8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p:txBody>
          </p:sp>
          <p:sp>
            <p:nvSpPr>
              <p:cNvPr id="81" name="テキスト ボックス 80">
                <a:extLst>
                  <a:ext uri="{FF2B5EF4-FFF2-40B4-BE49-F238E27FC236}">
                    <a16:creationId xmlns:a16="http://schemas.microsoft.com/office/drawing/2014/main" id="{BC0A0BB7-94A7-6961-8E3F-0A5A17C8F3C4}"/>
                  </a:ext>
                </a:extLst>
              </p:cNvPr>
              <p:cNvSpPr txBox="1"/>
              <p:nvPr/>
            </p:nvSpPr>
            <p:spPr>
              <a:xfrm>
                <a:off x="3379048" y="3610350"/>
                <a:ext cx="398181" cy="834329"/>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altLang="ja-JP" sz="800" b="0" i="0" u="none" strike="noStrike" kern="1200" cap="none" spc="0" normalizeH="0" baseline="0" noProof="0" dirty="0" err="1">
                    <a:ln>
                      <a:noFill/>
                    </a:ln>
                    <a:solidFill>
                      <a:prstClr val="black"/>
                    </a:solidFill>
                    <a:effectLst/>
                    <a:uLnTx/>
                    <a:uFillTx/>
                    <a:latin typeface="Calibri" panose="020F0502020204030204"/>
                    <a:ea typeface="游ゴシック" panose="020B0400000000000000" pitchFamily="50" charset="-128"/>
                    <a:cs typeface="+mn-cs"/>
                  </a:rPr>
                  <a:t>Tsu</a:t>
                </a:r>
                <a:endParaRPr kumimoji="0" lang="ja-JP" altLang="en-US" sz="8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p:txBody>
          </p:sp>
          <p:sp>
            <p:nvSpPr>
              <p:cNvPr id="82" name="テキスト ボックス 81">
                <a:extLst>
                  <a:ext uri="{FF2B5EF4-FFF2-40B4-BE49-F238E27FC236}">
                    <a16:creationId xmlns:a16="http://schemas.microsoft.com/office/drawing/2014/main" id="{9060689C-B059-C233-0BAF-0D71CA103287}"/>
                  </a:ext>
                </a:extLst>
              </p:cNvPr>
              <p:cNvSpPr txBox="1"/>
              <p:nvPr/>
            </p:nvSpPr>
            <p:spPr>
              <a:xfrm>
                <a:off x="2183144" y="3946254"/>
                <a:ext cx="1521491" cy="389354"/>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altLang="ja-JP" sz="800" b="0" i="0" u="none" strike="noStrike" kern="1200" cap="none" spc="0" normalizeH="0" baseline="0" noProof="0" dirty="0" err="1">
                    <a:ln>
                      <a:noFill/>
                    </a:ln>
                    <a:solidFill>
                      <a:prstClr val="black"/>
                    </a:solidFill>
                    <a:effectLst/>
                    <a:uLnTx/>
                    <a:uFillTx/>
                    <a:latin typeface="Calibri" panose="020F0502020204030204"/>
                    <a:ea typeface="游ゴシック" panose="020B0400000000000000" pitchFamily="50" charset="-128"/>
                    <a:cs typeface="+mn-cs"/>
                  </a:rPr>
                  <a:t>Nagareyanma</a:t>
                </a:r>
                <a:endParaRPr kumimoji="0" lang="ja-JP" altLang="en-US" sz="8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p:txBody>
          </p:sp>
          <p:sp>
            <p:nvSpPr>
              <p:cNvPr id="83" name="テキスト ボックス 82">
                <a:extLst>
                  <a:ext uri="{FF2B5EF4-FFF2-40B4-BE49-F238E27FC236}">
                    <a16:creationId xmlns:a16="http://schemas.microsoft.com/office/drawing/2014/main" id="{45CB666B-82AB-2B78-1F1E-0EF890BCF3A1}"/>
                  </a:ext>
                </a:extLst>
              </p:cNvPr>
              <p:cNvSpPr txBox="1"/>
              <p:nvPr/>
            </p:nvSpPr>
            <p:spPr>
              <a:xfrm>
                <a:off x="2642563" y="5128206"/>
                <a:ext cx="724824" cy="389354"/>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altLang="ja-JP" sz="8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Mito</a:t>
                </a:r>
                <a:endParaRPr kumimoji="0" lang="ja-JP" altLang="en-US" sz="8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p:txBody>
          </p:sp>
          <p:sp>
            <p:nvSpPr>
              <p:cNvPr id="84" name="テキスト ボックス 83">
                <a:extLst>
                  <a:ext uri="{FF2B5EF4-FFF2-40B4-BE49-F238E27FC236}">
                    <a16:creationId xmlns:a16="http://schemas.microsoft.com/office/drawing/2014/main" id="{94FD9149-F3AA-1AE6-D362-440ABF2FE567}"/>
                  </a:ext>
                </a:extLst>
              </p:cNvPr>
              <p:cNvSpPr txBox="1"/>
              <p:nvPr/>
            </p:nvSpPr>
            <p:spPr>
              <a:xfrm>
                <a:off x="2575756" y="5420207"/>
                <a:ext cx="892848" cy="389354"/>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altLang="ja-JP" sz="800" b="0" i="0" u="none" strike="noStrike" kern="1200" cap="none" spc="0" normalizeH="0" baseline="0" noProof="0" dirty="0" err="1">
                    <a:ln>
                      <a:noFill/>
                    </a:ln>
                    <a:solidFill>
                      <a:prstClr val="black"/>
                    </a:solidFill>
                    <a:effectLst/>
                    <a:uLnTx/>
                    <a:uFillTx/>
                    <a:latin typeface="Calibri" panose="020F0502020204030204"/>
                    <a:ea typeface="游ゴシック" panose="020B0400000000000000" pitchFamily="50" charset="-128"/>
                    <a:cs typeface="+mn-cs"/>
                  </a:rPr>
                  <a:t>Hongu</a:t>
                </a:r>
                <a:endParaRPr kumimoji="0" lang="ja-JP" altLang="en-US" sz="8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p:txBody>
          </p:sp>
          <p:sp>
            <p:nvSpPr>
              <p:cNvPr id="85" name="テキスト ボックス 84">
                <a:extLst>
                  <a:ext uri="{FF2B5EF4-FFF2-40B4-BE49-F238E27FC236}">
                    <a16:creationId xmlns:a16="http://schemas.microsoft.com/office/drawing/2014/main" id="{AB0F8E64-7C13-6837-519D-28DD3439B26B}"/>
                  </a:ext>
                </a:extLst>
              </p:cNvPr>
              <p:cNvSpPr txBox="1"/>
              <p:nvPr/>
            </p:nvSpPr>
            <p:spPr>
              <a:xfrm>
                <a:off x="2620915" y="5916928"/>
                <a:ext cx="1092739" cy="389354"/>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altLang="ja-JP" sz="800" b="0" i="0" u="none" strike="noStrike" kern="1200" cap="none" spc="0" normalizeH="0" baseline="0" noProof="0" dirty="0" err="1">
                    <a:ln>
                      <a:noFill/>
                    </a:ln>
                    <a:solidFill>
                      <a:prstClr val="black"/>
                    </a:solidFill>
                    <a:effectLst/>
                    <a:uLnTx/>
                    <a:uFillTx/>
                    <a:latin typeface="Calibri" panose="020F0502020204030204"/>
                    <a:ea typeface="游ゴシック" panose="020B0400000000000000" pitchFamily="50" charset="-128"/>
                    <a:cs typeface="+mn-cs"/>
                  </a:rPr>
                  <a:t>Hashima</a:t>
                </a:r>
                <a:endParaRPr kumimoji="0" lang="ja-JP" altLang="en-US" sz="8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p:txBody>
          </p:sp>
          <p:sp>
            <p:nvSpPr>
              <p:cNvPr id="86" name="テキスト ボックス 85">
                <a:extLst>
                  <a:ext uri="{FF2B5EF4-FFF2-40B4-BE49-F238E27FC236}">
                    <a16:creationId xmlns:a16="http://schemas.microsoft.com/office/drawing/2014/main" id="{059E9B7B-D8B3-9AD7-B15C-4AF8224B3DCA}"/>
                  </a:ext>
                </a:extLst>
              </p:cNvPr>
              <p:cNvSpPr txBox="1"/>
              <p:nvPr/>
            </p:nvSpPr>
            <p:spPr>
              <a:xfrm>
                <a:off x="3297707" y="5667863"/>
                <a:ext cx="774071" cy="389354"/>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altLang="ja-JP" sz="8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Saori</a:t>
                </a:r>
                <a:endParaRPr kumimoji="0" lang="ja-JP" altLang="en-US" sz="8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p:txBody>
          </p:sp>
          <p:sp>
            <p:nvSpPr>
              <p:cNvPr id="87" name="テキスト ボックス 86">
                <a:extLst>
                  <a:ext uri="{FF2B5EF4-FFF2-40B4-BE49-F238E27FC236}">
                    <a16:creationId xmlns:a16="http://schemas.microsoft.com/office/drawing/2014/main" id="{1E228617-B633-1CE4-9302-87E660107961}"/>
                  </a:ext>
                </a:extLst>
              </p:cNvPr>
              <p:cNvSpPr txBox="1"/>
              <p:nvPr/>
            </p:nvSpPr>
            <p:spPr>
              <a:xfrm>
                <a:off x="3447715" y="6093920"/>
                <a:ext cx="1437480" cy="389354"/>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altLang="ja-JP" sz="8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Setagayaku2</a:t>
                </a:r>
                <a:endParaRPr kumimoji="0" lang="ja-JP" altLang="en-US" sz="8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p:txBody>
          </p:sp>
          <p:sp>
            <p:nvSpPr>
              <p:cNvPr id="88" name="テキスト ボックス 87">
                <a:extLst>
                  <a:ext uri="{FF2B5EF4-FFF2-40B4-BE49-F238E27FC236}">
                    <a16:creationId xmlns:a16="http://schemas.microsoft.com/office/drawing/2014/main" id="{27A73004-8874-CBFC-0536-0EB33706B6E2}"/>
                  </a:ext>
                </a:extLst>
              </p:cNvPr>
              <p:cNvSpPr txBox="1"/>
              <p:nvPr/>
            </p:nvSpPr>
            <p:spPr>
              <a:xfrm>
                <a:off x="3227108" y="5287867"/>
                <a:ext cx="921818" cy="389354"/>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altLang="ja-JP" sz="800" b="0" i="0" u="none" strike="noStrike" kern="1200" cap="none" spc="0" normalizeH="0" baseline="0" noProof="0" dirty="0" err="1">
                    <a:ln>
                      <a:noFill/>
                    </a:ln>
                    <a:solidFill>
                      <a:prstClr val="black"/>
                    </a:solidFill>
                    <a:effectLst/>
                    <a:uLnTx/>
                    <a:uFillTx/>
                    <a:latin typeface="Calibri" panose="020F0502020204030204"/>
                    <a:ea typeface="游ゴシック" panose="020B0400000000000000" pitchFamily="50" charset="-128"/>
                    <a:cs typeface="+mn-cs"/>
                  </a:rPr>
                  <a:t>Shingu</a:t>
                </a:r>
                <a:endParaRPr kumimoji="0" lang="ja-JP" altLang="en-US" sz="8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p:txBody>
          </p:sp>
          <p:sp>
            <p:nvSpPr>
              <p:cNvPr id="89" name="テキスト ボックス 88">
                <a:extLst>
                  <a:ext uri="{FF2B5EF4-FFF2-40B4-BE49-F238E27FC236}">
                    <a16:creationId xmlns:a16="http://schemas.microsoft.com/office/drawing/2014/main" id="{9C49FD4B-28E7-176D-C5D5-C86022FDB09C}"/>
                  </a:ext>
                </a:extLst>
              </p:cNvPr>
              <p:cNvSpPr txBox="1"/>
              <p:nvPr/>
            </p:nvSpPr>
            <p:spPr>
              <a:xfrm>
                <a:off x="3858992" y="4736541"/>
                <a:ext cx="808835" cy="611841"/>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altLang="ja-JP" sz="800" b="0" i="0" u="none" strike="noStrike" kern="1200" cap="none" spc="0" normalizeH="0" baseline="0" noProof="0" dirty="0" err="1">
                    <a:ln>
                      <a:noFill/>
                    </a:ln>
                    <a:solidFill>
                      <a:prstClr val="black"/>
                    </a:solidFill>
                    <a:effectLst/>
                    <a:uLnTx/>
                    <a:uFillTx/>
                    <a:latin typeface="Calibri" panose="020F0502020204030204"/>
                    <a:ea typeface="游ゴシック" panose="020B0400000000000000" pitchFamily="50" charset="-128"/>
                    <a:cs typeface="+mn-cs"/>
                  </a:rPr>
                  <a:t>Kumi</a:t>
                </a:r>
                <a:endParaRPr kumimoji="0" lang="en-GB" altLang="ja-JP" sz="8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altLang="ja-JP" sz="800" b="0" i="0" u="none" strike="noStrike" kern="1200" cap="none" spc="0" normalizeH="0" baseline="0" noProof="0" dirty="0" err="1">
                    <a:ln>
                      <a:noFill/>
                    </a:ln>
                    <a:solidFill>
                      <a:prstClr val="black"/>
                    </a:solidFill>
                    <a:effectLst/>
                    <a:uLnTx/>
                    <a:uFillTx/>
                    <a:latin typeface="Calibri" panose="020F0502020204030204"/>
                    <a:ea typeface="游ゴシック" panose="020B0400000000000000" pitchFamily="50" charset="-128"/>
                    <a:cs typeface="+mn-cs"/>
                  </a:rPr>
                  <a:t>hama</a:t>
                </a:r>
                <a:endParaRPr kumimoji="0" lang="ja-JP" altLang="en-US" sz="8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p:txBody>
          </p:sp>
          <p:sp>
            <p:nvSpPr>
              <p:cNvPr id="90" name="テキスト ボックス 89">
                <a:extLst>
                  <a:ext uri="{FF2B5EF4-FFF2-40B4-BE49-F238E27FC236}">
                    <a16:creationId xmlns:a16="http://schemas.microsoft.com/office/drawing/2014/main" id="{85E3F63B-4ADA-C216-A50B-787E660F13BF}"/>
                  </a:ext>
                </a:extLst>
              </p:cNvPr>
              <p:cNvSpPr txBox="1"/>
              <p:nvPr/>
            </p:nvSpPr>
            <p:spPr>
              <a:xfrm>
                <a:off x="4652925" y="6147760"/>
                <a:ext cx="1069564" cy="389354"/>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altLang="ja-JP" sz="8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Mishima</a:t>
                </a:r>
                <a:endParaRPr kumimoji="0" lang="ja-JP" altLang="en-US" sz="8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p:txBody>
          </p:sp>
          <p:sp>
            <p:nvSpPr>
              <p:cNvPr id="91" name="テキスト ボックス 90">
                <a:extLst>
                  <a:ext uri="{FF2B5EF4-FFF2-40B4-BE49-F238E27FC236}">
                    <a16:creationId xmlns:a16="http://schemas.microsoft.com/office/drawing/2014/main" id="{69498D1E-958C-8C8D-4453-C2F39A813EED}"/>
                  </a:ext>
                </a:extLst>
              </p:cNvPr>
              <p:cNvSpPr txBox="1"/>
              <p:nvPr/>
            </p:nvSpPr>
            <p:spPr>
              <a:xfrm>
                <a:off x="5076927" y="6342407"/>
                <a:ext cx="658192" cy="389354"/>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altLang="ja-JP" sz="8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Fuji</a:t>
                </a:r>
                <a:endParaRPr kumimoji="0" lang="ja-JP" altLang="en-US" sz="8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p:txBody>
          </p:sp>
          <p:sp>
            <p:nvSpPr>
              <p:cNvPr id="92" name="テキスト ボックス 91">
                <a:extLst>
                  <a:ext uri="{FF2B5EF4-FFF2-40B4-BE49-F238E27FC236}">
                    <a16:creationId xmlns:a16="http://schemas.microsoft.com/office/drawing/2014/main" id="{DE02F32C-A8FE-6453-845D-333437D1BAFD}"/>
                  </a:ext>
                </a:extLst>
              </p:cNvPr>
              <p:cNvSpPr txBox="1"/>
              <p:nvPr/>
            </p:nvSpPr>
            <p:spPr>
              <a:xfrm>
                <a:off x="5461719" y="6102367"/>
                <a:ext cx="1104327" cy="389354"/>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altLang="ja-JP" sz="8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Shizuoka</a:t>
                </a:r>
                <a:endParaRPr kumimoji="0" lang="ja-JP" altLang="en-US" sz="8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p:txBody>
          </p:sp>
          <p:sp>
            <p:nvSpPr>
              <p:cNvPr id="93" name="テキスト ボックス 92">
                <a:extLst>
                  <a:ext uri="{FF2B5EF4-FFF2-40B4-BE49-F238E27FC236}">
                    <a16:creationId xmlns:a16="http://schemas.microsoft.com/office/drawing/2014/main" id="{5AEA19FC-10CD-E301-96C5-D46184D6A5A9}"/>
                  </a:ext>
                </a:extLst>
              </p:cNvPr>
              <p:cNvSpPr txBox="1"/>
              <p:nvPr/>
            </p:nvSpPr>
            <p:spPr>
              <a:xfrm>
                <a:off x="5974927" y="5612338"/>
                <a:ext cx="1217309" cy="389354"/>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altLang="ja-JP" sz="8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Nakamura</a:t>
                </a:r>
                <a:endParaRPr kumimoji="0" lang="ja-JP" altLang="en-US" sz="8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p:txBody>
          </p:sp>
          <p:sp>
            <p:nvSpPr>
              <p:cNvPr id="94" name="テキスト ボックス 93">
                <a:extLst>
                  <a:ext uri="{FF2B5EF4-FFF2-40B4-BE49-F238E27FC236}">
                    <a16:creationId xmlns:a16="http://schemas.microsoft.com/office/drawing/2014/main" id="{029E8E1E-B389-7586-C70C-5B3EAE9641DA}"/>
                  </a:ext>
                </a:extLst>
              </p:cNvPr>
              <p:cNvSpPr txBox="1"/>
              <p:nvPr/>
            </p:nvSpPr>
            <p:spPr>
              <a:xfrm>
                <a:off x="6606628" y="5356071"/>
                <a:ext cx="904436" cy="389354"/>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altLang="ja-JP" sz="800" b="0" i="0" u="none" strike="noStrike" kern="1200" cap="none" spc="0" normalizeH="0" baseline="0" noProof="0" dirty="0" err="1">
                    <a:ln>
                      <a:noFill/>
                    </a:ln>
                    <a:solidFill>
                      <a:prstClr val="black"/>
                    </a:solidFill>
                    <a:effectLst/>
                    <a:uLnTx/>
                    <a:uFillTx/>
                    <a:latin typeface="Calibri" panose="020F0502020204030204"/>
                    <a:ea typeface="游ゴシック" panose="020B0400000000000000" pitchFamily="50" charset="-128"/>
                    <a:cs typeface="+mn-cs"/>
                  </a:rPr>
                  <a:t>Susaki</a:t>
                </a:r>
                <a:endParaRPr kumimoji="0" lang="ja-JP" altLang="en-US" sz="8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p:txBody>
          </p:sp>
          <p:sp>
            <p:nvSpPr>
              <p:cNvPr id="95" name="テキスト ボックス 94">
                <a:extLst>
                  <a:ext uri="{FF2B5EF4-FFF2-40B4-BE49-F238E27FC236}">
                    <a16:creationId xmlns:a16="http://schemas.microsoft.com/office/drawing/2014/main" id="{4F2693F5-7896-6C38-10DF-EDE0D4ACE07C}"/>
                  </a:ext>
                </a:extLst>
              </p:cNvPr>
              <p:cNvSpPr txBox="1"/>
              <p:nvPr/>
            </p:nvSpPr>
            <p:spPr>
              <a:xfrm>
                <a:off x="5241853" y="3027815"/>
                <a:ext cx="1086945" cy="389354"/>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altLang="ja-JP" sz="8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Miyazaki</a:t>
                </a:r>
                <a:endParaRPr kumimoji="0" lang="ja-JP" altLang="en-US" sz="8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p:txBody>
          </p:sp>
          <p:sp>
            <p:nvSpPr>
              <p:cNvPr id="96" name="テキスト ボックス 95">
                <a:extLst>
                  <a:ext uri="{FF2B5EF4-FFF2-40B4-BE49-F238E27FC236}">
                    <a16:creationId xmlns:a16="http://schemas.microsoft.com/office/drawing/2014/main" id="{9179E70C-EA83-202A-5802-0BACA70CEE81}"/>
                  </a:ext>
                </a:extLst>
              </p:cNvPr>
              <p:cNvSpPr txBox="1"/>
              <p:nvPr/>
            </p:nvSpPr>
            <p:spPr>
              <a:xfrm>
                <a:off x="5251956" y="2364257"/>
                <a:ext cx="1162267" cy="389354"/>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altLang="ja-JP" sz="800" b="0" i="0" u="none" strike="noStrike" kern="1200" cap="none" spc="0" normalizeH="0" baseline="0" noProof="0" dirty="0" err="1">
                    <a:ln>
                      <a:noFill/>
                    </a:ln>
                    <a:solidFill>
                      <a:prstClr val="black"/>
                    </a:solidFill>
                    <a:effectLst/>
                    <a:uLnTx/>
                    <a:uFillTx/>
                    <a:latin typeface="Calibri" panose="020F0502020204030204"/>
                    <a:ea typeface="游ゴシック" panose="020B0400000000000000" pitchFamily="50" charset="-128"/>
                    <a:cs typeface="+mn-cs"/>
                  </a:rPr>
                  <a:t>Nakatane</a:t>
                </a:r>
                <a:endParaRPr kumimoji="0" lang="ja-JP" altLang="en-US" sz="8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p:txBody>
          </p:sp>
          <p:sp>
            <p:nvSpPr>
              <p:cNvPr id="97" name="テキスト ボックス 96">
                <a:extLst>
                  <a:ext uri="{FF2B5EF4-FFF2-40B4-BE49-F238E27FC236}">
                    <a16:creationId xmlns:a16="http://schemas.microsoft.com/office/drawing/2014/main" id="{236D1D4B-9026-C13F-7EA6-E3808724487F}"/>
                  </a:ext>
                </a:extLst>
              </p:cNvPr>
              <p:cNvSpPr txBox="1"/>
              <p:nvPr/>
            </p:nvSpPr>
            <p:spPr>
              <a:xfrm>
                <a:off x="5566229" y="1863550"/>
                <a:ext cx="823321" cy="611841"/>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altLang="ja-JP" sz="800" b="0" i="0" u="none" strike="noStrike" kern="1200" cap="none" spc="0" normalizeH="0" baseline="0" noProof="0" dirty="0" err="1">
                    <a:ln>
                      <a:noFill/>
                    </a:ln>
                    <a:solidFill>
                      <a:prstClr val="black"/>
                    </a:solidFill>
                    <a:effectLst/>
                    <a:uLnTx/>
                    <a:uFillTx/>
                    <a:latin typeface="Calibri" panose="020F0502020204030204"/>
                    <a:ea typeface="游ゴシック" panose="020B0400000000000000" pitchFamily="50" charset="-128"/>
                    <a:cs typeface="+mn-cs"/>
                  </a:rPr>
                  <a:t>Muna</a:t>
                </a:r>
                <a:endParaRPr kumimoji="0" lang="en-GB" altLang="ja-JP" sz="8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altLang="ja-JP" sz="8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kata</a:t>
                </a:r>
                <a:endParaRPr kumimoji="0" lang="ja-JP" altLang="en-US" sz="8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p:txBody>
          </p:sp>
          <p:sp>
            <p:nvSpPr>
              <p:cNvPr id="98" name="テキスト ボックス 97">
                <a:extLst>
                  <a:ext uri="{FF2B5EF4-FFF2-40B4-BE49-F238E27FC236}">
                    <a16:creationId xmlns:a16="http://schemas.microsoft.com/office/drawing/2014/main" id="{BD1C57F8-F369-60D9-8936-3E77655E9DF4}"/>
                  </a:ext>
                </a:extLst>
              </p:cNvPr>
              <p:cNvSpPr txBox="1"/>
              <p:nvPr/>
            </p:nvSpPr>
            <p:spPr>
              <a:xfrm>
                <a:off x="5328777" y="1490732"/>
                <a:ext cx="892848" cy="611841"/>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altLang="ja-JP" sz="800" b="0" i="0" u="none" strike="noStrike" kern="1200" cap="none" spc="0" normalizeH="0" baseline="0" noProof="0" dirty="0" err="1">
                    <a:ln>
                      <a:noFill/>
                    </a:ln>
                    <a:solidFill>
                      <a:prstClr val="black"/>
                    </a:solidFill>
                    <a:effectLst/>
                    <a:uLnTx/>
                    <a:uFillTx/>
                    <a:latin typeface="Calibri" panose="020F0502020204030204"/>
                    <a:ea typeface="游ゴシック" panose="020B0400000000000000" pitchFamily="50" charset="-128"/>
                    <a:cs typeface="+mn-cs"/>
                  </a:rPr>
                  <a:t>Shimo</a:t>
                </a:r>
                <a:endParaRPr kumimoji="0" lang="en-GB" altLang="ja-JP" sz="8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altLang="ja-JP" sz="800" b="0" i="0" u="none" strike="noStrike" kern="1200" cap="none" spc="0" normalizeH="0" baseline="0" noProof="0" dirty="0" err="1">
                    <a:ln>
                      <a:noFill/>
                    </a:ln>
                    <a:solidFill>
                      <a:prstClr val="black"/>
                    </a:solidFill>
                    <a:effectLst/>
                    <a:uLnTx/>
                    <a:uFillTx/>
                    <a:latin typeface="Calibri" panose="020F0502020204030204"/>
                    <a:ea typeface="游ゴシック" panose="020B0400000000000000" pitchFamily="50" charset="-128"/>
                    <a:cs typeface="+mn-cs"/>
                  </a:rPr>
                  <a:t>noseki</a:t>
                </a:r>
                <a:endParaRPr kumimoji="0" lang="ja-JP" altLang="en-US" sz="8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p:txBody>
          </p:sp>
          <p:sp>
            <p:nvSpPr>
              <p:cNvPr id="99" name="テキスト ボックス 98">
                <a:extLst>
                  <a:ext uri="{FF2B5EF4-FFF2-40B4-BE49-F238E27FC236}">
                    <a16:creationId xmlns:a16="http://schemas.microsoft.com/office/drawing/2014/main" id="{F8BFFE39-9A09-13EF-1845-6DCDBFAE2D76}"/>
                  </a:ext>
                </a:extLst>
              </p:cNvPr>
              <p:cNvSpPr txBox="1"/>
              <p:nvPr/>
            </p:nvSpPr>
            <p:spPr>
              <a:xfrm>
                <a:off x="5356127" y="941405"/>
                <a:ext cx="918921" cy="389354"/>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altLang="ja-JP" sz="800" b="0" i="0" u="none" strike="noStrike" kern="1200" cap="none" spc="0" normalizeH="0" baseline="0" noProof="0" dirty="0" err="1">
                    <a:ln>
                      <a:noFill/>
                    </a:ln>
                    <a:solidFill>
                      <a:prstClr val="black"/>
                    </a:solidFill>
                    <a:effectLst/>
                    <a:uLnTx/>
                    <a:uFillTx/>
                    <a:latin typeface="Calibri" panose="020F0502020204030204"/>
                    <a:ea typeface="游ゴシック" panose="020B0400000000000000" pitchFamily="50" charset="-128"/>
                    <a:cs typeface="+mn-cs"/>
                  </a:rPr>
                  <a:t>Ashibe</a:t>
                </a:r>
                <a:endParaRPr kumimoji="0" lang="ja-JP" altLang="en-US" sz="8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p:txBody>
          </p:sp>
          <p:sp>
            <p:nvSpPr>
              <p:cNvPr id="100" name="テキスト ボックス 99">
                <a:extLst>
                  <a:ext uri="{FF2B5EF4-FFF2-40B4-BE49-F238E27FC236}">
                    <a16:creationId xmlns:a16="http://schemas.microsoft.com/office/drawing/2014/main" id="{66B1F1F8-61E1-D594-8C29-480D6B4C39CB}"/>
                  </a:ext>
                </a:extLst>
              </p:cNvPr>
              <p:cNvSpPr txBox="1"/>
              <p:nvPr/>
            </p:nvSpPr>
            <p:spPr>
              <a:xfrm>
                <a:off x="5854905" y="946010"/>
                <a:ext cx="1243382" cy="389354"/>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altLang="ja-JP" sz="800" b="0" i="0" u="none" strike="noStrike" kern="1200" cap="none" spc="0" normalizeH="0" baseline="0" noProof="0" dirty="0" err="1">
                    <a:ln>
                      <a:noFill/>
                    </a:ln>
                    <a:solidFill>
                      <a:prstClr val="black"/>
                    </a:solidFill>
                    <a:effectLst/>
                    <a:uLnTx/>
                    <a:uFillTx/>
                    <a:latin typeface="Calibri" panose="020F0502020204030204"/>
                    <a:ea typeface="游ゴシック" panose="020B0400000000000000" pitchFamily="50" charset="-128"/>
                    <a:cs typeface="+mn-cs"/>
                  </a:rPr>
                  <a:t>Hamasaka</a:t>
                </a:r>
                <a:endParaRPr kumimoji="0" lang="ja-JP" altLang="en-US" sz="8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p:txBody>
          </p:sp>
          <p:sp>
            <p:nvSpPr>
              <p:cNvPr id="101" name="テキスト ボックス 100">
                <a:extLst>
                  <a:ext uri="{FF2B5EF4-FFF2-40B4-BE49-F238E27FC236}">
                    <a16:creationId xmlns:a16="http://schemas.microsoft.com/office/drawing/2014/main" id="{416C1F7E-59E3-5F5C-0A62-C73284CF1E4D}"/>
                  </a:ext>
                </a:extLst>
              </p:cNvPr>
              <p:cNvSpPr txBox="1"/>
              <p:nvPr/>
            </p:nvSpPr>
            <p:spPr>
              <a:xfrm>
                <a:off x="6158971" y="1244202"/>
                <a:ext cx="916024" cy="611841"/>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altLang="ja-JP" sz="800" b="0" i="0" u="none" strike="noStrike" kern="1200" cap="none" spc="0" normalizeH="0" baseline="0" noProof="0" dirty="0" err="1">
                    <a:ln>
                      <a:noFill/>
                    </a:ln>
                    <a:solidFill>
                      <a:prstClr val="black"/>
                    </a:solidFill>
                    <a:effectLst/>
                    <a:uLnTx/>
                    <a:uFillTx/>
                    <a:latin typeface="Calibri" panose="020F0502020204030204"/>
                    <a:ea typeface="游ゴシック" panose="020B0400000000000000" pitchFamily="50" charset="-128"/>
                    <a:cs typeface="+mn-cs"/>
                  </a:rPr>
                  <a:t>Kitaku</a:t>
                </a:r>
                <a:endParaRPr kumimoji="0" lang="en-GB" altLang="ja-JP" sz="8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altLang="ja-JP" sz="800" b="0" i="0" u="none" strike="noStrike" kern="1200" cap="none" spc="0" normalizeH="0" baseline="0" noProof="0" dirty="0" err="1">
                    <a:ln>
                      <a:noFill/>
                    </a:ln>
                    <a:solidFill>
                      <a:prstClr val="black"/>
                    </a:solidFill>
                    <a:effectLst/>
                    <a:uLnTx/>
                    <a:uFillTx/>
                    <a:latin typeface="Calibri" panose="020F0502020204030204"/>
                    <a:ea typeface="游ゴシック" panose="020B0400000000000000" pitchFamily="50" charset="-128"/>
                    <a:cs typeface="+mn-cs"/>
                  </a:rPr>
                  <a:t>Mooka</a:t>
                </a:r>
                <a:endParaRPr kumimoji="0" lang="ja-JP" altLang="en-US" sz="8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p:txBody>
          </p:sp>
          <p:sp>
            <p:nvSpPr>
              <p:cNvPr id="102" name="テキスト ボックス 101">
                <a:extLst>
                  <a:ext uri="{FF2B5EF4-FFF2-40B4-BE49-F238E27FC236}">
                    <a16:creationId xmlns:a16="http://schemas.microsoft.com/office/drawing/2014/main" id="{2A2F7074-1B58-ADF3-6FE1-36D1E8C8CC49}"/>
                  </a:ext>
                </a:extLst>
              </p:cNvPr>
              <p:cNvSpPr txBox="1"/>
              <p:nvPr/>
            </p:nvSpPr>
            <p:spPr>
              <a:xfrm>
                <a:off x="6987209" y="1431502"/>
                <a:ext cx="860980" cy="389354"/>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altLang="ja-JP" sz="800" b="0" i="0" u="none" strike="noStrike" kern="1200" cap="none" spc="0" normalizeH="0" baseline="0" noProof="0" dirty="0" err="1">
                    <a:ln>
                      <a:noFill/>
                    </a:ln>
                    <a:solidFill>
                      <a:prstClr val="black"/>
                    </a:solidFill>
                    <a:effectLst/>
                    <a:uLnTx/>
                    <a:uFillTx/>
                    <a:latin typeface="Calibri" panose="020F0502020204030204"/>
                    <a:ea typeface="游ゴシック" panose="020B0400000000000000" pitchFamily="50" charset="-128"/>
                    <a:cs typeface="+mn-cs"/>
                  </a:rPr>
                  <a:t>Buzen</a:t>
                </a:r>
                <a:endParaRPr kumimoji="0" lang="ja-JP" altLang="en-US" sz="8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p:txBody>
          </p:sp>
          <p:sp>
            <p:nvSpPr>
              <p:cNvPr id="103" name="テキスト ボックス 102">
                <a:extLst>
                  <a:ext uri="{FF2B5EF4-FFF2-40B4-BE49-F238E27FC236}">
                    <a16:creationId xmlns:a16="http://schemas.microsoft.com/office/drawing/2014/main" id="{FABE56DA-F8DC-348E-F319-80F73DDB8E1B}"/>
                  </a:ext>
                </a:extLst>
              </p:cNvPr>
              <p:cNvSpPr txBox="1"/>
              <p:nvPr/>
            </p:nvSpPr>
            <p:spPr>
              <a:xfrm>
                <a:off x="6462701" y="1989377"/>
                <a:ext cx="748000" cy="389354"/>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altLang="ja-JP" sz="8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Hofu</a:t>
                </a:r>
                <a:endParaRPr kumimoji="0" lang="ja-JP" altLang="en-US" sz="8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p:txBody>
          </p:sp>
          <p:sp>
            <p:nvSpPr>
              <p:cNvPr id="104" name="テキスト ボックス 103">
                <a:extLst>
                  <a:ext uri="{FF2B5EF4-FFF2-40B4-BE49-F238E27FC236}">
                    <a16:creationId xmlns:a16="http://schemas.microsoft.com/office/drawing/2014/main" id="{77FA4B39-B456-2D00-E091-2B33BF3A5895}"/>
                  </a:ext>
                </a:extLst>
              </p:cNvPr>
              <p:cNvSpPr txBox="1"/>
              <p:nvPr/>
            </p:nvSpPr>
            <p:spPr>
              <a:xfrm>
                <a:off x="6520973" y="4101385"/>
                <a:ext cx="1043491" cy="389354"/>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altLang="ja-JP" sz="8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Kumano</a:t>
                </a:r>
                <a:endParaRPr kumimoji="0" lang="ja-JP" altLang="en-US" sz="8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p:txBody>
          </p:sp>
          <p:sp>
            <p:nvSpPr>
              <p:cNvPr id="105" name="テキスト ボックス 104">
                <a:extLst>
                  <a:ext uri="{FF2B5EF4-FFF2-40B4-BE49-F238E27FC236}">
                    <a16:creationId xmlns:a16="http://schemas.microsoft.com/office/drawing/2014/main" id="{1159D318-96D9-F9C7-A622-3EE7A27B022D}"/>
                  </a:ext>
                </a:extLst>
              </p:cNvPr>
              <p:cNvSpPr txBox="1"/>
              <p:nvPr/>
            </p:nvSpPr>
            <p:spPr>
              <a:xfrm>
                <a:off x="7251782" y="4493083"/>
                <a:ext cx="921818" cy="389354"/>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altLang="ja-JP" sz="800" b="0" i="0" u="none" strike="noStrike" kern="1200" cap="none" spc="0" normalizeH="0" baseline="0" noProof="0" dirty="0" err="1">
                    <a:ln>
                      <a:noFill/>
                    </a:ln>
                    <a:solidFill>
                      <a:prstClr val="black"/>
                    </a:solidFill>
                    <a:effectLst/>
                    <a:uLnTx/>
                    <a:uFillTx/>
                    <a:latin typeface="Calibri" panose="020F0502020204030204"/>
                    <a:ea typeface="游ゴシック" panose="020B0400000000000000" pitchFamily="50" charset="-128"/>
                    <a:cs typeface="+mn-cs"/>
                  </a:rPr>
                  <a:t>Shingu</a:t>
                </a:r>
                <a:endParaRPr kumimoji="0" lang="ja-JP" altLang="en-US" sz="8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p:txBody>
          </p:sp>
          <p:sp>
            <p:nvSpPr>
              <p:cNvPr id="107" name="テキスト ボックス 106">
                <a:extLst>
                  <a:ext uri="{FF2B5EF4-FFF2-40B4-BE49-F238E27FC236}">
                    <a16:creationId xmlns:a16="http://schemas.microsoft.com/office/drawing/2014/main" id="{D07733ED-B5F0-33C1-D09A-E6C30BD7BB8B}"/>
                  </a:ext>
                </a:extLst>
              </p:cNvPr>
              <p:cNvSpPr txBox="1"/>
              <p:nvPr/>
            </p:nvSpPr>
            <p:spPr>
              <a:xfrm>
                <a:off x="6643934" y="4911689"/>
                <a:ext cx="921818" cy="389354"/>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altLang="ja-JP" sz="800" b="0" i="0" u="none" strike="noStrike" kern="1200" cap="none" spc="0" normalizeH="0" baseline="0" noProof="0" dirty="0" err="1">
                    <a:ln>
                      <a:noFill/>
                    </a:ln>
                    <a:solidFill>
                      <a:prstClr val="black"/>
                    </a:solidFill>
                    <a:effectLst/>
                    <a:uLnTx/>
                    <a:uFillTx/>
                    <a:latin typeface="Calibri" panose="020F0502020204030204"/>
                    <a:ea typeface="游ゴシック" panose="020B0400000000000000" pitchFamily="50" charset="-128"/>
                    <a:cs typeface="+mn-cs"/>
                  </a:rPr>
                  <a:t>Shingu</a:t>
                </a:r>
                <a:endParaRPr kumimoji="0" lang="ja-JP" altLang="en-US" sz="8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p:txBody>
          </p:sp>
          <p:sp>
            <p:nvSpPr>
              <p:cNvPr id="108" name="テキスト ボックス 107">
                <a:extLst>
                  <a:ext uri="{FF2B5EF4-FFF2-40B4-BE49-F238E27FC236}">
                    <a16:creationId xmlns:a16="http://schemas.microsoft.com/office/drawing/2014/main" id="{3A096A45-AE21-3A99-6566-74B0A70EFBFA}"/>
                  </a:ext>
                </a:extLst>
              </p:cNvPr>
              <p:cNvSpPr txBox="1"/>
              <p:nvPr/>
            </p:nvSpPr>
            <p:spPr>
              <a:xfrm>
                <a:off x="8974380" y="5190029"/>
                <a:ext cx="956582" cy="389354"/>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altLang="ja-JP" sz="800" b="0" i="0" u="none" strike="noStrike" kern="1200" cap="none" spc="0" normalizeH="0" baseline="0" noProof="0" dirty="0" err="1">
                    <a:ln>
                      <a:noFill/>
                    </a:ln>
                    <a:solidFill>
                      <a:prstClr val="black"/>
                    </a:solidFill>
                    <a:effectLst/>
                    <a:uLnTx/>
                    <a:uFillTx/>
                    <a:latin typeface="Calibri" panose="020F0502020204030204"/>
                    <a:ea typeface="游ゴシック" panose="020B0400000000000000" pitchFamily="50" charset="-128"/>
                    <a:cs typeface="+mn-cs"/>
                  </a:rPr>
                  <a:t>Kazusa</a:t>
                </a:r>
                <a:endParaRPr kumimoji="0" lang="ja-JP" altLang="en-US" sz="8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p:txBody>
          </p:sp>
          <p:sp>
            <p:nvSpPr>
              <p:cNvPr id="109" name="テキスト ボックス 108">
                <a:extLst>
                  <a:ext uri="{FF2B5EF4-FFF2-40B4-BE49-F238E27FC236}">
                    <a16:creationId xmlns:a16="http://schemas.microsoft.com/office/drawing/2014/main" id="{55AB9A71-4AA9-19C7-0655-5A002318B31D}"/>
                  </a:ext>
                </a:extLst>
              </p:cNvPr>
              <p:cNvSpPr txBox="1"/>
              <p:nvPr/>
            </p:nvSpPr>
            <p:spPr>
              <a:xfrm>
                <a:off x="9643159" y="5156426"/>
                <a:ext cx="921818" cy="389354"/>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altLang="ja-JP" sz="8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Sendai</a:t>
                </a:r>
                <a:endParaRPr kumimoji="0" lang="ja-JP" altLang="en-US" sz="8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p:txBody>
          </p:sp>
          <p:sp>
            <p:nvSpPr>
              <p:cNvPr id="110" name="テキスト ボックス 109">
                <a:extLst>
                  <a:ext uri="{FF2B5EF4-FFF2-40B4-BE49-F238E27FC236}">
                    <a16:creationId xmlns:a16="http://schemas.microsoft.com/office/drawing/2014/main" id="{A4BE4C50-DE5D-BF8B-A156-AE607D16200E}"/>
                  </a:ext>
                </a:extLst>
              </p:cNvPr>
              <p:cNvSpPr txBox="1"/>
              <p:nvPr/>
            </p:nvSpPr>
            <p:spPr>
              <a:xfrm>
                <a:off x="9854876" y="4691901"/>
                <a:ext cx="936303" cy="611841"/>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altLang="ja-JP" sz="8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Kami</a:t>
                </a: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altLang="ja-JP" sz="800" b="0" i="0" u="none" strike="noStrike" kern="1200" cap="none" spc="0" normalizeH="0" baseline="0" noProof="0" dirty="0" err="1">
                    <a:ln>
                      <a:noFill/>
                    </a:ln>
                    <a:solidFill>
                      <a:prstClr val="black"/>
                    </a:solidFill>
                    <a:effectLst/>
                    <a:uLnTx/>
                    <a:uFillTx/>
                    <a:latin typeface="Calibri" panose="020F0502020204030204"/>
                    <a:ea typeface="游ゴシック" panose="020B0400000000000000" pitchFamily="50" charset="-128"/>
                    <a:cs typeface="+mn-cs"/>
                  </a:rPr>
                  <a:t>koshiki</a:t>
                </a:r>
                <a:endParaRPr kumimoji="0" lang="ja-JP" altLang="en-US" sz="8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p:txBody>
          </p:sp>
          <p:sp>
            <p:nvSpPr>
              <p:cNvPr id="111" name="テキスト ボックス 110">
                <a:extLst>
                  <a:ext uri="{FF2B5EF4-FFF2-40B4-BE49-F238E27FC236}">
                    <a16:creationId xmlns:a16="http://schemas.microsoft.com/office/drawing/2014/main" id="{A2C49B1A-134A-2466-3D81-F389B4399AAF}"/>
                  </a:ext>
                </a:extLst>
              </p:cNvPr>
              <p:cNvSpPr txBox="1"/>
              <p:nvPr/>
            </p:nvSpPr>
            <p:spPr>
              <a:xfrm>
                <a:off x="9537728" y="3986793"/>
                <a:ext cx="1330291" cy="834329"/>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altLang="ja-JP" sz="800" b="0" i="0" u="none" strike="noStrike" kern="1200" cap="none" spc="0" normalizeH="0" baseline="0" noProof="0" dirty="0" err="1">
                    <a:ln>
                      <a:noFill/>
                    </a:ln>
                    <a:solidFill>
                      <a:prstClr val="black"/>
                    </a:solidFill>
                    <a:effectLst/>
                    <a:uLnTx/>
                    <a:uFillTx/>
                    <a:latin typeface="Calibri" panose="020F0502020204030204"/>
                    <a:ea typeface="游ゴシック" panose="020B0400000000000000" pitchFamily="50" charset="-128"/>
                    <a:cs typeface="+mn-cs"/>
                  </a:rPr>
                  <a:t>Nago</a:t>
                </a:r>
                <a:endParaRPr kumimoji="0" lang="en-GB" altLang="ja-JP" sz="8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altLang="ja-JP" sz="800" b="0" i="0" u="none" strike="noStrike" kern="1200" cap="none" spc="0" normalizeH="0" baseline="0" noProof="0" dirty="0" err="1">
                    <a:ln>
                      <a:noFill/>
                    </a:ln>
                    <a:solidFill>
                      <a:prstClr val="black"/>
                    </a:solidFill>
                    <a:effectLst/>
                    <a:uLnTx/>
                    <a:uFillTx/>
                    <a:latin typeface="Calibri" panose="020F0502020204030204"/>
                    <a:ea typeface="游ゴシック" panose="020B0400000000000000" pitchFamily="50" charset="-128"/>
                    <a:cs typeface="+mn-cs"/>
                  </a:rPr>
                  <a:t>Gushikami</a:t>
                </a:r>
                <a:endParaRPr kumimoji="0" lang="en-GB" altLang="ja-JP" sz="8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altLang="ja-JP" sz="800" b="0" i="0" u="none" strike="noStrike" kern="1200" cap="none" spc="0" normalizeH="0" baseline="0" noProof="0" dirty="0" err="1">
                    <a:ln>
                      <a:noFill/>
                    </a:ln>
                    <a:solidFill>
                      <a:prstClr val="black"/>
                    </a:solidFill>
                    <a:effectLst/>
                    <a:uLnTx/>
                    <a:uFillTx/>
                    <a:latin typeface="Calibri" panose="020F0502020204030204"/>
                    <a:ea typeface="游ゴシック" panose="020B0400000000000000" pitchFamily="50" charset="-128"/>
                    <a:cs typeface="+mn-cs"/>
                  </a:rPr>
                  <a:t>Mageshima</a:t>
                </a:r>
                <a:endParaRPr kumimoji="0" lang="ja-JP" altLang="en-US" sz="8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p:txBody>
          </p:sp>
          <p:sp>
            <p:nvSpPr>
              <p:cNvPr id="112" name="テキスト ボックス 111">
                <a:extLst>
                  <a:ext uri="{FF2B5EF4-FFF2-40B4-BE49-F238E27FC236}">
                    <a16:creationId xmlns:a16="http://schemas.microsoft.com/office/drawing/2014/main" id="{B21C5E07-F142-60F0-39B2-44DA9A6EBC0E}"/>
                  </a:ext>
                </a:extLst>
              </p:cNvPr>
              <p:cNvSpPr txBox="1"/>
              <p:nvPr/>
            </p:nvSpPr>
            <p:spPr>
              <a:xfrm>
                <a:off x="10242835" y="4424371"/>
                <a:ext cx="762483" cy="389354"/>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altLang="ja-JP" sz="8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Kikai</a:t>
                </a:r>
                <a:endParaRPr kumimoji="0" lang="ja-JP" altLang="en-US" sz="8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p:txBody>
          </p:sp>
          <p:sp>
            <p:nvSpPr>
              <p:cNvPr id="113" name="テキスト ボックス 112">
                <a:extLst>
                  <a:ext uri="{FF2B5EF4-FFF2-40B4-BE49-F238E27FC236}">
                    <a16:creationId xmlns:a16="http://schemas.microsoft.com/office/drawing/2014/main" id="{7611F4E6-B694-461A-7083-3472EAAFAF04}"/>
                  </a:ext>
                </a:extLst>
              </p:cNvPr>
              <p:cNvSpPr txBox="1"/>
              <p:nvPr/>
            </p:nvSpPr>
            <p:spPr>
              <a:xfrm>
                <a:off x="9823626" y="3690473"/>
                <a:ext cx="965273" cy="389354"/>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altLang="ja-JP" sz="8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Sasebo</a:t>
                </a:r>
                <a:endParaRPr kumimoji="0" lang="ja-JP" altLang="en-US" sz="8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p:txBody>
          </p:sp>
          <p:sp>
            <p:nvSpPr>
              <p:cNvPr id="114" name="テキスト ボックス 113">
                <a:extLst>
                  <a:ext uri="{FF2B5EF4-FFF2-40B4-BE49-F238E27FC236}">
                    <a16:creationId xmlns:a16="http://schemas.microsoft.com/office/drawing/2014/main" id="{9EDA14D8-5458-3789-9698-A28388D267D4}"/>
                  </a:ext>
                </a:extLst>
              </p:cNvPr>
              <p:cNvSpPr txBox="1"/>
              <p:nvPr/>
            </p:nvSpPr>
            <p:spPr>
              <a:xfrm>
                <a:off x="7182025" y="3441267"/>
                <a:ext cx="976861" cy="389354"/>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altLang="ja-JP" sz="800" b="0" i="0" u="none" strike="noStrike" kern="1200" cap="none" spc="0" normalizeH="0" baseline="0" noProof="0" dirty="0" err="1">
                    <a:ln>
                      <a:noFill/>
                    </a:ln>
                    <a:solidFill>
                      <a:prstClr val="black"/>
                    </a:solidFill>
                    <a:effectLst/>
                    <a:uLnTx/>
                    <a:uFillTx/>
                    <a:latin typeface="Calibri" panose="020F0502020204030204"/>
                    <a:ea typeface="游ゴシック" panose="020B0400000000000000" pitchFamily="50" charset="-128"/>
                    <a:cs typeface="+mn-cs"/>
                  </a:rPr>
                  <a:t>Yonago</a:t>
                </a:r>
                <a:endParaRPr kumimoji="0" lang="ja-JP" altLang="en-US" sz="8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p:txBody>
          </p:sp>
          <p:sp>
            <p:nvSpPr>
              <p:cNvPr id="115" name="テキスト ボックス 114">
                <a:extLst>
                  <a:ext uri="{FF2B5EF4-FFF2-40B4-BE49-F238E27FC236}">
                    <a16:creationId xmlns:a16="http://schemas.microsoft.com/office/drawing/2014/main" id="{369B7B63-3551-6219-EB82-CE3892189DEE}"/>
                  </a:ext>
                </a:extLst>
              </p:cNvPr>
              <p:cNvSpPr txBox="1"/>
              <p:nvPr/>
            </p:nvSpPr>
            <p:spPr>
              <a:xfrm>
                <a:off x="7194869" y="2786508"/>
                <a:ext cx="1272351" cy="389354"/>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altLang="ja-JP" sz="800" b="0" i="0" u="none" strike="noStrike" kern="1200" cap="none" spc="0" normalizeH="0" baseline="0" noProof="0" dirty="0" err="1">
                    <a:ln>
                      <a:noFill/>
                    </a:ln>
                    <a:solidFill>
                      <a:prstClr val="black"/>
                    </a:solidFill>
                    <a:effectLst/>
                    <a:uLnTx/>
                    <a:uFillTx/>
                    <a:latin typeface="Calibri" panose="020F0502020204030204"/>
                    <a:ea typeface="游ゴシック" panose="020B0400000000000000" pitchFamily="50" charset="-128"/>
                    <a:cs typeface="+mn-cs"/>
                  </a:rPr>
                  <a:t>Tamagawa</a:t>
                </a:r>
                <a:endParaRPr kumimoji="0" lang="ja-JP" altLang="en-US" sz="8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p:txBody>
          </p:sp>
          <p:sp>
            <p:nvSpPr>
              <p:cNvPr id="116" name="テキスト ボックス 115">
                <a:extLst>
                  <a:ext uri="{FF2B5EF4-FFF2-40B4-BE49-F238E27FC236}">
                    <a16:creationId xmlns:a16="http://schemas.microsoft.com/office/drawing/2014/main" id="{3D88425D-8869-2948-868E-6C8BA10C6CDA}"/>
                  </a:ext>
                </a:extLst>
              </p:cNvPr>
              <p:cNvSpPr txBox="1"/>
              <p:nvPr/>
            </p:nvSpPr>
            <p:spPr>
              <a:xfrm>
                <a:off x="8124753" y="3071241"/>
                <a:ext cx="875467" cy="389354"/>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altLang="ja-JP" sz="8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Omiya</a:t>
                </a:r>
                <a:endParaRPr kumimoji="0" lang="ja-JP" altLang="en-US" sz="8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p:txBody>
          </p:sp>
          <p:sp>
            <p:nvSpPr>
              <p:cNvPr id="117" name="テキスト ボックス 116">
                <a:extLst>
                  <a:ext uri="{FF2B5EF4-FFF2-40B4-BE49-F238E27FC236}">
                    <a16:creationId xmlns:a16="http://schemas.microsoft.com/office/drawing/2014/main" id="{4FC66A6F-DFB0-93C6-57AE-1F4AECE5F69E}"/>
                  </a:ext>
                </a:extLst>
              </p:cNvPr>
              <p:cNvSpPr txBox="1"/>
              <p:nvPr/>
            </p:nvSpPr>
            <p:spPr>
              <a:xfrm>
                <a:off x="8560486" y="2751501"/>
                <a:ext cx="1069564" cy="389354"/>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altLang="ja-JP" sz="8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Mishima</a:t>
                </a:r>
                <a:endParaRPr kumimoji="0" lang="ja-JP" altLang="en-US" sz="8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p:txBody>
          </p:sp>
          <p:sp>
            <p:nvSpPr>
              <p:cNvPr id="118" name="テキスト ボックス 117">
                <a:extLst>
                  <a:ext uri="{FF2B5EF4-FFF2-40B4-BE49-F238E27FC236}">
                    <a16:creationId xmlns:a16="http://schemas.microsoft.com/office/drawing/2014/main" id="{4ECE55B2-A7E1-8C5F-BBBD-453A19C1CD0A}"/>
                  </a:ext>
                </a:extLst>
              </p:cNvPr>
              <p:cNvSpPr txBox="1"/>
              <p:nvPr/>
            </p:nvSpPr>
            <p:spPr>
              <a:xfrm>
                <a:off x="7647910" y="2371586"/>
                <a:ext cx="968170" cy="389354"/>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altLang="ja-JP" sz="8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Takeno</a:t>
                </a:r>
                <a:endParaRPr kumimoji="0" lang="ja-JP" altLang="en-US" sz="8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p:txBody>
          </p:sp>
          <p:sp>
            <p:nvSpPr>
              <p:cNvPr id="119" name="テキスト ボックス 118">
                <a:extLst>
                  <a:ext uri="{FF2B5EF4-FFF2-40B4-BE49-F238E27FC236}">
                    <a16:creationId xmlns:a16="http://schemas.microsoft.com/office/drawing/2014/main" id="{8A385D3C-2072-6D1D-24F3-58EDAAC083E8}"/>
                  </a:ext>
                </a:extLst>
              </p:cNvPr>
              <p:cNvSpPr txBox="1"/>
              <p:nvPr/>
            </p:nvSpPr>
            <p:spPr>
              <a:xfrm>
                <a:off x="8444891" y="2366560"/>
                <a:ext cx="1081151" cy="389354"/>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altLang="ja-JP" sz="8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Kasumi1</a:t>
                </a:r>
                <a:endParaRPr kumimoji="0" lang="ja-JP" altLang="en-US" sz="8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p:txBody>
          </p:sp>
          <p:sp>
            <p:nvSpPr>
              <p:cNvPr id="120" name="テキスト ボックス 119">
                <a:extLst>
                  <a:ext uri="{FF2B5EF4-FFF2-40B4-BE49-F238E27FC236}">
                    <a16:creationId xmlns:a16="http://schemas.microsoft.com/office/drawing/2014/main" id="{8921E167-232A-8119-9F49-3757DFB16B3F}"/>
                  </a:ext>
                </a:extLst>
              </p:cNvPr>
              <p:cNvSpPr txBox="1"/>
              <p:nvPr/>
            </p:nvSpPr>
            <p:spPr>
              <a:xfrm>
                <a:off x="6977848" y="2291311"/>
                <a:ext cx="913127" cy="611841"/>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altLang="ja-JP" sz="800" b="0" i="0" u="none" strike="noStrike" kern="1200" cap="none" spc="0" normalizeH="0" baseline="0" noProof="0" dirty="0" err="1">
                    <a:ln>
                      <a:noFill/>
                    </a:ln>
                    <a:solidFill>
                      <a:prstClr val="black"/>
                    </a:solidFill>
                    <a:effectLst/>
                    <a:uLnTx/>
                    <a:uFillTx/>
                    <a:latin typeface="Calibri" panose="020F0502020204030204"/>
                    <a:ea typeface="游ゴシック" panose="020B0400000000000000" pitchFamily="50" charset="-128"/>
                    <a:cs typeface="+mn-cs"/>
                  </a:rPr>
                  <a:t>Kumi</a:t>
                </a:r>
                <a:endParaRPr kumimoji="0" lang="en-GB" altLang="ja-JP" sz="8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altLang="ja-JP" sz="8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hama1</a:t>
                </a:r>
                <a:endParaRPr kumimoji="0" lang="ja-JP" altLang="en-US" sz="8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p:txBody>
          </p:sp>
          <p:sp>
            <p:nvSpPr>
              <p:cNvPr id="121" name="テキスト ボックス 120">
                <a:extLst>
                  <a:ext uri="{FF2B5EF4-FFF2-40B4-BE49-F238E27FC236}">
                    <a16:creationId xmlns:a16="http://schemas.microsoft.com/office/drawing/2014/main" id="{CAE94EAD-B6C6-594F-2AC8-17C0734494F9}"/>
                  </a:ext>
                </a:extLst>
              </p:cNvPr>
              <p:cNvSpPr txBox="1"/>
              <p:nvPr/>
            </p:nvSpPr>
            <p:spPr>
              <a:xfrm>
                <a:off x="3978937" y="5215921"/>
                <a:ext cx="808834" cy="389354"/>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altLang="ja-JP" sz="8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Iwata</a:t>
                </a:r>
                <a:endParaRPr kumimoji="0" lang="ja-JP" altLang="en-US" sz="8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p:txBody>
          </p:sp>
          <p:sp>
            <p:nvSpPr>
              <p:cNvPr id="122" name="テキスト ボックス 121">
                <a:extLst>
                  <a:ext uri="{FF2B5EF4-FFF2-40B4-BE49-F238E27FC236}">
                    <a16:creationId xmlns:a16="http://schemas.microsoft.com/office/drawing/2014/main" id="{57D8A1DD-E7B0-EC2D-AFCD-102633B607BD}"/>
                  </a:ext>
                </a:extLst>
              </p:cNvPr>
              <p:cNvSpPr txBox="1"/>
              <p:nvPr/>
            </p:nvSpPr>
            <p:spPr>
              <a:xfrm>
                <a:off x="7755708" y="2050675"/>
                <a:ext cx="558661" cy="1501792"/>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altLang="ja-JP" sz="800" b="0" i="0" u="none" strike="noStrike" kern="1200" cap="none" spc="0" normalizeH="0" baseline="0" noProof="0" dirty="0" err="1">
                    <a:ln>
                      <a:noFill/>
                    </a:ln>
                    <a:solidFill>
                      <a:prstClr val="black"/>
                    </a:solidFill>
                    <a:effectLst/>
                    <a:uLnTx/>
                    <a:uFillTx/>
                    <a:latin typeface="Calibri" panose="020F0502020204030204"/>
                    <a:ea typeface="游ゴシック" panose="020B0400000000000000" pitchFamily="50" charset="-128"/>
                    <a:cs typeface="+mn-cs"/>
                  </a:rPr>
                  <a:t>Kumi</a:t>
                </a:r>
                <a:endParaRPr kumimoji="0" lang="en-GB" altLang="ja-JP" sz="8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altLang="ja-JP" sz="8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hama2</a:t>
                </a:r>
                <a:endParaRPr kumimoji="0" lang="ja-JP" altLang="en-US" sz="8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p:txBody>
          </p:sp>
          <p:sp>
            <p:nvSpPr>
              <p:cNvPr id="123" name="テキスト ボックス 122">
                <a:extLst>
                  <a:ext uri="{FF2B5EF4-FFF2-40B4-BE49-F238E27FC236}">
                    <a16:creationId xmlns:a16="http://schemas.microsoft.com/office/drawing/2014/main" id="{0D95A97B-FA76-B358-DB57-C58EF13D88F2}"/>
                  </a:ext>
                </a:extLst>
              </p:cNvPr>
              <p:cNvSpPr txBox="1"/>
              <p:nvPr/>
            </p:nvSpPr>
            <p:spPr>
              <a:xfrm>
                <a:off x="2765608" y="2955825"/>
                <a:ext cx="1020315" cy="389354"/>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altLang="ja-JP" sz="8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Mooka1</a:t>
                </a:r>
                <a:endParaRPr kumimoji="0" lang="ja-JP" altLang="en-US" sz="8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p:txBody>
          </p:sp>
          <p:sp>
            <p:nvSpPr>
              <p:cNvPr id="124" name="テキスト ボックス 123">
                <a:extLst>
                  <a:ext uri="{FF2B5EF4-FFF2-40B4-BE49-F238E27FC236}">
                    <a16:creationId xmlns:a16="http://schemas.microsoft.com/office/drawing/2014/main" id="{EE74EB3E-5DF0-F5A0-06AD-A26C11E0B892}"/>
                  </a:ext>
                </a:extLst>
              </p:cNvPr>
              <p:cNvSpPr txBox="1"/>
              <p:nvPr/>
            </p:nvSpPr>
            <p:spPr>
              <a:xfrm>
                <a:off x="2173620" y="3397512"/>
                <a:ext cx="794351" cy="389354"/>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altLang="ja-JP" sz="800" b="0" i="0" u="none" strike="noStrike" kern="1200" cap="none" spc="0" normalizeH="0" baseline="0" noProof="0" dirty="0" err="1">
                    <a:ln>
                      <a:noFill/>
                    </a:ln>
                    <a:solidFill>
                      <a:prstClr val="black"/>
                    </a:solidFill>
                    <a:effectLst/>
                    <a:uLnTx/>
                    <a:uFillTx/>
                    <a:latin typeface="Calibri" panose="020F0502020204030204"/>
                    <a:ea typeface="游ゴシック" panose="020B0400000000000000" pitchFamily="50" charset="-128"/>
                    <a:cs typeface="+mn-cs"/>
                  </a:rPr>
                  <a:t>Futtu</a:t>
                </a:r>
                <a:endParaRPr kumimoji="0" lang="ja-JP" altLang="en-US" sz="8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p:txBody>
          </p:sp>
        </p:grpSp>
        <p:grpSp>
          <p:nvGrpSpPr>
            <p:cNvPr id="31" name="グループ化 30">
              <a:extLst>
                <a:ext uri="{FF2B5EF4-FFF2-40B4-BE49-F238E27FC236}">
                  <a16:creationId xmlns:a16="http://schemas.microsoft.com/office/drawing/2014/main" id="{942CD586-87E9-A51B-C13B-6A61E9712B74}"/>
                </a:ext>
              </a:extLst>
            </p:cNvPr>
            <p:cNvGrpSpPr/>
            <p:nvPr/>
          </p:nvGrpSpPr>
          <p:grpSpPr>
            <a:xfrm>
              <a:off x="4370158" y="-272314"/>
              <a:ext cx="1392223" cy="1800000"/>
              <a:chOff x="8047331" y="230845"/>
              <a:chExt cx="1392223" cy="1800000"/>
            </a:xfrm>
          </p:grpSpPr>
          <p:grpSp>
            <p:nvGrpSpPr>
              <p:cNvPr id="3" name="グループ化 2">
                <a:extLst>
                  <a:ext uri="{FF2B5EF4-FFF2-40B4-BE49-F238E27FC236}">
                    <a16:creationId xmlns:a16="http://schemas.microsoft.com/office/drawing/2014/main" id="{1B5A00F4-EA31-836F-0904-A8F94BB04EB1}"/>
                  </a:ext>
                </a:extLst>
              </p:cNvPr>
              <p:cNvGrpSpPr/>
              <p:nvPr/>
            </p:nvGrpSpPr>
            <p:grpSpPr>
              <a:xfrm>
                <a:off x="8047331" y="230845"/>
                <a:ext cx="1392223" cy="1800000"/>
                <a:chOff x="2484438" y="620713"/>
                <a:chExt cx="3921823" cy="5070513"/>
              </a:xfrm>
            </p:grpSpPr>
            <p:pic>
              <p:nvPicPr>
                <p:cNvPr id="4" name="Picture 2" descr="tayousei3">
                  <a:extLst>
                    <a:ext uri="{FF2B5EF4-FFF2-40B4-BE49-F238E27FC236}">
                      <a16:creationId xmlns:a16="http://schemas.microsoft.com/office/drawing/2014/main" id="{25C4469F-C373-071F-5A49-5DB919B71D4E}"/>
                    </a:ext>
                  </a:extLst>
                </p:cNvPr>
                <p:cNvPicPr>
                  <a:picLocks noChangeAspect="1" noChangeArrowheads="1"/>
                </p:cNvPicPr>
                <p:nvPr/>
              </p:nvPicPr>
              <p:blipFill>
                <a:blip r:embed="rId3" cstate="print"/>
                <a:srcRect/>
                <a:stretch>
                  <a:fillRect/>
                </a:stretch>
              </p:blipFill>
              <p:spPr bwMode="auto">
                <a:xfrm>
                  <a:off x="2484438" y="620713"/>
                  <a:ext cx="3921823" cy="5070513"/>
                </a:xfrm>
                <a:prstGeom prst="rect">
                  <a:avLst/>
                </a:prstGeom>
                <a:solidFill>
                  <a:srgbClr val="FF0000"/>
                </a:solidFill>
                <a:ln w="9525">
                  <a:noFill/>
                  <a:miter lim="800000"/>
                  <a:headEnd/>
                  <a:tailEnd/>
                </a:ln>
              </p:spPr>
            </p:pic>
            <p:sp>
              <p:nvSpPr>
                <p:cNvPr id="5" name="Rectangle 3">
                  <a:extLst>
                    <a:ext uri="{FF2B5EF4-FFF2-40B4-BE49-F238E27FC236}">
                      <a16:creationId xmlns:a16="http://schemas.microsoft.com/office/drawing/2014/main" id="{294EC6CC-C573-6610-A31A-6C6B8DB7BAD4}"/>
                    </a:ext>
                  </a:extLst>
                </p:cNvPr>
                <p:cNvSpPr>
                  <a:spLocks noChangeArrowheads="1"/>
                </p:cNvSpPr>
                <p:nvPr/>
              </p:nvSpPr>
              <p:spPr bwMode="auto">
                <a:xfrm>
                  <a:off x="3040063" y="2455863"/>
                  <a:ext cx="73025" cy="71438"/>
                </a:xfrm>
                <a:prstGeom prst="rect">
                  <a:avLst/>
                </a:prstGeom>
                <a:solidFill>
                  <a:srgbClr val="CCFF99"/>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6" name="Rectangle 4">
                  <a:extLst>
                    <a:ext uri="{FF2B5EF4-FFF2-40B4-BE49-F238E27FC236}">
                      <a16:creationId xmlns:a16="http://schemas.microsoft.com/office/drawing/2014/main" id="{3C17D394-4B97-61DB-2400-FCFBA9BE8C69}"/>
                    </a:ext>
                  </a:extLst>
                </p:cNvPr>
                <p:cNvSpPr>
                  <a:spLocks noChangeArrowheads="1"/>
                </p:cNvSpPr>
                <p:nvPr/>
              </p:nvSpPr>
              <p:spPr bwMode="auto">
                <a:xfrm>
                  <a:off x="3132138" y="4810126"/>
                  <a:ext cx="73025" cy="71438"/>
                </a:xfrm>
                <a:prstGeom prst="rect">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9" name="Rectangle 5">
                  <a:extLst>
                    <a:ext uri="{FF2B5EF4-FFF2-40B4-BE49-F238E27FC236}">
                      <a16:creationId xmlns:a16="http://schemas.microsoft.com/office/drawing/2014/main" id="{958A78F1-3634-5F10-3EA2-CF25D0BB1CC8}"/>
                    </a:ext>
                  </a:extLst>
                </p:cNvPr>
                <p:cNvSpPr>
                  <a:spLocks noChangeArrowheads="1"/>
                </p:cNvSpPr>
                <p:nvPr/>
              </p:nvSpPr>
              <p:spPr bwMode="auto">
                <a:xfrm>
                  <a:off x="3154363" y="4862513"/>
                  <a:ext cx="73025" cy="71438"/>
                </a:xfrm>
                <a:prstGeom prst="rect">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10" name="Rectangle 6">
                  <a:extLst>
                    <a:ext uri="{FF2B5EF4-FFF2-40B4-BE49-F238E27FC236}">
                      <a16:creationId xmlns:a16="http://schemas.microsoft.com/office/drawing/2014/main" id="{86F8056F-5900-2D44-4323-DDB0DF8C25E2}"/>
                    </a:ext>
                  </a:extLst>
                </p:cNvPr>
                <p:cNvSpPr>
                  <a:spLocks noChangeArrowheads="1"/>
                </p:cNvSpPr>
                <p:nvPr/>
              </p:nvSpPr>
              <p:spPr bwMode="auto">
                <a:xfrm>
                  <a:off x="3151188" y="4903788"/>
                  <a:ext cx="73025" cy="71438"/>
                </a:xfrm>
                <a:prstGeom prst="rect">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11" name="Rectangle 7">
                  <a:extLst>
                    <a:ext uri="{FF2B5EF4-FFF2-40B4-BE49-F238E27FC236}">
                      <a16:creationId xmlns:a16="http://schemas.microsoft.com/office/drawing/2014/main" id="{9B0B7E47-B89D-AF79-207F-42B5A9A691C3}"/>
                    </a:ext>
                  </a:extLst>
                </p:cNvPr>
                <p:cNvSpPr>
                  <a:spLocks noChangeArrowheads="1"/>
                </p:cNvSpPr>
                <p:nvPr/>
              </p:nvSpPr>
              <p:spPr bwMode="auto">
                <a:xfrm>
                  <a:off x="3122613" y="5026026"/>
                  <a:ext cx="73025" cy="71438"/>
                </a:xfrm>
                <a:prstGeom prst="rect">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12" name="Rectangle 8">
                  <a:extLst>
                    <a:ext uri="{FF2B5EF4-FFF2-40B4-BE49-F238E27FC236}">
                      <a16:creationId xmlns:a16="http://schemas.microsoft.com/office/drawing/2014/main" id="{2FE77A2A-2D29-A5A9-87AE-7A86167C2674}"/>
                    </a:ext>
                  </a:extLst>
                </p:cNvPr>
                <p:cNvSpPr>
                  <a:spLocks noChangeArrowheads="1"/>
                </p:cNvSpPr>
                <p:nvPr/>
              </p:nvSpPr>
              <p:spPr bwMode="auto">
                <a:xfrm>
                  <a:off x="3059113" y="5041901"/>
                  <a:ext cx="73025" cy="71438"/>
                </a:xfrm>
                <a:prstGeom prst="rect">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13" name="Rectangle 9">
                  <a:extLst>
                    <a:ext uri="{FF2B5EF4-FFF2-40B4-BE49-F238E27FC236}">
                      <a16:creationId xmlns:a16="http://schemas.microsoft.com/office/drawing/2014/main" id="{9687E6E0-A401-6E5F-D62E-8BFB31FE8364}"/>
                    </a:ext>
                  </a:extLst>
                </p:cNvPr>
                <p:cNvSpPr>
                  <a:spLocks noChangeArrowheads="1"/>
                </p:cNvSpPr>
                <p:nvPr/>
              </p:nvSpPr>
              <p:spPr bwMode="auto">
                <a:xfrm>
                  <a:off x="3000375" y="5213351"/>
                  <a:ext cx="73025" cy="71438"/>
                </a:xfrm>
                <a:prstGeom prst="rect">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23" name="Rectangle 10">
                  <a:extLst>
                    <a:ext uri="{FF2B5EF4-FFF2-40B4-BE49-F238E27FC236}">
                      <a16:creationId xmlns:a16="http://schemas.microsoft.com/office/drawing/2014/main" id="{2178F5B2-C438-47D7-9646-B7D7465B3715}"/>
                    </a:ext>
                  </a:extLst>
                </p:cNvPr>
                <p:cNvSpPr>
                  <a:spLocks noChangeArrowheads="1"/>
                </p:cNvSpPr>
                <p:nvPr/>
              </p:nvSpPr>
              <p:spPr bwMode="auto">
                <a:xfrm>
                  <a:off x="3046413" y="5276851"/>
                  <a:ext cx="73025" cy="71438"/>
                </a:xfrm>
                <a:prstGeom prst="rect">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26" name="Rectangle 11">
                  <a:extLst>
                    <a:ext uri="{FF2B5EF4-FFF2-40B4-BE49-F238E27FC236}">
                      <a16:creationId xmlns:a16="http://schemas.microsoft.com/office/drawing/2014/main" id="{11C370F4-70BE-40B1-83B5-8BF809CB1E1A}"/>
                    </a:ext>
                  </a:extLst>
                </p:cNvPr>
                <p:cNvSpPr>
                  <a:spLocks noChangeArrowheads="1"/>
                </p:cNvSpPr>
                <p:nvPr/>
              </p:nvSpPr>
              <p:spPr bwMode="auto">
                <a:xfrm>
                  <a:off x="3197225" y="4279901"/>
                  <a:ext cx="73025" cy="71438"/>
                </a:xfrm>
                <a:prstGeom prst="rect">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27" name="Rectangle 12">
                  <a:extLst>
                    <a:ext uri="{FF2B5EF4-FFF2-40B4-BE49-F238E27FC236}">
                      <a16:creationId xmlns:a16="http://schemas.microsoft.com/office/drawing/2014/main" id="{1174332F-0F85-2703-1562-980A87E97920}"/>
                    </a:ext>
                  </a:extLst>
                </p:cNvPr>
                <p:cNvSpPr>
                  <a:spLocks noChangeArrowheads="1"/>
                </p:cNvSpPr>
                <p:nvPr/>
              </p:nvSpPr>
              <p:spPr bwMode="auto">
                <a:xfrm>
                  <a:off x="6107113" y="4205288"/>
                  <a:ext cx="73025" cy="71438"/>
                </a:xfrm>
                <a:prstGeom prst="rect">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28" name="Rectangle 13">
                  <a:extLst>
                    <a:ext uri="{FF2B5EF4-FFF2-40B4-BE49-F238E27FC236}">
                      <a16:creationId xmlns:a16="http://schemas.microsoft.com/office/drawing/2014/main" id="{7D62C1CD-4813-1C6E-2371-48FEA96C513F}"/>
                    </a:ext>
                  </a:extLst>
                </p:cNvPr>
                <p:cNvSpPr>
                  <a:spLocks noChangeArrowheads="1"/>
                </p:cNvSpPr>
                <p:nvPr/>
              </p:nvSpPr>
              <p:spPr bwMode="auto">
                <a:xfrm>
                  <a:off x="6046788" y="4149726"/>
                  <a:ext cx="73025" cy="71438"/>
                </a:xfrm>
                <a:prstGeom prst="rect">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grpSp>
          <p:sp>
            <p:nvSpPr>
              <p:cNvPr id="30" name="テキスト ボックス 29">
                <a:extLst>
                  <a:ext uri="{FF2B5EF4-FFF2-40B4-BE49-F238E27FC236}">
                    <a16:creationId xmlns:a16="http://schemas.microsoft.com/office/drawing/2014/main" id="{444EFD8A-CB54-0158-E2AA-A6137A75895B}"/>
                  </a:ext>
                </a:extLst>
              </p:cNvPr>
              <p:cNvSpPr txBox="1"/>
              <p:nvPr/>
            </p:nvSpPr>
            <p:spPr>
              <a:xfrm flipH="1">
                <a:off x="8380578" y="1666146"/>
                <a:ext cx="644865" cy="276999"/>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altLang="ja-JP" sz="12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B-VIII</a:t>
                </a:r>
                <a:endParaRPr kumimoji="0" lang="ja-JP" altLang="en-US" sz="12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endParaRPr>
              </a:p>
            </p:txBody>
          </p:sp>
        </p:grpSp>
        <p:grpSp>
          <p:nvGrpSpPr>
            <p:cNvPr id="165" name="グループ化 164">
              <a:extLst>
                <a:ext uri="{FF2B5EF4-FFF2-40B4-BE49-F238E27FC236}">
                  <a16:creationId xmlns:a16="http://schemas.microsoft.com/office/drawing/2014/main" id="{54B92C9B-840E-F7B1-1690-A80E4F4DD4A9}"/>
                </a:ext>
              </a:extLst>
            </p:cNvPr>
            <p:cNvGrpSpPr/>
            <p:nvPr/>
          </p:nvGrpSpPr>
          <p:grpSpPr>
            <a:xfrm>
              <a:off x="5998214" y="-32208"/>
              <a:ext cx="1392222" cy="1800000"/>
              <a:chOff x="7723654" y="732270"/>
              <a:chExt cx="1392222" cy="1800000"/>
            </a:xfrm>
          </p:grpSpPr>
          <p:grpSp>
            <p:nvGrpSpPr>
              <p:cNvPr id="32" name="グループ化 31">
                <a:extLst>
                  <a:ext uri="{FF2B5EF4-FFF2-40B4-BE49-F238E27FC236}">
                    <a16:creationId xmlns:a16="http://schemas.microsoft.com/office/drawing/2014/main" id="{B27AA66E-8B9F-6BBE-F149-B1A29A604FCD}"/>
                  </a:ext>
                </a:extLst>
              </p:cNvPr>
              <p:cNvGrpSpPr>
                <a:grpSpLocks noChangeAspect="1"/>
              </p:cNvGrpSpPr>
              <p:nvPr/>
            </p:nvGrpSpPr>
            <p:grpSpPr>
              <a:xfrm>
                <a:off x="7723654" y="732270"/>
                <a:ext cx="1392222" cy="1800000"/>
                <a:chOff x="2484438" y="620713"/>
                <a:chExt cx="3978275" cy="5143500"/>
              </a:xfrm>
            </p:grpSpPr>
            <p:pic>
              <p:nvPicPr>
                <p:cNvPr id="36" name="Picture 2" descr="tayousei3">
                  <a:extLst>
                    <a:ext uri="{FF2B5EF4-FFF2-40B4-BE49-F238E27FC236}">
                      <a16:creationId xmlns:a16="http://schemas.microsoft.com/office/drawing/2014/main" id="{A126C70E-2D58-62EC-16E4-C7D1DDE607D9}"/>
                    </a:ext>
                  </a:extLst>
                </p:cNvPr>
                <p:cNvPicPr>
                  <a:picLocks noChangeAspect="1" noChangeArrowheads="1"/>
                </p:cNvPicPr>
                <p:nvPr/>
              </p:nvPicPr>
              <p:blipFill>
                <a:blip r:embed="rId3" cstate="print"/>
                <a:srcRect/>
                <a:stretch>
                  <a:fillRect/>
                </a:stretch>
              </p:blipFill>
              <p:spPr bwMode="auto">
                <a:xfrm>
                  <a:off x="2484438" y="620713"/>
                  <a:ext cx="3978275" cy="5143500"/>
                </a:xfrm>
                <a:prstGeom prst="rect">
                  <a:avLst/>
                </a:prstGeom>
                <a:noFill/>
                <a:ln w="9525">
                  <a:noFill/>
                  <a:miter lim="800000"/>
                  <a:headEnd/>
                  <a:tailEnd/>
                </a:ln>
              </p:spPr>
            </p:pic>
            <p:sp>
              <p:nvSpPr>
                <p:cNvPr id="45" name="Rectangle 3">
                  <a:extLst>
                    <a:ext uri="{FF2B5EF4-FFF2-40B4-BE49-F238E27FC236}">
                      <a16:creationId xmlns:a16="http://schemas.microsoft.com/office/drawing/2014/main" id="{AC550FAA-ADC5-B8C4-0B65-91ACDF5DEC5C}"/>
                    </a:ext>
                  </a:extLst>
                </p:cNvPr>
                <p:cNvSpPr>
                  <a:spLocks noChangeArrowheads="1"/>
                </p:cNvSpPr>
                <p:nvPr/>
              </p:nvSpPr>
              <p:spPr bwMode="auto">
                <a:xfrm>
                  <a:off x="3040063" y="2574925"/>
                  <a:ext cx="73025" cy="71438"/>
                </a:xfrm>
                <a:prstGeom prst="rect">
                  <a:avLst/>
                </a:prstGeom>
                <a:solidFill>
                  <a:srgbClr val="3399FF"/>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59" name="Rectangle 4">
                  <a:extLst>
                    <a:ext uri="{FF2B5EF4-FFF2-40B4-BE49-F238E27FC236}">
                      <a16:creationId xmlns:a16="http://schemas.microsoft.com/office/drawing/2014/main" id="{279B4490-BFE9-6CAC-CECD-A9E9FBF451A9}"/>
                    </a:ext>
                  </a:extLst>
                </p:cNvPr>
                <p:cNvSpPr>
                  <a:spLocks noChangeArrowheads="1"/>
                </p:cNvSpPr>
                <p:nvPr/>
              </p:nvSpPr>
              <p:spPr bwMode="auto">
                <a:xfrm>
                  <a:off x="5197475" y="3509963"/>
                  <a:ext cx="73025" cy="71437"/>
                </a:xfrm>
                <a:prstGeom prst="rect">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60" name="Rectangle 5">
                  <a:extLst>
                    <a:ext uri="{FF2B5EF4-FFF2-40B4-BE49-F238E27FC236}">
                      <a16:creationId xmlns:a16="http://schemas.microsoft.com/office/drawing/2014/main" id="{2F5E4EBE-B804-6CA6-338A-2ACAFB54586A}"/>
                    </a:ext>
                  </a:extLst>
                </p:cNvPr>
                <p:cNvSpPr>
                  <a:spLocks noChangeArrowheads="1"/>
                </p:cNvSpPr>
                <p:nvPr/>
              </p:nvSpPr>
              <p:spPr bwMode="auto">
                <a:xfrm>
                  <a:off x="5213350" y="3468688"/>
                  <a:ext cx="73025" cy="71437"/>
                </a:xfrm>
                <a:prstGeom prst="rect">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68" name="Rectangle 6">
                  <a:extLst>
                    <a:ext uri="{FF2B5EF4-FFF2-40B4-BE49-F238E27FC236}">
                      <a16:creationId xmlns:a16="http://schemas.microsoft.com/office/drawing/2014/main" id="{DC6347C4-1005-513A-572D-C8A9BF4FFA1C}"/>
                    </a:ext>
                  </a:extLst>
                </p:cNvPr>
                <p:cNvSpPr>
                  <a:spLocks noChangeArrowheads="1"/>
                </p:cNvSpPr>
                <p:nvPr/>
              </p:nvSpPr>
              <p:spPr bwMode="auto">
                <a:xfrm>
                  <a:off x="5194300" y="3419475"/>
                  <a:ext cx="73025" cy="71438"/>
                </a:xfrm>
                <a:prstGeom prst="rect">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106" name="Rectangle 7">
                  <a:extLst>
                    <a:ext uri="{FF2B5EF4-FFF2-40B4-BE49-F238E27FC236}">
                      <a16:creationId xmlns:a16="http://schemas.microsoft.com/office/drawing/2014/main" id="{3220D908-649C-65A8-4976-070246CC46F8}"/>
                    </a:ext>
                  </a:extLst>
                </p:cNvPr>
                <p:cNvSpPr>
                  <a:spLocks noChangeArrowheads="1"/>
                </p:cNvSpPr>
                <p:nvPr/>
              </p:nvSpPr>
              <p:spPr bwMode="auto">
                <a:xfrm>
                  <a:off x="5191125" y="3475038"/>
                  <a:ext cx="73025" cy="71437"/>
                </a:xfrm>
                <a:prstGeom prst="rect">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125" name="Rectangle 8">
                  <a:extLst>
                    <a:ext uri="{FF2B5EF4-FFF2-40B4-BE49-F238E27FC236}">
                      <a16:creationId xmlns:a16="http://schemas.microsoft.com/office/drawing/2014/main" id="{ABBC53D6-87D9-42EC-F48A-59A8A0A74AEA}"/>
                    </a:ext>
                  </a:extLst>
                </p:cNvPr>
                <p:cNvSpPr>
                  <a:spLocks noChangeArrowheads="1"/>
                </p:cNvSpPr>
                <p:nvPr/>
              </p:nvSpPr>
              <p:spPr bwMode="auto">
                <a:xfrm>
                  <a:off x="5360988" y="3673475"/>
                  <a:ext cx="73025" cy="71438"/>
                </a:xfrm>
                <a:prstGeom prst="rect">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126" name="Rectangle 9">
                  <a:extLst>
                    <a:ext uri="{FF2B5EF4-FFF2-40B4-BE49-F238E27FC236}">
                      <a16:creationId xmlns:a16="http://schemas.microsoft.com/office/drawing/2014/main" id="{C16E08B3-45DC-73B6-4EA9-653CE23BEBED}"/>
                    </a:ext>
                  </a:extLst>
                </p:cNvPr>
                <p:cNvSpPr>
                  <a:spLocks noChangeArrowheads="1"/>
                </p:cNvSpPr>
                <p:nvPr/>
              </p:nvSpPr>
              <p:spPr bwMode="auto">
                <a:xfrm>
                  <a:off x="5210175" y="3560763"/>
                  <a:ext cx="73025" cy="71437"/>
                </a:xfrm>
                <a:prstGeom prst="rect">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127" name="Rectangle 10">
                  <a:extLst>
                    <a:ext uri="{FF2B5EF4-FFF2-40B4-BE49-F238E27FC236}">
                      <a16:creationId xmlns:a16="http://schemas.microsoft.com/office/drawing/2014/main" id="{12A9E103-FD29-E991-9B55-128D0B8AF1D7}"/>
                    </a:ext>
                  </a:extLst>
                </p:cNvPr>
                <p:cNvSpPr>
                  <a:spLocks noChangeArrowheads="1"/>
                </p:cNvSpPr>
                <p:nvPr/>
              </p:nvSpPr>
              <p:spPr bwMode="auto">
                <a:xfrm>
                  <a:off x="5095875" y="3567113"/>
                  <a:ext cx="73025" cy="71437"/>
                </a:xfrm>
                <a:prstGeom prst="rect">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128" name="Rectangle 11">
                  <a:extLst>
                    <a:ext uri="{FF2B5EF4-FFF2-40B4-BE49-F238E27FC236}">
                      <a16:creationId xmlns:a16="http://schemas.microsoft.com/office/drawing/2014/main" id="{BD6F502F-2B5A-4BFA-7D1C-25DB4E3CF29C}"/>
                    </a:ext>
                  </a:extLst>
                </p:cNvPr>
                <p:cNvSpPr>
                  <a:spLocks noChangeArrowheads="1"/>
                </p:cNvSpPr>
                <p:nvPr/>
              </p:nvSpPr>
              <p:spPr bwMode="auto">
                <a:xfrm>
                  <a:off x="5010150" y="3587750"/>
                  <a:ext cx="73025" cy="71438"/>
                </a:xfrm>
                <a:prstGeom prst="rect">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129" name="Rectangle 12">
                  <a:extLst>
                    <a:ext uri="{FF2B5EF4-FFF2-40B4-BE49-F238E27FC236}">
                      <a16:creationId xmlns:a16="http://schemas.microsoft.com/office/drawing/2014/main" id="{FBF23C62-B1B6-B502-2664-342F1B46EC16}"/>
                    </a:ext>
                  </a:extLst>
                </p:cNvPr>
                <p:cNvSpPr>
                  <a:spLocks noChangeArrowheads="1"/>
                </p:cNvSpPr>
                <p:nvPr/>
              </p:nvSpPr>
              <p:spPr bwMode="auto">
                <a:xfrm>
                  <a:off x="5022850" y="3522663"/>
                  <a:ext cx="73025" cy="71437"/>
                </a:xfrm>
                <a:prstGeom prst="rect">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130" name="Rectangle 13">
                  <a:extLst>
                    <a:ext uri="{FF2B5EF4-FFF2-40B4-BE49-F238E27FC236}">
                      <a16:creationId xmlns:a16="http://schemas.microsoft.com/office/drawing/2014/main" id="{908173FB-9CDD-1850-F061-D8AB13EA67D7}"/>
                    </a:ext>
                  </a:extLst>
                </p:cNvPr>
                <p:cNvSpPr>
                  <a:spLocks noChangeArrowheads="1"/>
                </p:cNvSpPr>
                <p:nvPr/>
              </p:nvSpPr>
              <p:spPr bwMode="auto">
                <a:xfrm>
                  <a:off x="5076825" y="3608388"/>
                  <a:ext cx="73025" cy="71437"/>
                </a:xfrm>
                <a:prstGeom prst="rect">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131" name="Rectangle 14">
                  <a:extLst>
                    <a:ext uri="{FF2B5EF4-FFF2-40B4-BE49-F238E27FC236}">
                      <a16:creationId xmlns:a16="http://schemas.microsoft.com/office/drawing/2014/main" id="{07C5FF1D-C563-03A6-2888-75455786360D}"/>
                    </a:ext>
                  </a:extLst>
                </p:cNvPr>
                <p:cNvSpPr>
                  <a:spLocks noChangeArrowheads="1"/>
                </p:cNvSpPr>
                <p:nvPr/>
              </p:nvSpPr>
              <p:spPr bwMode="auto">
                <a:xfrm>
                  <a:off x="5184775" y="3671888"/>
                  <a:ext cx="73025" cy="71437"/>
                </a:xfrm>
                <a:prstGeom prst="rect">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132" name="Rectangle 15">
                  <a:extLst>
                    <a:ext uri="{FF2B5EF4-FFF2-40B4-BE49-F238E27FC236}">
                      <a16:creationId xmlns:a16="http://schemas.microsoft.com/office/drawing/2014/main" id="{DEEC9B20-0496-7E11-7B8F-E9318CF03314}"/>
                    </a:ext>
                  </a:extLst>
                </p:cNvPr>
                <p:cNvSpPr>
                  <a:spLocks noChangeArrowheads="1"/>
                </p:cNvSpPr>
                <p:nvPr/>
              </p:nvSpPr>
              <p:spPr bwMode="auto">
                <a:xfrm>
                  <a:off x="5003800" y="3770313"/>
                  <a:ext cx="73025" cy="71437"/>
                </a:xfrm>
                <a:prstGeom prst="rect">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133" name="Rectangle 16">
                  <a:extLst>
                    <a:ext uri="{FF2B5EF4-FFF2-40B4-BE49-F238E27FC236}">
                      <a16:creationId xmlns:a16="http://schemas.microsoft.com/office/drawing/2014/main" id="{E1CA27B5-1BA3-4AE9-3594-D085D7EC8B18}"/>
                    </a:ext>
                  </a:extLst>
                </p:cNvPr>
                <p:cNvSpPr>
                  <a:spLocks noChangeArrowheads="1"/>
                </p:cNvSpPr>
                <p:nvPr/>
              </p:nvSpPr>
              <p:spPr bwMode="auto">
                <a:xfrm>
                  <a:off x="5210175" y="3808413"/>
                  <a:ext cx="73025" cy="71437"/>
                </a:xfrm>
                <a:prstGeom prst="rect">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134" name="Rectangle 17">
                  <a:extLst>
                    <a:ext uri="{FF2B5EF4-FFF2-40B4-BE49-F238E27FC236}">
                      <a16:creationId xmlns:a16="http://schemas.microsoft.com/office/drawing/2014/main" id="{B76CC9AC-9AFE-872D-549F-8F1BBDB9631A}"/>
                    </a:ext>
                  </a:extLst>
                </p:cNvPr>
                <p:cNvSpPr>
                  <a:spLocks noChangeArrowheads="1"/>
                </p:cNvSpPr>
                <p:nvPr/>
              </p:nvSpPr>
              <p:spPr bwMode="auto">
                <a:xfrm>
                  <a:off x="2693988" y="4071938"/>
                  <a:ext cx="73025" cy="71437"/>
                </a:xfrm>
                <a:prstGeom prst="rect">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135" name="Rectangle 18">
                  <a:extLst>
                    <a:ext uri="{FF2B5EF4-FFF2-40B4-BE49-F238E27FC236}">
                      <a16:creationId xmlns:a16="http://schemas.microsoft.com/office/drawing/2014/main" id="{0FDDACC3-E96C-BA5A-2263-CE02B8D04F61}"/>
                    </a:ext>
                  </a:extLst>
                </p:cNvPr>
                <p:cNvSpPr>
                  <a:spLocks noChangeArrowheads="1"/>
                </p:cNvSpPr>
                <p:nvPr/>
              </p:nvSpPr>
              <p:spPr bwMode="auto">
                <a:xfrm>
                  <a:off x="2649538" y="4195763"/>
                  <a:ext cx="73025" cy="71437"/>
                </a:xfrm>
                <a:prstGeom prst="rect">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136" name="Rectangle 19">
                  <a:extLst>
                    <a:ext uri="{FF2B5EF4-FFF2-40B4-BE49-F238E27FC236}">
                      <a16:creationId xmlns:a16="http://schemas.microsoft.com/office/drawing/2014/main" id="{A600D03C-7AB8-5C78-83E5-3D1FD551B326}"/>
                    </a:ext>
                  </a:extLst>
                </p:cNvPr>
                <p:cNvSpPr>
                  <a:spLocks noChangeArrowheads="1"/>
                </p:cNvSpPr>
                <p:nvPr/>
              </p:nvSpPr>
              <p:spPr bwMode="auto">
                <a:xfrm>
                  <a:off x="2771775" y="4306888"/>
                  <a:ext cx="73025" cy="71437"/>
                </a:xfrm>
                <a:prstGeom prst="rect">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137" name="Rectangle 20">
                  <a:extLst>
                    <a:ext uri="{FF2B5EF4-FFF2-40B4-BE49-F238E27FC236}">
                      <a16:creationId xmlns:a16="http://schemas.microsoft.com/office/drawing/2014/main" id="{4DAC8012-486D-211A-F5D9-D19C800AA8B7}"/>
                    </a:ext>
                  </a:extLst>
                </p:cNvPr>
                <p:cNvSpPr>
                  <a:spLocks noChangeArrowheads="1"/>
                </p:cNvSpPr>
                <p:nvPr/>
              </p:nvSpPr>
              <p:spPr bwMode="auto">
                <a:xfrm>
                  <a:off x="3000375" y="4211638"/>
                  <a:ext cx="73025" cy="71437"/>
                </a:xfrm>
                <a:prstGeom prst="rect">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138" name="Rectangle 21">
                  <a:extLst>
                    <a:ext uri="{FF2B5EF4-FFF2-40B4-BE49-F238E27FC236}">
                      <a16:creationId xmlns:a16="http://schemas.microsoft.com/office/drawing/2014/main" id="{F5D3F34C-C9CD-552C-F3C2-65F68DDED00F}"/>
                    </a:ext>
                  </a:extLst>
                </p:cNvPr>
                <p:cNvSpPr>
                  <a:spLocks noChangeArrowheads="1"/>
                </p:cNvSpPr>
                <p:nvPr/>
              </p:nvSpPr>
              <p:spPr bwMode="auto">
                <a:xfrm>
                  <a:off x="3059113" y="4165600"/>
                  <a:ext cx="73025" cy="71438"/>
                </a:xfrm>
                <a:prstGeom prst="rect">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139" name="Rectangle 22">
                  <a:extLst>
                    <a:ext uri="{FF2B5EF4-FFF2-40B4-BE49-F238E27FC236}">
                      <a16:creationId xmlns:a16="http://schemas.microsoft.com/office/drawing/2014/main" id="{55BD4BA6-9F58-8D0B-4369-C33A21EBB839}"/>
                    </a:ext>
                  </a:extLst>
                </p:cNvPr>
                <p:cNvSpPr>
                  <a:spLocks noChangeArrowheads="1"/>
                </p:cNvSpPr>
                <p:nvPr/>
              </p:nvSpPr>
              <p:spPr bwMode="auto">
                <a:xfrm>
                  <a:off x="3084513" y="4143375"/>
                  <a:ext cx="73025" cy="71438"/>
                </a:xfrm>
                <a:prstGeom prst="rect">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140" name="Rectangle 23">
                  <a:extLst>
                    <a:ext uri="{FF2B5EF4-FFF2-40B4-BE49-F238E27FC236}">
                      <a16:creationId xmlns:a16="http://schemas.microsoft.com/office/drawing/2014/main" id="{314B13B2-E1F6-40CA-55EF-77C6FD8C3518}"/>
                    </a:ext>
                  </a:extLst>
                </p:cNvPr>
                <p:cNvSpPr>
                  <a:spLocks noChangeArrowheads="1"/>
                </p:cNvSpPr>
                <p:nvPr/>
              </p:nvSpPr>
              <p:spPr bwMode="auto">
                <a:xfrm>
                  <a:off x="3130550" y="4159250"/>
                  <a:ext cx="73025" cy="71438"/>
                </a:xfrm>
                <a:prstGeom prst="rect">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141" name="Rectangle 24">
                  <a:extLst>
                    <a:ext uri="{FF2B5EF4-FFF2-40B4-BE49-F238E27FC236}">
                      <a16:creationId xmlns:a16="http://schemas.microsoft.com/office/drawing/2014/main" id="{E3A7115E-056D-FB75-2D42-80456A521EC4}"/>
                    </a:ext>
                  </a:extLst>
                </p:cNvPr>
                <p:cNvSpPr>
                  <a:spLocks noChangeArrowheads="1"/>
                </p:cNvSpPr>
                <p:nvPr/>
              </p:nvSpPr>
              <p:spPr bwMode="auto">
                <a:xfrm>
                  <a:off x="3190875" y="4149725"/>
                  <a:ext cx="73025" cy="71438"/>
                </a:xfrm>
                <a:prstGeom prst="rect">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142" name="Rectangle 25">
                  <a:extLst>
                    <a:ext uri="{FF2B5EF4-FFF2-40B4-BE49-F238E27FC236}">
                      <a16:creationId xmlns:a16="http://schemas.microsoft.com/office/drawing/2014/main" id="{A85EDE66-BDDB-1290-708F-82F4962EC34C}"/>
                    </a:ext>
                  </a:extLst>
                </p:cNvPr>
                <p:cNvSpPr>
                  <a:spLocks noChangeArrowheads="1"/>
                </p:cNvSpPr>
                <p:nvPr/>
              </p:nvSpPr>
              <p:spPr bwMode="auto">
                <a:xfrm>
                  <a:off x="3219450" y="4108450"/>
                  <a:ext cx="73025" cy="71438"/>
                </a:xfrm>
                <a:prstGeom prst="rect">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143" name="Rectangle 26">
                  <a:extLst>
                    <a:ext uri="{FF2B5EF4-FFF2-40B4-BE49-F238E27FC236}">
                      <a16:creationId xmlns:a16="http://schemas.microsoft.com/office/drawing/2014/main" id="{94742F18-7B84-5128-8F3C-E553E94A64A6}"/>
                    </a:ext>
                  </a:extLst>
                </p:cNvPr>
                <p:cNvSpPr>
                  <a:spLocks noChangeArrowheads="1"/>
                </p:cNvSpPr>
                <p:nvPr/>
              </p:nvSpPr>
              <p:spPr bwMode="auto">
                <a:xfrm>
                  <a:off x="3251200" y="4073525"/>
                  <a:ext cx="73025" cy="71438"/>
                </a:xfrm>
                <a:prstGeom prst="rect">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144" name="Rectangle 27">
                  <a:extLst>
                    <a:ext uri="{FF2B5EF4-FFF2-40B4-BE49-F238E27FC236}">
                      <a16:creationId xmlns:a16="http://schemas.microsoft.com/office/drawing/2014/main" id="{21363776-754D-0944-9B0D-4CDA12BCA35B}"/>
                    </a:ext>
                  </a:extLst>
                </p:cNvPr>
                <p:cNvSpPr>
                  <a:spLocks noChangeArrowheads="1"/>
                </p:cNvSpPr>
                <p:nvPr/>
              </p:nvSpPr>
              <p:spPr bwMode="auto">
                <a:xfrm>
                  <a:off x="3313113" y="4062413"/>
                  <a:ext cx="73025" cy="71437"/>
                </a:xfrm>
                <a:prstGeom prst="rect">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145" name="Rectangle 28">
                  <a:extLst>
                    <a:ext uri="{FF2B5EF4-FFF2-40B4-BE49-F238E27FC236}">
                      <a16:creationId xmlns:a16="http://schemas.microsoft.com/office/drawing/2014/main" id="{E51F8FA9-7A96-099C-9065-7DA2D2672DFD}"/>
                    </a:ext>
                  </a:extLst>
                </p:cNvPr>
                <p:cNvSpPr>
                  <a:spLocks noChangeArrowheads="1"/>
                </p:cNvSpPr>
                <p:nvPr/>
              </p:nvSpPr>
              <p:spPr bwMode="auto">
                <a:xfrm>
                  <a:off x="3357563" y="3986213"/>
                  <a:ext cx="73025" cy="71437"/>
                </a:xfrm>
                <a:prstGeom prst="rect">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146" name="Rectangle 29">
                  <a:extLst>
                    <a:ext uri="{FF2B5EF4-FFF2-40B4-BE49-F238E27FC236}">
                      <a16:creationId xmlns:a16="http://schemas.microsoft.com/office/drawing/2014/main" id="{589937F2-3BAF-EF9C-CDC3-694EBDBADAFB}"/>
                    </a:ext>
                  </a:extLst>
                </p:cNvPr>
                <p:cNvSpPr>
                  <a:spLocks noChangeArrowheads="1"/>
                </p:cNvSpPr>
                <p:nvPr/>
              </p:nvSpPr>
              <p:spPr bwMode="auto">
                <a:xfrm>
                  <a:off x="3254375" y="4259263"/>
                  <a:ext cx="73025" cy="71437"/>
                </a:xfrm>
                <a:prstGeom prst="rect">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147" name="Rectangle 30">
                  <a:extLst>
                    <a:ext uri="{FF2B5EF4-FFF2-40B4-BE49-F238E27FC236}">
                      <a16:creationId xmlns:a16="http://schemas.microsoft.com/office/drawing/2014/main" id="{5D055D4C-05A2-27FD-B312-E8F9EE0FD88B}"/>
                    </a:ext>
                  </a:extLst>
                </p:cNvPr>
                <p:cNvSpPr>
                  <a:spLocks noChangeArrowheads="1"/>
                </p:cNvSpPr>
                <p:nvPr/>
              </p:nvSpPr>
              <p:spPr bwMode="auto">
                <a:xfrm>
                  <a:off x="3300413" y="4289425"/>
                  <a:ext cx="73025" cy="71438"/>
                </a:xfrm>
                <a:prstGeom prst="rect">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148" name="Rectangle 31">
                  <a:extLst>
                    <a:ext uri="{FF2B5EF4-FFF2-40B4-BE49-F238E27FC236}">
                      <a16:creationId xmlns:a16="http://schemas.microsoft.com/office/drawing/2014/main" id="{A1402489-CD28-12C0-607E-4513818E10B3}"/>
                    </a:ext>
                  </a:extLst>
                </p:cNvPr>
                <p:cNvSpPr>
                  <a:spLocks noChangeArrowheads="1"/>
                </p:cNvSpPr>
                <p:nvPr/>
              </p:nvSpPr>
              <p:spPr bwMode="auto">
                <a:xfrm>
                  <a:off x="3132138" y="4286250"/>
                  <a:ext cx="73025" cy="71438"/>
                </a:xfrm>
                <a:prstGeom prst="rect">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149" name="Rectangle 32">
                  <a:extLst>
                    <a:ext uri="{FF2B5EF4-FFF2-40B4-BE49-F238E27FC236}">
                      <a16:creationId xmlns:a16="http://schemas.microsoft.com/office/drawing/2014/main" id="{BA56B520-88B0-6374-4121-EBDBF7C78965}"/>
                    </a:ext>
                  </a:extLst>
                </p:cNvPr>
                <p:cNvSpPr>
                  <a:spLocks noChangeArrowheads="1"/>
                </p:cNvSpPr>
                <p:nvPr/>
              </p:nvSpPr>
              <p:spPr bwMode="auto">
                <a:xfrm>
                  <a:off x="3100388" y="4243388"/>
                  <a:ext cx="73025" cy="71437"/>
                </a:xfrm>
                <a:prstGeom prst="rect">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150" name="Rectangle 33">
                  <a:extLst>
                    <a:ext uri="{FF2B5EF4-FFF2-40B4-BE49-F238E27FC236}">
                      <a16:creationId xmlns:a16="http://schemas.microsoft.com/office/drawing/2014/main" id="{8A686579-B384-0AE9-528A-6AABFFD7805D}"/>
                    </a:ext>
                  </a:extLst>
                </p:cNvPr>
                <p:cNvSpPr>
                  <a:spLocks noChangeArrowheads="1"/>
                </p:cNvSpPr>
                <p:nvPr/>
              </p:nvSpPr>
              <p:spPr bwMode="auto">
                <a:xfrm>
                  <a:off x="2986088" y="4300538"/>
                  <a:ext cx="73025" cy="71437"/>
                </a:xfrm>
                <a:prstGeom prst="rect">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151" name="Rectangle 34">
                  <a:extLst>
                    <a:ext uri="{FF2B5EF4-FFF2-40B4-BE49-F238E27FC236}">
                      <a16:creationId xmlns:a16="http://schemas.microsoft.com/office/drawing/2014/main" id="{57BFF098-C8D9-67C6-4218-B76DAD01EB2B}"/>
                    </a:ext>
                  </a:extLst>
                </p:cNvPr>
                <p:cNvSpPr>
                  <a:spLocks noChangeArrowheads="1"/>
                </p:cNvSpPr>
                <p:nvPr/>
              </p:nvSpPr>
              <p:spPr bwMode="auto">
                <a:xfrm>
                  <a:off x="2973388" y="4337050"/>
                  <a:ext cx="73025" cy="71438"/>
                </a:xfrm>
                <a:prstGeom prst="rect">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152" name="Rectangle 35">
                  <a:extLst>
                    <a:ext uri="{FF2B5EF4-FFF2-40B4-BE49-F238E27FC236}">
                      <a16:creationId xmlns:a16="http://schemas.microsoft.com/office/drawing/2014/main" id="{3662F85F-6AE4-68DF-F596-F13A3A477AA3}"/>
                    </a:ext>
                  </a:extLst>
                </p:cNvPr>
                <p:cNvSpPr>
                  <a:spLocks noChangeArrowheads="1"/>
                </p:cNvSpPr>
                <p:nvPr/>
              </p:nvSpPr>
              <p:spPr bwMode="auto">
                <a:xfrm>
                  <a:off x="2943225" y="4375150"/>
                  <a:ext cx="73025" cy="71438"/>
                </a:xfrm>
                <a:prstGeom prst="rect">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153" name="Rectangle 36">
                  <a:extLst>
                    <a:ext uri="{FF2B5EF4-FFF2-40B4-BE49-F238E27FC236}">
                      <a16:creationId xmlns:a16="http://schemas.microsoft.com/office/drawing/2014/main" id="{DE18CD26-2DF4-B909-E9DA-C99B297C9938}"/>
                    </a:ext>
                  </a:extLst>
                </p:cNvPr>
                <p:cNvSpPr>
                  <a:spLocks noChangeArrowheads="1"/>
                </p:cNvSpPr>
                <p:nvPr/>
              </p:nvSpPr>
              <p:spPr bwMode="auto">
                <a:xfrm>
                  <a:off x="2894013" y="4397375"/>
                  <a:ext cx="73025" cy="71438"/>
                </a:xfrm>
                <a:prstGeom prst="rect">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154" name="Rectangle 37">
                  <a:extLst>
                    <a:ext uri="{FF2B5EF4-FFF2-40B4-BE49-F238E27FC236}">
                      <a16:creationId xmlns:a16="http://schemas.microsoft.com/office/drawing/2014/main" id="{125656EE-A99C-1FBD-4191-B22E627B59D2}"/>
                    </a:ext>
                  </a:extLst>
                </p:cNvPr>
                <p:cNvSpPr>
                  <a:spLocks noChangeArrowheads="1"/>
                </p:cNvSpPr>
                <p:nvPr/>
              </p:nvSpPr>
              <p:spPr bwMode="auto">
                <a:xfrm>
                  <a:off x="2840038" y="4424363"/>
                  <a:ext cx="73025" cy="71437"/>
                </a:xfrm>
                <a:prstGeom prst="rect">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155" name="Rectangle 38">
                  <a:extLst>
                    <a:ext uri="{FF2B5EF4-FFF2-40B4-BE49-F238E27FC236}">
                      <a16:creationId xmlns:a16="http://schemas.microsoft.com/office/drawing/2014/main" id="{EDD97FAE-768D-DBF7-D2AA-D76EFBDAEC17}"/>
                    </a:ext>
                  </a:extLst>
                </p:cNvPr>
                <p:cNvSpPr>
                  <a:spLocks noChangeArrowheads="1"/>
                </p:cNvSpPr>
                <p:nvPr/>
              </p:nvSpPr>
              <p:spPr bwMode="auto">
                <a:xfrm>
                  <a:off x="3033713" y="4327525"/>
                  <a:ext cx="73025" cy="71438"/>
                </a:xfrm>
                <a:prstGeom prst="rect">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156" name="Rectangle 39">
                  <a:extLst>
                    <a:ext uri="{FF2B5EF4-FFF2-40B4-BE49-F238E27FC236}">
                      <a16:creationId xmlns:a16="http://schemas.microsoft.com/office/drawing/2014/main" id="{C3957EEC-D0AA-2A75-91CF-68C4A94396F2}"/>
                    </a:ext>
                  </a:extLst>
                </p:cNvPr>
                <p:cNvSpPr>
                  <a:spLocks noChangeArrowheads="1"/>
                </p:cNvSpPr>
                <p:nvPr/>
              </p:nvSpPr>
              <p:spPr bwMode="auto">
                <a:xfrm>
                  <a:off x="3059113" y="4330700"/>
                  <a:ext cx="73025" cy="71438"/>
                </a:xfrm>
                <a:prstGeom prst="rect">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157" name="Rectangle 40">
                  <a:extLst>
                    <a:ext uri="{FF2B5EF4-FFF2-40B4-BE49-F238E27FC236}">
                      <a16:creationId xmlns:a16="http://schemas.microsoft.com/office/drawing/2014/main" id="{90D2D968-B148-977C-C2DC-B8E097ED3FB6}"/>
                    </a:ext>
                  </a:extLst>
                </p:cNvPr>
                <p:cNvSpPr>
                  <a:spLocks noChangeArrowheads="1"/>
                </p:cNvSpPr>
                <p:nvPr/>
              </p:nvSpPr>
              <p:spPr bwMode="auto">
                <a:xfrm>
                  <a:off x="3109913" y="4356100"/>
                  <a:ext cx="73025" cy="71438"/>
                </a:xfrm>
                <a:prstGeom prst="rect">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158" name="Rectangle 41">
                  <a:extLst>
                    <a:ext uri="{FF2B5EF4-FFF2-40B4-BE49-F238E27FC236}">
                      <a16:creationId xmlns:a16="http://schemas.microsoft.com/office/drawing/2014/main" id="{768A0A40-42A2-362C-745F-014202F304A8}"/>
                    </a:ext>
                  </a:extLst>
                </p:cNvPr>
                <p:cNvSpPr>
                  <a:spLocks noChangeArrowheads="1"/>
                </p:cNvSpPr>
                <p:nvPr/>
              </p:nvSpPr>
              <p:spPr bwMode="auto">
                <a:xfrm>
                  <a:off x="3132138" y="4365625"/>
                  <a:ext cx="73025" cy="71438"/>
                </a:xfrm>
                <a:prstGeom prst="rect">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159" name="Rectangle 42">
                  <a:extLst>
                    <a:ext uri="{FF2B5EF4-FFF2-40B4-BE49-F238E27FC236}">
                      <a16:creationId xmlns:a16="http://schemas.microsoft.com/office/drawing/2014/main" id="{309A95AC-25E3-F54F-855E-282970456099}"/>
                    </a:ext>
                  </a:extLst>
                </p:cNvPr>
                <p:cNvSpPr>
                  <a:spLocks noChangeArrowheads="1"/>
                </p:cNvSpPr>
                <p:nvPr/>
              </p:nvSpPr>
              <p:spPr bwMode="auto">
                <a:xfrm>
                  <a:off x="3203575" y="4384675"/>
                  <a:ext cx="73025" cy="71438"/>
                </a:xfrm>
                <a:prstGeom prst="rect">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160" name="Rectangle 43">
                  <a:extLst>
                    <a:ext uri="{FF2B5EF4-FFF2-40B4-BE49-F238E27FC236}">
                      <a16:creationId xmlns:a16="http://schemas.microsoft.com/office/drawing/2014/main" id="{ABA69F5B-1E9C-42CA-566B-0382C1C108CF}"/>
                    </a:ext>
                  </a:extLst>
                </p:cNvPr>
                <p:cNvSpPr>
                  <a:spLocks noChangeArrowheads="1"/>
                </p:cNvSpPr>
                <p:nvPr/>
              </p:nvSpPr>
              <p:spPr bwMode="auto">
                <a:xfrm>
                  <a:off x="3132138" y="4494213"/>
                  <a:ext cx="73025" cy="71437"/>
                </a:xfrm>
                <a:prstGeom prst="rect">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161" name="Rectangle 44">
                  <a:extLst>
                    <a:ext uri="{FF2B5EF4-FFF2-40B4-BE49-F238E27FC236}">
                      <a16:creationId xmlns:a16="http://schemas.microsoft.com/office/drawing/2014/main" id="{823AD41A-D29B-0AC8-F05E-D1DFAB9B8C56}"/>
                    </a:ext>
                  </a:extLst>
                </p:cNvPr>
                <p:cNvSpPr>
                  <a:spLocks noChangeArrowheads="1"/>
                </p:cNvSpPr>
                <p:nvPr/>
              </p:nvSpPr>
              <p:spPr bwMode="auto">
                <a:xfrm>
                  <a:off x="3225800" y="4703763"/>
                  <a:ext cx="73025" cy="71437"/>
                </a:xfrm>
                <a:prstGeom prst="rect">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162" name="Rectangle 45">
                  <a:extLst>
                    <a:ext uri="{FF2B5EF4-FFF2-40B4-BE49-F238E27FC236}">
                      <a16:creationId xmlns:a16="http://schemas.microsoft.com/office/drawing/2014/main" id="{A02E169C-ACCA-6390-1F1E-F7B8154ECADD}"/>
                    </a:ext>
                  </a:extLst>
                </p:cNvPr>
                <p:cNvSpPr>
                  <a:spLocks noChangeArrowheads="1"/>
                </p:cNvSpPr>
                <p:nvPr/>
              </p:nvSpPr>
              <p:spPr bwMode="auto">
                <a:xfrm>
                  <a:off x="3898900" y="3805238"/>
                  <a:ext cx="73025" cy="71437"/>
                </a:xfrm>
                <a:prstGeom prst="rect">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163" name="Rectangle 46">
                  <a:extLst>
                    <a:ext uri="{FF2B5EF4-FFF2-40B4-BE49-F238E27FC236}">
                      <a16:creationId xmlns:a16="http://schemas.microsoft.com/office/drawing/2014/main" id="{6A0CF8DD-7420-9B20-F75F-90B9A7946F3B}"/>
                    </a:ext>
                  </a:extLst>
                </p:cNvPr>
                <p:cNvSpPr>
                  <a:spLocks noChangeArrowheads="1"/>
                </p:cNvSpPr>
                <p:nvPr/>
              </p:nvSpPr>
              <p:spPr bwMode="auto">
                <a:xfrm>
                  <a:off x="3203575" y="4797425"/>
                  <a:ext cx="73025" cy="71438"/>
                </a:xfrm>
                <a:prstGeom prst="rect">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grpSp>
          <p:sp>
            <p:nvSpPr>
              <p:cNvPr id="164" name="テキスト ボックス 163">
                <a:extLst>
                  <a:ext uri="{FF2B5EF4-FFF2-40B4-BE49-F238E27FC236}">
                    <a16:creationId xmlns:a16="http://schemas.microsoft.com/office/drawing/2014/main" id="{D91307C5-8A5E-BA46-EC45-FFBB40AE8A1B}"/>
                  </a:ext>
                </a:extLst>
              </p:cNvPr>
              <p:cNvSpPr txBox="1"/>
              <p:nvPr/>
            </p:nvSpPr>
            <p:spPr>
              <a:xfrm flipH="1">
                <a:off x="8064921" y="2101094"/>
                <a:ext cx="551454" cy="276999"/>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altLang="ja-JP" sz="12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B-IX</a:t>
                </a:r>
                <a:endParaRPr kumimoji="0" lang="ja-JP" altLang="en-US" sz="12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endParaRPr>
              </a:p>
            </p:txBody>
          </p:sp>
        </p:grpSp>
        <p:grpSp>
          <p:nvGrpSpPr>
            <p:cNvPr id="240" name="グループ化 239">
              <a:extLst>
                <a:ext uri="{FF2B5EF4-FFF2-40B4-BE49-F238E27FC236}">
                  <a16:creationId xmlns:a16="http://schemas.microsoft.com/office/drawing/2014/main" id="{806732C2-9E05-1038-67AB-750A8350B776}"/>
                </a:ext>
              </a:extLst>
            </p:cNvPr>
            <p:cNvGrpSpPr/>
            <p:nvPr/>
          </p:nvGrpSpPr>
          <p:grpSpPr>
            <a:xfrm>
              <a:off x="7505241" y="651681"/>
              <a:ext cx="1392222" cy="1800000"/>
              <a:chOff x="7505241" y="651681"/>
              <a:chExt cx="1392222" cy="1800000"/>
            </a:xfrm>
          </p:grpSpPr>
          <p:grpSp>
            <p:nvGrpSpPr>
              <p:cNvPr id="187" name="グループ化 186">
                <a:extLst>
                  <a:ext uri="{FF2B5EF4-FFF2-40B4-BE49-F238E27FC236}">
                    <a16:creationId xmlns:a16="http://schemas.microsoft.com/office/drawing/2014/main" id="{4F6D1888-6A23-4962-8362-C3275A8CACF2}"/>
                  </a:ext>
                </a:extLst>
              </p:cNvPr>
              <p:cNvGrpSpPr>
                <a:grpSpLocks noChangeAspect="1"/>
              </p:cNvGrpSpPr>
              <p:nvPr/>
            </p:nvGrpSpPr>
            <p:grpSpPr>
              <a:xfrm>
                <a:off x="7505241" y="651681"/>
                <a:ext cx="1392222" cy="1800000"/>
                <a:chOff x="2484438" y="620713"/>
                <a:chExt cx="3978275" cy="5143500"/>
              </a:xfrm>
            </p:grpSpPr>
            <p:pic>
              <p:nvPicPr>
                <p:cNvPr id="188" name="Picture 2" descr="tayousei3">
                  <a:extLst>
                    <a:ext uri="{FF2B5EF4-FFF2-40B4-BE49-F238E27FC236}">
                      <a16:creationId xmlns:a16="http://schemas.microsoft.com/office/drawing/2014/main" id="{F668D378-F624-CBAB-D03D-5748FAB2AF29}"/>
                    </a:ext>
                  </a:extLst>
                </p:cNvPr>
                <p:cNvPicPr>
                  <a:picLocks noChangeAspect="1" noChangeArrowheads="1"/>
                </p:cNvPicPr>
                <p:nvPr/>
              </p:nvPicPr>
              <p:blipFill>
                <a:blip r:embed="rId3" cstate="print"/>
                <a:srcRect/>
                <a:stretch>
                  <a:fillRect/>
                </a:stretch>
              </p:blipFill>
              <p:spPr bwMode="auto">
                <a:xfrm>
                  <a:off x="2484438" y="620713"/>
                  <a:ext cx="3978275" cy="5143500"/>
                </a:xfrm>
                <a:prstGeom prst="rect">
                  <a:avLst/>
                </a:prstGeom>
                <a:noFill/>
                <a:ln w="9525">
                  <a:noFill/>
                  <a:miter lim="800000"/>
                  <a:headEnd/>
                  <a:tailEnd/>
                </a:ln>
              </p:spPr>
            </p:pic>
            <p:sp>
              <p:nvSpPr>
                <p:cNvPr id="189" name="Rectangle 4">
                  <a:extLst>
                    <a:ext uri="{FF2B5EF4-FFF2-40B4-BE49-F238E27FC236}">
                      <a16:creationId xmlns:a16="http://schemas.microsoft.com/office/drawing/2014/main" id="{E5855C70-C831-A905-E6CE-4859ACF12C5E}"/>
                    </a:ext>
                  </a:extLst>
                </p:cNvPr>
                <p:cNvSpPr>
                  <a:spLocks noChangeArrowheads="1"/>
                </p:cNvSpPr>
                <p:nvPr/>
              </p:nvSpPr>
              <p:spPr bwMode="auto">
                <a:xfrm>
                  <a:off x="3203575" y="4075113"/>
                  <a:ext cx="73025" cy="71437"/>
                </a:xfrm>
                <a:prstGeom prst="rect">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190" name="Rectangle 5">
                  <a:extLst>
                    <a:ext uri="{FF2B5EF4-FFF2-40B4-BE49-F238E27FC236}">
                      <a16:creationId xmlns:a16="http://schemas.microsoft.com/office/drawing/2014/main" id="{9DB84AE5-81B0-9D60-6063-2B71EC100FD1}"/>
                    </a:ext>
                  </a:extLst>
                </p:cNvPr>
                <p:cNvSpPr>
                  <a:spLocks noChangeArrowheads="1"/>
                </p:cNvSpPr>
                <p:nvPr/>
              </p:nvSpPr>
              <p:spPr bwMode="auto">
                <a:xfrm>
                  <a:off x="3349625" y="4017963"/>
                  <a:ext cx="73025" cy="71437"/>
                </a:xfrm>
                <a:prstGeom prst="rect">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191" name="Rectangle 6">
                  <a:extLst>
                    <a:ext uri="{FF2B5EF4-FFF2-40B4-BE49-F238E27FC236}">
                      <a16:creationId xmlns:a16="http://schemas.microsoft.com/office/drawing/2014/main" id="{D1491CE6-3BC1-171A-6A58-885BF9E17914}"/>
                    </a:ext>
                  </a:extLst>
                </p:cNvPr>
                <p:cNvSpPr>
                  <a:spLocks noChangeArrowheads="1"/>
                </p:cNvSpPr>
                <p:nvPr/>
              </p:nvSpPr>
              <p:spPr bwMode="auto">
                <a:xfrm>
                  <a:off x="3419475" y="3995738"/>
                  <a:ext cx="73025" cy="71437"/>
                </a:xfrm>
                <a:prstGeom prst="rect">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192" name="Rectangle 7">
                  <a:extLst>
                    <a:ext uri="{FF2B5EF4-FFF2-40B4-BE49-F238E27FC236}">
                      <a16:creationId xmlns:a16="http://schemas.microsoft.com/office/drawing/2014/main" id="{A2BBD267-7B62-AD68-3B8B-70FEEEC755A2}"/>
                    </a:ext>
                  </a:extLst>
                </p:cNvPr>
                <p:cNvSpPr>
                  <a:spLocks noChangeArrowheads="1"/>
                </p:cNvSpPr>
                <p:nvPr/>
              </p:nvSpPr>
              <p:spPr bwMode="auto">
                <a:xfrm>
                  <a:off x="3448050" y="3933825"/>
                  <a:ext cx="73025" cy="71438"/>
                </a:xfrm>
                <a:prstGeom prst="rect">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193" name="Rectangle 8">
                  <a:extLst>
                    <a:ext uri="{FF2B5EF4-FFF2-40B4-BE49-F238E27FC236}">
                      <a16:creationId xmlns:a16="http://schemas.microsoft.com/office/drawing/2014/main" id="{4B5FFED4-2272-E25B-030B-4F4007648FCB}"/>
                    </a:ext>
                  </a:extLst>
                </p:cNvPr>
                <p:cNvSpPr>
                  <a:spLocks noChangeArrowheads="1"/>
                </p:cNvSpPr>
                <p:nvPr/>
              </p:nvSpPr>
              <p:spPr bwMode="auto">
                <a:xfrm>
                  <a:off x="3321050" y="3983038"/>
                  <a:ext cx="73025" cy="71437"/>
                </a:xfrm>
                <a:prstGeom prst="rect">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194" name="Rectangle 9">
                  <a:extLst>
                    <a:ext uri="{FF2B5EF4-FFF2-40B4-BE49-F238E27FC236}">
                      <a16:creationId xmlns:a16="http://schemas.microsoft.com/office/drawing/2014/main" id="{75F3071B-672D-41D8-AE90-49D6F9469598}"/>
                    </a:ext>
                  </a:extLst>
                </p:cNvPr>
                <p:cNvSpPr>
                  <a:spLocks noChangeArrowheads="1"/>
                </p:cNvSpPr>
                <p:nvPr/>
              </p:nvSpPr>
              <p:spPr bwMode="auto">
                <a:xfrm>
                  <a:off x="3576638" y="3851275"/>
                  <a:ext cx="73025" cy="71438"/>
                </a:xfrm>
                <a:prstGeom prst="rect">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195" name="Rectangle 10">
                  <a:extLst>
                    <a:ext uri="{FF2B5EF4-FFF2-40B4-BE49-F238E27FC236}">
                      <a16:creationId xmlns:a16="http://schemas.microsoft.com/office/drawing/2014/main" id="{42D3A95F-C351-662B-E929-5E3CF0A5E3DB}"/>
                    </a:ext>
                  </a:extLst>
                </p:cNvPr>
                <p:cNvSpPr>
                  <a:spLocks noChangeArrowheads="1"/>
                </p:cNvSpPr>
                <p:nvPr/>
              </p:nvSpPr>
              <p:spPr bwMode="auto">
                <a:xfrm>
                  <a:off x="3660775" y="3854450"/>
                  <a:ext cx="73025" cy="71438"/>
                </a:xfrm>
                <a:prstGeom prst="rect">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196" name="Rectangle 11">
                  <a:extLst>
                    <a:ext uri="{FF2B5EF4-FFF2-40B4-BE49-F238E27FC236}">
                      <a16:creationId xmlns:a16="http://schemas.microsoft.com/office/drawing/2014/main" id="{8913E2A8-EB85-8D40-8578-3FB0E65C3716}"/>
                    </a:ext>
                  </a:extLst>
                </p:cNvPr>
                <p:cNvSpPr>
                  <a:spLocks noChangeArrowheads="1"/>
                </p:cNvSpPr>
                <p:nvPr/>
              </p:nvSpPr>
              <p:spPr bwMode="auto">
                <a:xfrm>
                  <a:off x="3609975" y="3629025"/>
                  <a:ext cx="73025" cy="71438"/>
                </a:xfrm>
                <a:prstGeom prst="rect">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197" name="Rectangle 12">
                  <a:extLst>
                    <a:ext uri="{FF2B5EF4-FFF2-40B4-BE49-F238E27FC236}">
                      <a16:creationId xmlns:a16="http://schemas.microsoft.com/office/drawing/2014/main" id="{7C783988-B62A-90CE-EFEA-66815973CC86}"/>
                    </a:ext>
                  </a:extLst>
                </p:cNvPr>
                <p:cNvSpPr>
                  <a:spLocks noChangeArrowheads="1"/>
                </p:cNvSpPr>
                <p:nvPr/>
              </p:nvSpPr>
              <p:spPr bwMode="auto">
                <a:xfrm>
                  <a:off x="3678238" y="3644900"/>
                  <a:ext cx="73025" cy="71438"/>
                </a:xfrm>
                <a:prstGeom prst="rect">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198" name="Rectangle 13">
                  <a:extLst>
                    <a:ext uri="{FF2B5EF4-FFF2-40B4-BE49-F238E27FC236}">
                      <a16:creationId xmlns:a16="http://schemas.microsoft.com/office/drawing/2014/main" id="{8DCD3338-A888-0DF0-D2CC-B5DF33C91ECF}"/>
                    </a:ext>
                  </a:extLst>
                </p:cNvPr>
                <p:cNvSpPr>
                  <a:spLocks noChangeArrowheads="1"/>
                </p:cNvSpPr>
                <p:nvPr/>
              </p:nvSpPr>
              <p:spPr bwMode="auto">
                <a:xfrm>
                  <a:off x="3822700" y="3860800"/>
                  <a:ext cx="73025" cy="71438"/>
                </a:xfrm>
                <a:prstGeom prst="rect">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199" name="Rectangle 14">
                  <a:extLst>
                    <a:ext uri="{FF2B5EF4-FFF2-40B4-BE49-F238E27FC236}">
                      <a16:creationId xmlns:a16="http://schemas.microsoft.com/office/drawing/2014/main" id="{26A70BBD-2C26-EC00-95CF-30129AF373A1}"/>
                    </a:ext>
                  </a:extLst>
                </p:cNvPr>
                <p:cNvSpPr>
                  <a:spLocks noChangeArrowheads="1"/>
                </p:cNvSpPr>
                <p:nvPr/>
              </p:nvSpPr>
              <p:spPr bwMode="auto">
                <a:xfrm>
                  <a:off x="3876675" y="3827463"/>
                  <a:ext cx="73025" cy="71437"/>
                </a:xfrm>
                <a:prstGeom prst="rect">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200" name="Rectangle 15">
                  <a:extLst>
                    <a:ext uri="{FF2B5EF4-FFF2-40B4-BE49-F238E27FC236}">
                      <a16:creationId xmlns:a16="http://schemas.microsoft.com/office/drawing/2014/main" id="{14AE08F3-AA58-321F-8075-615DCFDFDA9B}"/>
                    </a:ext>
                  </a:extLst>
                </p:cNvPr>
                <p:cNvSpPr>
                  <a:spLocks noChangeArrowheads="1"/>
                </p:cNvSpPr>
                <p:nvPr/>
              </p:nvSpPr>
              <p:spPr bwMode="auto">
                <a:xfrm>
                  <a:off x="3929063" y="3798888"/>
                  <a:ext cx="73025" cy="71437"/>
                </a:xfrm>
                <a:prstGeom prst="rect">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201" name="Rectangle 16">
                  <a:extLst>
                    <a:ext uri="{FF2B5EF4-FFF2-40B4-BE49-F238E27FC236}">
                      <a16:creationId xmlns:a16="http://schemas.microsoft.com/office/drawing/2014/main" id="{68CA519F-F192-2829-82E8-68F6AF6D4732}"/>
                    </a:ext>
                  </a:extLst>
                </p:cNvPr>
                <p:cNvSpPr>
                  <a:spLocks noChangeArrowheads="1"/>
                </p:cNvSpPr>
                <p:nvPr/>
              </p:nvSpPr>
              <p:spPr bwMode="auto">
                <a:xfrm>
                  <a:off x="3956050" y="3789363"/>
                  <a:ext cx="73025" cy="71437"/>
                </a:xfrm>
                <a:prstGeom prst="rect">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202" name="Rectangle 17">
                  <a:extLst>
                    <a:ext uri="{FF2B5EF4-FFF2-40B4-BE49-F238E27FC236}">
                      <a16:creationId xmlns:a16="http://schemas.microsoft.com/office/drawing/2014/main" id="{0DEBC5B1-8C28-6CDA-31F2-DB8917F3336C}"/>
                    </a:ext>
                  </a:extLst>
                </p:cNvPr>
                <p:cNvSpPr>
                  <a:spLocks noChangeArrowheads="1"/>
                </p:cNvSpPr>
                <p:nvPr/>
              </p:nvSpPr>
              <p:spPr bwMode="auto">
                <a:xfrm>
                  <a:off x="3984625" y="3786188"/>
                  <a:ext cx="73025" cy="71437"/>
                </a:xfrm>
                <a:prstGeom prst="rect">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203" name="Rectangle 18">
                  <a:extLst>
                    <a:ext uri="{FF2B5EF4-FFF2-40B4-BE49-F238E27FC236}">
                      <a16:creationId xmlns:a16="http://schemas.microsoft.com/office/drawing/2014/main" id="{2D097AF9-5FAE-533E-1D42-395558E443EF}"/>
                    </a:ext>
                  </a:extLst>
                </p:cNvPr>
                <p:cNvSpPr>
                  <a:spLocks noChangeArrowheads="1"/>
                </p:cNvSpPr>
                <p:nvPr/>
              </p:nvSpPr>
              <p:spPr bwMode="auto">
                <a:xfrm>
                  <a:off x="4010025" y="3789363"/>
                  <a:ext cx="73025" cy="71437"/>
                </a:xfrm>
                <a:prstGeom prst="rect">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204" name="Rectangle 19">
                  <a:extLst>
                    <a:ext uri="{FF2B5EF4-FFF2-40B4-BE49-F238E27FC236}">
                      <a16:creationId xmlns:a16="http://schemas.microsoft.com/office/drawing/2014/main" id="{A05381CF-1EE1-B3AB-9933-ECD0C53374E5}"/>
                    </a:ext>
                  </a:extLst>
                </p:cNvPr>
                <p:cNvSpPr>
                  <a:spLocks noChangeArrowheads="1"/>
                </p:cNvSpPr>
                <p:nvPr/>
              </p:nvSpPr>
              <p:spPr bwMode="auto">
                <a:xfrm>
                  <a:off x="4044950" y="3773488"/>
                  <a:ext cx="73025" cy="71437"/>
                </a:xfrm>
                <a:prstGeom prst="rect">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205" name="Rectangle 20">
                  <a:extLst>
                    <a:ext uri="{FF2B5EF4-FFF2-40B4-BE49-F238E27FC236}">
                      <a16:creationId xmlns:a16="http://schemas.microsoft.com/office/drawing/2014/main" id="{34D70629-B6F4-AADE-3695-259AF2215EB9}"/>
                    </a:ext>
                  </a:extLst>
                </p:cNvPr>
                <p:cNvSpPr>
                  <a:spLocks noChangeArrowheads="1"/>
                </p:cNvSpPr>
                <p:nvPr/>
              </p:nvSpPr>
              <p:spPr bwMode="auto">
                <a:xfrm>
                  <a:off x="4032250" y="3816350"/>
                  <a:ext cx="73025" cy="71438"/>
                </a:xfrm>
                <a:prstGeom prst="rect">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206" name="Rectangle 21">
                  <a:extLst>
                    <a:ext uri="{FF2B5EF4-FFF2-40B4-BE49-F238E27FC236}">
                      <a16:creationId xmlns:a16="http://schemas.microsoft.com/office/drawing/2014/main" id="{0A6FB9AF-EB4D-5585-A58E-0D4E57217A02}"/>
                    </a:ext>
                  </a:extLst>
                </p:cNvPr>
                <p:cNvSpPr>
                  <a:spLocks noChangeArrowheads="1"/>
                </p:cNvSpPr>
                <p:nvPr/>
              </p:nvSpPr>
              <p:spPr bwMode="auto">
                <a:xfrm>
                  <a:off x="4016375" y="3844925"/>
                  <a:ext cx="73025" cy="71438"/>
                </a:xfrm>
                <a:prstGeom prst="rect">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207" name="Rectangle 22">
                  <a:extLst>
                    <a:ext uri="{FF2B5EF4-FFF2-40B4-BE49-F238E27FC236}">
                      <a16:creationId xmlns:a16="http://schemas.microsoft.com/office/drawing/2014/main" id="{81CE1023-1CC7-12CE-C72F-3191B5ED650E}"/>
                    </a:ext>
                  </a:extLst>
                </p:cNvPr>
                <p:cNvSpPr>
                  <a:spLocks noChangeArrowheads="1"/>
                </p:cNvSpPr>
                <p:nvPr/>
              </p:nvSpPr>
              <p:spPr bwMode="auto">
                <a:xfrm>
                  <a:off x="4038600" y="3862388"/>
                  <a:ext cx="73025" cy="71437"/>
                </a:xfrm>
                <a:prstGeom prst="rect">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grpSp>
          <p:sp>
            <p:nvSpPr>
              <p:cNvPr id="208" name="テキスト ボックス 207">
                <a:extLst>
                  <a:ext uri="{FF2B5EF4-FFF2-40B4-BE49-F238E27FC236}">
                    <a16:creationId xmlns:a16="http://schemas.microsoft.com/office/drawing/2014/main" id="{58BA5D35-7BD5-E61D-3AA4-AA70BEB92924}"/>
                  </a:ext>
                </a:extLst>
              </p:cNvPr>
              <p:cNvSpPr txBox="1"/>
              <p:nvPr/>
            </p:nvSpPr>
            <p:spPr>
              <a:xfrm flipH="1">
                <a:off x="7851183" y="2052951"/>
                <a:ext cx="551454" cy="276999"/>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altLang="ja-JP" sz="12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B-X</a:t>
                </a:r>
                <a:endParaRPr kumimoji="0" lang="ja-JP" altLang="en-US" sz="12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endParaRPr>
              </a:p>
            </p:txBody>
          </p:sp>
        </p:grpSp>
        <p:grpSp>
          <p:nvGrpSpPr>
            <p:cNvPr id="241" name="グループ化 240">
              <a:extLst>
                <a:ext uri="{FF2B5EF4-FFF2-40B4-BE49-F238E27FC236}">
                  <a16:creationId xmlns:a16="http://schemas.microsoft.com/office/drawing/2014/main" id="{CCA5EE4C-416B-096E-3F37-9BAA56613CAB}"/>
                </a:ext>
              </a:extLst>
            </p:cNvPr>
            <p:cNvGrpSpPr/>
            <p:nvPr/>
          </p:nvGrpSpPr>
          <p:grpSpPr>
            <a:xfrm>
              <a:off x="8707778" y="2293974"/>
              <a:ext cx="1392222" cy="1800000"/>
              <a:chOff x="9093807" y="2506145"/>
              <a:chExt cx="1392222" cy="1800000"/>
            </a:xfrm>
          </p:grpSpPr>
          <p:grpSp>
            <p:nvGrpSpPr>
              <p:cNvPr id="209" name="グループ化 208">
                <a:extLst>
                  <a:ext uri="{FF2B5EF4-FFF2-40B4-BE49-F238E27FC236}">
                    <a16:creationId xmlns:a16="http://schemas.microsoft.com/office/drawing/2014/main" id="{E13A525A-00DF-D590-8C15-0C9722923A66}"/>
                  </a:ext>
                </a:extLst>
              </p:cNvPr>
              <p:cNvGrpSpPr>
                <a:grpSpLocks noChangeAspect="1"/>
              </p:cNvGrpSpPr>
              <p:nvPr/>
            </p:nvGrpSpPr>
            <p:grpSpPr>
              <a:xfrm>
                <a:off x="9093807" y="2506145"/>
                <a:ext cx="1392222" cy="1800000"/>
                <a:chOff x="2484438" y="620713"/>
                <a:chExt cx="3978275" cy="5143500"/>
              </a:xfrm>
            </p:grpSpPr>
            <p:pic>
              <p:nvPicPr>
                <p:cNvPr id="210" name="Picture 2" descr="tayousei3">
                  <a:extLst>
                    <a:ext uri="{FF2B5EF4-FFF2-40B4-BE49-F238E27FC236}">
                      <a16:creationId xmlns:a16="http://schemas.microsoft.com/office/drawing/2014/main" id="{93BEE933-465A-5FD7-DA79-322817669A8C}"/>
                    </a:ext>
                  </a:extLst>
                </p:cNvPr>
                <p:cNvPicPr>
                  <a:picLocks noChangeAspect="1" noChangeArrowheads="1"/>
                </p:cNvPicPr>
                <p:nvPr/>
              </p:nvPicPr>
              <p:blipFill>
                <a:blip r:embed="rId3" cstate="print"/>
                <a:srcRect/>
                <a:stretch>
                  <a:fillRect/>
                </a:stretch>
              </p:blipFill>
              <p:spPr bwMode="auto">
                <a:xfrm>
                  <a:off x="2484438" y="620713"/>
                  <a:ext cx="3978275" cy="5143500"/>
                </a:xfrm>
                <a:prstGeom prst="rect">
                  <a:avLst/>
                </a:prstGeom>
                <a:solidFill>
                  <a:srgbClr val="FF0000"/>
                </a:solidFill>
                <a:ln w="9525">
                  <a:noFill/>
                  <a:miter lim="800000"/>
                  <a:headEnd/>
                  <a:tailEnd/>
                </a:ln>
              </p:spPr>
            </p:pic>
            <p:sp>
              <p:nvSpPr>
                <p:cNvPr id="211" name="AutoShape 4">
                  <a:extLst>
                    <a:ext uri="{FF2B5EF4-FFF2-40B4-BE49-F238E27FC236}">
                      <a16:creationId xmlns:a16="http://schemas.microsoft.com/office/drawing/2014/main" id="{99521D36-E00D-5ADB-8D47-FA4B0C4B456D}"/>
                    </a:ext>
                  </a:extLst>
                </p:cNvPr>
                <p:cNvSpPr>
                  <a:spLocks noChangeArrowheads="1"/>
                </p:cNvSpPr>
                <p:nvPr/>
              </p:nvSpPr>
              <p:spPr bwMode="auto">
                <a:xfrm>
                  <a:off x="2906713" y="4337050"/>
                  <a:ext cx="73025" cy="71438"/>
                </a:xfrm>
                <a:prstGeom prst="triangle">
                  <a:avLst>
                    <a:gd name="adj" fmla="val 50000"/>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212" name="AutoShape 5">
                  <a:extLst>
                    <a:ext uri="{FF2B5EF4-FFF2-40B4-BE49-F238E27FC236}">
                      <a16:creationId xmlns:a16="http://schemas.microsoft.com/office/drawing/2014/main" id="{40CCEFDB-10B8-9E08-C5CB-783E8CD806B1}"/>
                    </a:ext>
                  </a:extLst>
                </p:cNvPr>
                <p:cNvSpPr>
                  <a:spLocks noChangeArrowheads="1"/>
                </p:cNvSpPr>
                <p:nvPr/>
              </p:nvSpPr>
              <p:spPr bwMode="auto">
                <a:xfrm>
                  <a:off x="2962275" y="4479925"/>
                  <a:ext cx="73025" cy="71438"/>
                </a:xfrm>
                <a:prstGeom prst="triangle">
                  <a:avLst>
                    <a:gd name="adj" fmla="val 50000"/>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213" name="AutoShape 6">
                  <a:extLst>
                    <a:ext uri="{FF2B5EF4-FFF2-40B4-BE49-F238E27FC236}">
                      <a16:creationId xmlns:a16="http://schemas.microsoft.com/office/drawing/2014/main" id="{1208AAAA-9825-47AE-3CDE-C0E3237613AF}"/>
                    </a:ext>
                  </a:extLst>
                </p:cNvPr>
                <p:cNvSpPr>
                  <a:spLocks noChangeArrowheads="1"/>
                </p:cNvSpPr>
                <p:nvPr/>
              </p:nvSpPr>
              <p:spPr bwMode="auto">
                <a:xfrm>
                  <a:off x="3043238" y="4756150"/>
                  <a:ext cx="73025" cy="71438"/>
                </a:xfrm>
                <a:prstGeom prst="triangle">
                  <a:avLst>
                    <a:gd name="adj" fmla="val 50000"/>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214" name="AutoShape 7">
                  <a:extLst>
                    <a:ext uri="{FF2B5EF4-FFF2-40B4-BE49-F238E27FC236}">
                      <a16:creationId xmlns:a16="http://schemas.microsoft.com/office/drawing/2014/main" id="{E12F10F9-394B-BFCA-D203-CF1FCEA3E1F5}"/>
                    </a:ext>
                  </a:extLst>
                </p:cNvPr>
                <p:cNvSpPr>
                  <a:spLocks noChangeArrowheads="1"/>
                </p:cNvSpPr>
                <p:nvPr/>
              </p:nvSpPr>
              <p:spPr bwMode="auto">
                <a:xfrm>
                  <a:off x="2849563" y="5006975"/>
                  <a:ext cx="73025" cy="71438"/>
                </a:xfrm>
                <a:prstGeom prst="triangle">
                  <a:avLst>
                    <a:gd name="adj" fmla="val 50000"/>
                  </a:avLst>
                </a:prstGeom>
                <a:solidFill>
                  <a:srgbClr val="FF0000"/>
                </a:solidFill>
                <a:ln w="9525">
                  <a:solidFill>
                    <a:schemeClr val="tx1"/>
                  </a:solidFill>
                  <a:miter lim="800000"/>
                  <a:headEnd/>
                  <a:tailEnd/>
                </a:ln>
              </p:spPr>
              <p:txBody>
                <a:bodyPr wrap="none"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ja-JP" altLang="ja-JP"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215" name="AutoShape 8">
                  <a:extLst>
                    <a:ext uri="{FF2B5EF4-FFF2-40B4-BE49-F238E27FC236}">
                      <a16:creationId xmlns:a16="http://schemas.microsoft.com/office/drawing/2014/main" id="{DB105004-C389-9214-29DC-C2A8C496762E}"/>
                    </a:ext>
                  </a:extLst>
                </p:cNvPr>
                <p:cNvSpPr>
                  <a:spLocks noChangeArrowheads="1"/>
                </p:cNvSpPr>
                <p:nvPr/>
              </p:nvSpPr>
              <p:spPr bwMode="auto">
                <a:xfrm>
                  <a:off x="2898775" y="4941888"/>
                  <a:ext cx="73025" cy="71437"/>
                </a:xfrm>
                <a:prstGeom prst="triangle">
                  <a:avLst>
                    <a:gd name="adj" fmla="val 50000"/>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216" name="AutoShape 9">
                  <a:extLst>
                    <a:ext uri="{FF2B5EF4-FFF2-40B4-BE49-F238E27FC236}">
                      <a16:creationId xmlns:a16="http://schemas.microsoft.com/office/drawing/2014/main" id="{FFF0CB45-82A2-FDE0-F081-BD982A2384AC}"/>
                    </a:ext>
                  </a:extLst>
                </p:cNvPr>
                <p:cNvSpPr>
                  <a:spLocks noChangeArrowheads="1"/>
                </p:cNvSpPr>
                <p:nvPr/>
              </p:nvSpPr>
              <p:spPr bwMode="auto">
                <a:xfrm>
                  <a:off x="2884488" y="4886325"/>
                  <a:ext cx="73025" cy="71438"/>
                </a:xfrm>
                <a:prstGeom prst="triangle">
                  <a:avLst>
                    <a:gd name="adj" fmla="val 50000"/>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217" name="AutoShape 10">
                  <a:extLst>
                    <a:ext uri="{FF2B5EF4-FFF2-40B4-BE49-F238E27FC236}">
                      <a16:creationId xmlns:a16="http://schemas.microsoft.com/office/drawing/2014/main" id="{A2B8A67D-B413-10BD-D829-F2F5E2EBB549}"/>
                    </a:ext>
                  </a:extLst>
                </p:cNvPr>
                <p:cNvSpPr>
                  <a:spLocks noChangeArrowheads="1"/>
                </p:cNvSpPr>
                <p:nvPr/>
              </p:nvSpPr>
              <p:spPr bwMode="auto">
                <a:xfrm>
                  <a:off x="2919413" y="4852988"/>
                  <a:ext cx="73025" cy="71437"/>
                </a:xfrm>
                <a:prstGeom prst="triangle">
                  <a:avLst>
                    <a:gd name="adj" fmla="val 50000"/>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218" name="AutoShape 11">
                  <a:extLst>
                    <a:ext uri="{FF2B5EF4-FFF2-40B4-BE49-F238E27FC236}">
                      <a16:creationId xmlns:a16="http://schemas.microsoft.com/office/drawing/2014/main" id="{6267C9B6-E8FB-D4E8-22BE-69AAE9FF19CE}"/>
                    </a:ext>
                  </a:extLst>
                </p:cNvPr>
                <p:cNvSpPr>
                  <a:spLocks noChangeArrowheads="1"/>
                </p:cNvSpPr>
                <p:nvPr/>
              </p:nvSpPr>
              <p:spPr bwMode="auto">
                <a:xfrm>
                  <a:off x="2890838" y="4819650"/>
                  <a:ext cx="73025" cy="71438"/>
                </a:xfrm>
                <a:prstGeom prst="triangle">
                  <a:avLst>
                    <a:gd name="adj" fmla="val 50000"/>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219" name="AutoShape 12">
                  <a:extLst>
                    <a:ext uri="{FF2B5EF4-FFF2-40B4-BE49-F238E27FC236}">
                      <a16:creationId xmlns:a16="http://schemas.microsoft.com/office/drawing/2014/main" id="{EF102A1B-76CF-677F-E7E3-2F5D6BCFB805}"/>
                    </a:ext>
                  </a:extLst>
                </p:cNvPr>
                <p:cNvSpPr>
                  <a:spLocks noChangeArrowheads="1"/>
                </p:cNvSpPr>
                <p:nvPr/>
              </p:nvSpPr>
              <p:spPr bwMode="auto">
                <a:xfrm>
                  <a:off x="2925763" y="4784725"/>
                  <a:ext cx="73025" cy="71438"/>
                </a:xfrm>
                <a:prstGeom prst="triangle">
                  <a:avLst>
                    <a:gd name="adj" fmla="val 50000"/>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220" name="AutoShape 13">
                  <a:extLst>
                    <a:ext uri="{FF2B5EF4-FFF2-40B4-BE49-F238E27FC236}">
                      <a16:creationId xmlns:a16="http://schemas.microsoft.com/office/drawing/2014/main" id="{64A9FABE-B89E-74A8-7F46-BB125D04C02D}"/>
                    </a:ext>
                  </a:extLst>
                </p:cNvPr>
                <p:cNvSpPr>
                  <a:spLocks noChangeArrowheads="1"/>
                </p:cNvSpPr>
                <p:nvPr/>
              </p:nvSpPr>
              <p:spPr bwMode="auto">
                <a:xfrm>
                  <a:off x="2978150" y="4637088"/>
                  <a:ext cx="73025" cy="71437"/>
                </a:xfrm>
                <a:prstGeom prst="triangle">
                  <a:avLst>
                    <a:gd name="adj" fmla="val 50000"/>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221" name="AutoShape 14">
                  <a:extLst>
                    <a:ext uri="{FF2B5EF4-FFF2-40B4-BE49-F238E27FC236}">
                      <a16:creationId xmlns:a16="http://schemas.microsoft.com/office/drawing/2014/main" id="{5DCE06CA-6A97-8FD6-3658-E88D420ECB35}"/>
                    </a:ext>
                  </a:extLst>
                </p:cNvPr>
                <p:cNvSpPr>
                  <a:spLocks noChangeArrowheads="1"/>
                </p:cNvSpPr>
                <p:nvPr/>
              </p:nvSpPr>
              <p:spPr bwMode="auto">
                <a:xfrm>
                  <a:off x="2787650" y="4868863"/>
                  <a:ext cx="73025" cy="71437"/>
                </a:xfrm>
                <a:prstGeom prst="triangle">
                  <a:avLst>
                    <a:gd name="adj" fmla="val 50000"/>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222" name="AutoShape 15">
                  <a:extLst>
                    <a:ext uri="{FF2B5EF4-FFF2-40B4-BE49-F238E27FC236}">
                      <a16:creationId xmlns:a16="http://schemas.microsoft.com/office/drawing/2014/main" id="{3A44E636-28B4-6181-AB3A-D9BAB62934C1}"/>
                    </a:ext>
                  </a:extLst>
                </p:cNvPr>
                <p:cNvSpPr>
                  <a:spLocks noChangeArrowheads="1"/>
                </p:cNvSpPr>
                <p:nvPr/>
              </p:nvSpPr>
              <p:spPr bwMode="auto">
                <a:xfrm>
                  <a:off x="2762250" y="4846638"/>
                  <a:ext cx="73025" cy="71437"/>
                </a:xfrm>
                <a:prstGeom prst="triangle">
                  <a:avLst>
                    <a:gd name="adj" fmla="val 50000"/>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223" name="AutoShape 16">
                  <a:extLst>
                    <a:ext uri="{FF2B5EF4-FFF2-40B4-BE49-F238E27FC236}">
                      <a16:creationId xmlns:a16="http://schemas.microsoft.com/office/drawing/2014/main" id="{1C1D3E16-A30F-763B-20F4-A85950ECC7CC}"/>
                    </a:ext>
                  </a:extLst>
                </p:cNvPr>
                <p:cNvSpPr>
                  <a:spLocks noChangeArrowheads="1"/>
                </p:cNvSpPr>
                <p:nvPr/>
              </p:nvSpPr>
              <p:spPr bwMode="auto">
                <a:xfrm>
                  <a:off x="2546350" y="4614863"/>
                  <a:ext cx="73025" cy="71437"/>
                </a:xfrm>
                <a:prstGeom prst="triangle">
                  <a:avLst>
                    <a:gd name="adj" fmla="val 50000"/>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224" name="AutoShape 17">
                  <a:extLst>
                    <a:ext uri="{FF2B5EF4-FFF2-40B4-BE49-F238E27FC236}">
                      <a16:creationId xmlns:a16="http://schemas.microsoft.com/office/drawing/2014/main" id="{051502F0-1EC1-21C5-DEA4-A581D51DC08E}"/>
                    </a:ext>
                  </a:extLst>
                </p:cNvPr>
                <p:cNvSpPr>
                  <a:spLocks noChangeArrowheads="1"/>
                </p:cNvSpPr>
                <p:nvPr/>
              </p:nvSpPr>
              <p:spPr bwMode="auto">
                <a:xfrm>
                  <a:off x="2830513" y="4692650"/>
                  <a:ext cx="73025" cy="71438"/>
                </a:xfrm>
                <a:prstGeom prst="triangle">
                  <a:avLst>
                    <a:gd name="adj" fmla="val 50000"/>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225" name="AutoShape 18">
                  <a:extLst>
                    <a:ext uri="{FF2B5EF4-FFF2-40B4-BE49-F238E27FC236}">
                      <a16:creationId xmlns:a16="http://schemas.microsoft.com/office/drawing/2014/main" id="{F20C997F-EEBB-DFEB-6586-DBDA6456B485}"/>
                    </a:ext>
                  </a:extLst>
                </p:cNvPr>
                <p:cNvSpPr>
                  <a:spLocks noChangeArrowheads="1"/>
                </p:cNvSpPr>
                <p:nvPr/>
              </p:nvSpPr>
              <p:spPr bwMode="auto">
                <a:xfrm>
                  <a:off x="2873375" y="4643438"/>
                  <a:ext cx="73025" cy="71437"/>
                </a:xfrm>
                <a:prstGeom prst="triangle">
                  <a:avLst>
                    <a:gd name="adj" fmla="val 50000"/>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226" name="AutoShape 19">
                  <a:extLst>
                    <a:ext uri="{FF2B5EF4-FFF2-40B4-BE49-F238E27FC236}">
                      <a16:creationId xmlns:a16="http://schemas.microsoft.com/office/drawing/2014/main" id="{BFAE5ECD-D480-CDEB-18EF-45CC7A3AF34F}"/>
                    </a:ext>
                  </a:extLst>
                </p:cNvPr>
                <p:cNvSpPr>
                  <a:spLocks noChangeArrowheads="1"/>
                </p:cNvSpPr>
                <p:nvPr/>
              </p:nvSpPr>
              <p:spPr bwMode="auto">
                <a:xfrm>
                  <a:off x="2932113" y="4508500"/>
                  <a:ext cx="73025" cy="71438"/>
                </a:xfrm>
                <a:prstGeom prst="triangle">
                  <a:avLst>
                    <a:gd name="adj" fmla="val 50000"/>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227" name="AutoShape 20">
                  <a:extLst>
                    <a:ext uri="{FF2B5EF4-FFF2-40B4-BE49-F238E27FC236}">
                      <a16:creationId xmlns:a16="http://schemas.microsoft.com/office/drawing/2014/main" id="{597231AC-3EE5-5EAD-C7A8-7EE3093C9F20}"/>
                    </a:ext>
                  </a:extLst>
                </p:cNvPr>
                <p:cNvSpPr>
                  <a:spLocks noChangeArrowheads="1"/>
                </p:cNvSpPr>
                <p:nvPr/>
              </p:nvSpPr>
              <p:spPr bwMode="auto">
                <a:xfrm>
                  <a:off x="2849563" y="4537075"/>
                  <a:ext cx="73025" cy="71438"/>
                </a:xfrm>
                <a:prstGeom prst="triangle">
                  <a:avLst>
                    <a:gd name="adj" fmla="val 50000"/>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228" name="AutoShape 21">
                  <a:extLst>
                    <a:ext uri="{FF2B5EF4-FFF2-40B4-BE49-F238E27FC236}">
                      <a16:creationId xmlns:a16="http://schemas.microsoft.com/office/drawing/2014/main" id="{08322F71-C071-BF8E-ECA9-98129BCC0967}"/>
                    </a:ext>
                  </a:extLst>
                </p:cNvPr>
                <p:cNvSpPr>
                  <a:spLocks noChangeArrowheads="1"/>
                </p:cNvSpPr>
                <p:nvPr/>
              </p:nvSpPr>
              <p:spPr bwMode="auto">
                <a:xfrm>
                  <a:off x="2771775" y="4508500"/>
                  <a:ext cx="73025" cy="71438"/>
                </a:xfrm>
                <a:prstGeom prst="triangle">
                  <a:avLst>
                    <a:gd name="adj" fmla="val 50000"/>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229" name="AutoShape 22">
                  <a:extLst>
                    <a:ext uri="{FF2B5EF4-FFF2-40B4-BE49-F238E27FC236}">
                      <a16:creationId xmlns:a16="http://schemas.microsoft.com/office/drawing/2014/main" id="{901F9EDF-3B15-17C6-5A7F-C82F42F3B206}"/>
                    </a:ext>
                  </a:extLst>
                </p:cNvPr>
                <p:cNvSpPr>
                  <a:spLocks noChangeArrowheads="1"/>
                </p:cNvSpPr>
                <p:nvPr/>
              </p:nvSpPr>
              <p:spPr bwMode="auto">
                <a:xfrm>
                  <a:off x="2811463" y="4492625"/>
                  <a:ext cx="73025" cy="71438"/>
                </a:xfrm>
                <a:prstGeom prst="triangle">
                  <a:avLst>
                    <a:gd name="adj" fmla="val 50000"/>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230" name="AutoShape 23">
                  <a:extLst>
                    <a:ext uri="{FF2B5EF4-FFF2-40B4-BE49-F238E27FC236}">
                      <a16:creationId xmlns:a16="http://schemas.microsoft.com/office/drawing/2014/main" id="{D94B0243-D4B3-4F22-FD3E-16515628D256}"/>
                    </a:ext>
                  </a:extLst>
                </p:cNvPr>
                <p:cNvSpPr>
                  <a:spLocks noChangeArrowheads="1"/>
                </p:cNvSpPr>
                <p:nvPr/>
              </p:nvSpPr>
              <p:spPr bwMode="auto">
                <a:xfrm>
                  <a:off x="2771775" y="4403725"/>
                  <a:ext cx="73025" cy="71438"/>
                </a:xfrm>
                <a:prstGeom prst="triangle">
                  <a:avLst>
                    <a:gd name="adj" fmla="val 50000"/>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231" name="AutoShape 24">
                  <a:extLst>
                    <a:ext uri="{FF2B5EF4-FFF2-40B4-BE49-F238E27FC236}">
                      <a16:creationId xmlns:a16="http://schemas.microsoft.com/office/drawing/2014/main" id="{EC79F03B-7444-F02F-7814-F960FB1E60FD}"/>
                    </a:ext>
                  </a:extLst>
                </p:cNvPr>
                <p:cNvSpPr>
                  <a:spLocks noChangeArrowheads="1"/>
                </p:cNvSpPr>
                <p:nvPr/>
              </p:nvSpPr>
              <p:spPr bwMode="auto">
                <a:xfrm>
                  <a:off x="2941638" y="5216525"/>
                  <a:ext cx="73025" cy="71438"/>
                </a:xfrm>
                <a:prstGeom prst="triangle">
                  <a:avLst>
                    <a:gd name="adj" fmla="val 50000"/>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232" name="AutoShape 25">
                  <a:extLst>
                    <a:ext uri="{FF2B5EF4-FFF2-40B4-BE49-F238E27FC236}">
                      <a16:creationId xmlns:a16="http://schemas.microsoft.com/office/drawing/2014/main" id="{D0096EF3-791F-9829-51F2-22F89D64DA33}"/>
                    </a:ext>
                  </a:extLst>
                </p:cNvPr>
                <p:cNvSpPr>
                  <a:spLocks noChangeArrowheads="1"/>
                </p:cNvSpPr>
                <p:nvPr/>
              </p:nvSpPr>
              <p:spPr bwMode="auto">
                <a:xfrm>
                  <a:off x="5995988" y="4140200"/>
                  <a:ext cx="73025" cy="71438"/>
                </a:xfrm>
                <a:prstGeom prst="triangle">
                  <a:avLst>
                    <a:gd name="adj" fmla="val 50000"/>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233" name="AutoShape 26">
                  <a:extLst>
                    <a:ext uri="{FF2B5EF4-FFF2-40B4-BE49-F238E27FC236}">
                      <a16:creationId xmlns:a16="http://schemas.microsoft.com/office/drawing/2014/main" id="{B18F7005-4F6F-EFBE-12B4-C79E73D458E2}"/>
                    </a:ext>
                  </a:extLst>
                </p:cNvPr>
                <p:cNvSpPr>
                  <a:spLocks noChangeArrowheads="1"/>
                </p:cNvSpPr>
                <p:nvPr/>
              </p:nvSpPr>
              <p:spPr bwMode="auto">
                <a:xfrm>
                  <a:off x="5842000" y="4857750"/>
                  <a:ext cx="73025" cy="71438"/>
                </a:xfrm>
                <a:prstGeom prst="triangle">
                  <a:avLst>
                    <a:gd name="adj" fmla="val 50000"/>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234" name="AutoShape 27">
                  <a:extLst>
                    <a:ext uri="{FF2B5EF4-FFF2-40B4-BE49-F238E27FC236}">
                      <a16:creationId xmlns:a16="http://schemas.microsoft.com/office/drawing/2014/main" id="{9D7FAC1A-6D0C-2F58-99D7-E9557C011EB6}"/>
                    </a:ext>
                  </a:extLst>
                </p:cNvPr>
                <p:cNvSpPr>
                  <a:spLocks noChangeArrowheads="1"/>
                </p:cNvSpPr>
                <p:nvPr/>
              </p:nvSpPr>
              <p:spPr bwMode="auto">
                <a:xfrm>
                  <a:off x="5380038" y="5311775"/>
                  <a:ext cx="73025" cy="71438"/>
                </a:xfrm>
                <a:prstGeom prst="triangle">
                  <a:avLst>
                    <a:gd name="adj" fmla="val 50000"/>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235" name="AutoShape 28">
                  <a:extLst>
                    <a:ext uri="{FF2B5EF4-FFF2-40B4-BE49-F238E27FC236}">
                      <a16:creationId xmlns:a16="http://schemas.microsoft.com/office/drawing/2014/main" id="{349976A3-487D-5A68-CA8C-422D1EBFDBB1}"/>
                    </a:ext>
                  </a:extLst>
                </p:cNvPr>
                <p:cNvSpPr>
                  <a:spLocks noChangeArrowheads="1"/>
                </p:cNvSpPr>
                <p:nvPr/>
              </p:nvSpPr>
              <p:spPr bwMode="auto">
                <a:xfrm>
                  <a:off x="5321300" y="5348288"/>
                  <a:ext cx="73025" cy="71437"/>
                </a:xfrm>
                <a:prstGeom prst="triangle">
                  <a:avLst>
                    <a:gd name="adj" fmla="val 50000"/>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236" name="AutoShape 29">
                  <a:extLst>
                    <a:ext uri="{FF2B5EF4-FFF2-40B4-BE49-F238E27FC236}">
                      <a16:creationId xmlns:a16="http://schemas.microsoft.com/office/drawing/2014/main" id="{F0A4EAF9-31CD-271D-3DD4-57E09FEE9C0A}"/>
                    </a:ext>
                  </a:extLst>
                </p:cNvPr>
                <p:cNvSpPr>
                  <a:spLocks noChangeArrowheads="1"/>
                </p:cNvSpPr>
                <p:nvPr/>
              </p:nvSpPr>
              <p:spPr bwMode="auto">
                <a:xfrm>
                  <a:off x="5348288" y="5373688"/>
                  <a:ext cx="73025" cy="71437"/>
                </a:xfrm>
                <a:prstGeom prst="triangle">
                  <a:avLst>
                    <a:gd name="adj" fmla="val 50000"/>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237" name="AutoShape 30">
                  <a:extLst>
                    <a:ext uri="{FF2B5EF4-FFF2-40B4-BE49-F238E27FC236}">
                      <a16:creationId xmlns:a16="http://schemas.microsoft.com/office/drawing/2014/main" id="{FB77FAA0-572E-FEA7-CA9E-F6F5B247FA0D}"/>
                    </a:ext>
                  </a:extLst>
                </p:cNvPr>
                <p:cNvSpPr>
                  <a:spLocks noChangeArrowheads="1"/>
                </p:cNvSpPr>
                <p:nvPr/>
              </p:nvSpPr>
              <p:spPr bwMode="auto">
                <a:xfrm>
                  <a:off x="5292725" y="5392738"/>
                  <a:ext cx="73025" cy="71437"/>
                </a:xfrm>
                <a:prstGeom prst="triangle">
                  <a:avLst>
                    <a:gd name="adj" fmla="val 50000"/>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238" name="AutoShape 31">
                  <a:extLst>
                    <a:ext uri="{FF2B5EF4-FFF2-40B4-BE49-F238E27FC236}">
                      <a16:creationId xmlns:a16="http://schemas.microsoft.com/office/drawing/2014/main" id="{21CAD049-66F8-D3E9-90CD-E2FE28854F93}"/>
                    </a:ext>
                  </a:extLst>
                </p:cNvPr>
                <p:cNvSpPr>
                  <a:spLocks noChangeArrowheads="1"/>
                </p:cNvSpPr>
                <p:nvPr/>
              </p:nvSpPr>
              <p:spPr bwMode="auto">
                <a:xfrm>
                  <a:off x="5276850" y="5489575"/>
                  <a:ext cx="73025" cy="71438"/>
                </a:xfrm>
                <a:prstGeom prst="triangle">
                  <a:avLst>
                    <a:gd name="adj" fmla="val 50000"/>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grpSp>
          <p:sp>
            <p:nvSpPr>
              <p:cNvPr id="239" name="テキスト ボックス 238">
                <a:extLst>
                  <a:ext uri="{FF2B5EF4-FFF2-40B4-BE49-F238E27FC236}">
                    <a16:creationId xmlns:a16="http://schemas.microsoft.com/office/drawing/2014/main" id="{1A2BB6A4-4F1E-602C-24E6-CC2B5878EFAC}"/>
                  </a:ext>
                </a:extLst>
              </p:cNvPr>
              <p:cNvSpPr txBox="1"/>
              <p:nvPr/>
            </p:nvSpPr>
            <p:spPr>
              <a:xfrm flipH="1">
                <a:off x="9451626" y="3908590"/>
                <a:ext cx="551454" cy="276999"/>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altLang="ja-JP" sz="12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B-XI</a:t>
                </a:r>
                <a:endParaRPr kumimoji="0" lang="ja-JP" altLang="en-US" sz="12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endParaRPr>
              </a:p>
            </p:txBody>
          </p:sp>
        </p:grpSp>
        <p:grpSp>
          <p:nvGrpSpPr>
            <p:cNvPr id="311" name="グループ化 310">
              <a:extLst>
                <a:ext uri="{FF2B5EF4-FFF2-40B4-BE49-F238E27FC236}">
                  <a16:creationId xmlns:a16="http://schemas.microsoft.com/office/drawing/2014/main" id="{8FFC1BBF-6451-15D7-6A3C-A36562A1E038}"/>
                </a:ext>
              </a:extLst>
            </p:cNvPr>
            <p:cNvGrpSpPr/>
            <p:nvPr/>
          </p:nvGrpSpPr>
          <p:grpSpPr>
            <a:xfrm>
              <a:off x="2510979" y="284079"/>
              <a:ext cx="1392222" cy="1800000"/>
              <a:chOff x="2296591" y="885570"/>
              <a:chExt cx="1392222" cy="1800000"/>
            </a:xfrm>
          </p:grpSpPr>
          <p:grpSp>
            <p:nvGrpSpPr>
              <p:cNvPr id="242" name="グループ化 241">
                <a:extLst>
                  <a:ext uri="{FF2B5EF4-FFF2-40B4-BE49-F238E27FC236}">
                    <a16:creationId xmlns:a16="http://schemas.microsoft.com/office/drawing/2014/main" id="{79C7C4B3-BA28-D7E4-2E62-E683603919A7}"/>
                  </a:ext>
                </a:extLst>
              </p:cNvPr>
              <p:cNvGrpSpPr>
                <a:grpSpLocks noChangeAspect="1"/>
              </p:cNvGrpSpPr>
              <p:nvPr/>
            </p:nvGrpSpPr>
            <p:grpSpPr>
              <a:xfrm>
                <a:off x="2296591" y="885570"/>
                <a:ext cx="1392222" cy="1800000"/>
                <a:chOff x="2484438" y="620713"/>
                <a:chExt cx="3978275" cy="5143500"/>
              </a:xfrm>
            </p:grpSpPr>
            <p:pic>
              <p:nvPicPr>
                <p:cNvPr id="243" name="Picture 2" descr="tayousei3">
                  <a:extLst>
                    <a:ext uri="{FF2B5EF4-FFF2-40B4-BE49-F238E27FC236}">
                      <a16:creationId xmlns:a16="http://schemas.microsoft.com/office/drawing/2014/main" id="{F7982FF3-A63D-15EF-95F4-E27A509AED19}"/>
                    </a:ext>
                  </a:extLst>
                </p:cNvPr>
                <p:cNvPicPr>
                  <a:picLocks noChangeAspect="1" noChangeArrowheads="1"/>
                </p:cNvPicPr>
                <p:nvPr/>
              </p:nvPicPr>
              <p:blipFill>
                <a:blip r:embed="rId3" cstate="print"/>
                <a:srcRect/>
                <a:stretch>
                  <a:fillRect/>
                </a:stretch>
              </p:blipFill>
              <p:spPr bwMode="auto">
                <a:xfrm>
                  <a:off x="2484438" y="620713"/>
                  <a:ext cx="3978275" cy="5143500"/>
                </a:xfrm>
                <a:prstGeom prst="rect">
                  <a:avLst/>
                </a:prstGeom>
                <a:noFill/>
                <a:ln w="9525">
                  <a:noFill/>
                  <a:miter lim="800000"/>
                  <a:headEnd/>
                  <a:tailEnd/>
                </a:ln>
              </p:spPr>
            </p:pic>
            <p:sp>
              <p:nvSpPr>
                <p:cNvPr id="244" name="Rectangle 4">
                  <a:extLst>
                    <a:ext uri="{FF2B5EF4-FFF2-40B4-BE49-F238E27FC236}">
                      <a16:creationId xmlns:a16="http://schemas.microsoft.com/office/drawing/2014/main" id="{2AEF0F90-7898-784A-C594-4178CEBE59A7}"/>
                    </a:ext>
                  </a:extLst>
                </p:cNvPr>
                <p:cNvSpPr>
                  <a:spLocks noChangeArrowheads="1"/>
                </p:cNvSpPr>
                <p:nvPr/>
              </p:nvSpPr>
              <p:spPr bwMode="auto">
                <a:xfrm>
                  <a:off x="5272088" y="3276600"/>
                  <a:ext cx="73025" cy="71438"/>
                </a:xfrm>
                <a:prstGeom prst="rect">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245" name="Rectangle 5">
                  <a:extLst>
                    <a:ext uri="{FF2B5EF4-FFF2-40B4-BE49-F238E27FC236}">
                      <a16:creationId xmlns:a16="http://schemas.microsoft.com/office/drawing/2014/main" id="{7C543B39-F8CA-78CD-B532-BFA2DF8276F2}"/>
                    </a:ext>
                  </a:extLst>
                </p:cNvPr>
                <p:cNvSpPr>
                  <a:spLocks noChangeArrowheads="1"/>
                </p:cNvSpPr>
                <p:nvPr/>
              </p:nvSpPr>
              <p:spPr bwMode="auto">
                <a:xfrm>
                  <a:off x="5422900" y="3325813"/>
                  <a:ext cx="73025" cy="71437"/>
                </a:xfrm>
                <a:prstGeom prst="rect">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246" name="Rectangle 6">
                  <a:extLst>
                    <a:ext uri="{FF2B5EF4-FFF2-40B4-BE49-F238E27FC236}">
                      <a16:creationId xmlns:a16="http://schemas.microsoft.com/office/drawing/2014/main" id="{5A8D5326-08C8-32CB-14A0-6A8E8DD6C418}"/>
                    </a:ext>
                  </a:extLst>
                </p:cNvPr>
                <p:cNvSpPr>
                  <a:spLocks noChangeArrowheads="1"/>
                </p:cNvSpPr>
                <p:nvPr/>
              </p:nvSpPr>
              <p:spPr bwMode="auto">
                <a:xfrm>
                  <a:off x="5338763" y="3222625"/>
                  <a:ext cx="73025" cy="71438"/>
                </a:xfrm>
                <a:prstGeom prst="rect">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247" name="Rectangle 7">
                  <a:extLst>
                    <a:ext uri="{FF2B5EF4-FFF2-40B4-BE49-F238E27FC236}">
                      <a16:creationId xmlns:a16="http://schemas.microsoft.com/office/drawing/2014/main" id="{9142CF57-253B-0F77-12B6-10FDA019B797}"/>
                    </a:ext>
                  </a:extLst>
                </p:cNvPr>
                <p:cNvSpPr>
                  <a:spLocks noChangeArrowheads="1"/>
                </p:cNvSpPr>
                <p:nvPr/>
              </p:nvSpPr>
              <p:spPr bwMode="auto">
                <a:xfrm>
                  <a:off x="4987925" y="3495675"/>
                  <a:ext cx="73025" cy="71438"/>
                </a:xfrm>
                <a:prstGeom prst="rect">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248" name="Rectangle 8">
                  <a:extLst>
                    <a:ext uri="{FF2B5EF4-FFF2-40B4-BE49-F238E27FC236}">
                      <a16:creationId xmlns:a16="http://schemas.microsoft.com/office/drawing/2014/main" id="{1CD1D595-1CA1-2B99-252F-6BE994CD6530}"/>
                    </a:ext>
                  </a:extLst>
                </p:cNvPr>
                <p:cNvSpPr>
                  <a:spLocks noChangeArrowheads="1"/>
                </p:cNvSpPr>
                <p:nvPr/>
              </p:nvSpPr>
              <p:spPr bwMode="auto">
                <a:xfrm>
                  <a:off x="4929188" y="3363913"/>
                  <a:ext cx="73025" cy="71437"/>
                </a:xfrm>
                <a:prstGeom prst="rect">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249" name="Rectangle 9">
                  <a:extLst>
                    <a:ext uri="{FF2B5EF4-FFF2-40B4-BE49-F238E27FC236}">
                      <a16:creationId xmlns:a16="http://schemas.microsoft.com/office/drawing/2014/main" id="{E4D07BFC-9CB7-E436-57F2-59966E326C27}"/>
                    </a:ext>
                  </a:extLst>
                </p:cNvPr>
                <p:cNvSpPr>
                  <a:spLocks noChangeArrowheads="1"/>
                </p:cNvSpPr>
                <p:nvPr/>
              </p:nvSpPr>
              <p:spPr bwMode="auto">
                <a:xfrm>
                  <a:off x="5302250" y="3508375"/>
                  <a:ext cx="73025" cy="71438"/>
                </a:xfrm>
                <a:prstGeom prst="rect">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250" name="Rectangle 10">
                  <a:extLst>
                    <a:ext uri="{FF2B5EF4-FFF2-40B4-BE49-F238E27FC236}">
                      <a16:creationId xmlns:a16="http://schemas.microsoft.com/office/drawing/2014/main" id="{17289434-0F04-D2CB-3C77-4F58258619ED}"/>
                    </a:ext>
                  </a:extLst>
                </p:cNvPr>
                <p:cNvSpPr>
                  <a:spLocks noChangeArrowheads="1"/>
                </p:cNvSpPr>
                <p:nvPr/>
              </p:nvSpPr>
              <p:spPr bwMode="auto">
                <a:xfrm>
                  <a:off x="5076825" y="3530600"/>
                  <a:ext cx="73025" cy="71438"/>
                </a:xfrm>
                <a:prstGeom prst="rect">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251" name="Rectangle 11">
                  <a:extLst>
                    <a:ext uri="{FF2B5EF4-FFF2-40B4-BE49-F238E27FC236}">
                      <a16:creationId xmlns:a16="http://schemas.microsoft.com/office/drawing/2014/main" id="{1FD286A9-804B-5F77-6A67-20E74E4D166B}"/>
                    </a:ext>
                  </a:extLst>
                </p:cNvPr>
                <p:cNvSpPr>
                  <a:spLocks noChangeArrowheads="1"/>
                </p:cNvSpPr>
                <p:nvPr/>
              </p:nvSpPr>
              <p:spPr bwMode="auto">
                <a:xfrm>
                  <a:off x="5148263" y="3559175"/>
                  <a:ext cx="73025" cy="71438"/>
                </a:xfrm>
                <a:prstGeom prst="rect">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252" name="Rectangle 12">
                  <a:extLst>
                    <a:ext uri="{FF2B5EF4-FFF2-40B4-BE49-F238E27FC236}">
                      <a16:creationId xmlns:a16="http://schemas.microsoft.com/office/drawing/2014/main" id="{5438E52C-8370-EB46-5A04-81C0F7AA3ADF}"/>
                    </a:ext>
                  </a:extLst>
                </p:cNvPr>
                <p:cNvSpPr>
                  <a:spLocks noChangeArrowheads="1"/>
                </p:cNvSpPr>
                <p:nvPr/>
              </p:nvSpPr>
              <p:spPr bwMode="auto">
                <a:xfrm>
                  <a:off x="5076825" y="3609975"/>
                  <a:ext cx="73025" cy="71438"/>
                </a:xfrm>
                <a:prstGeom prst="rect">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253" name="Rectangle 13">
                  <a:extLst>
                    <a:ext uri="{FF2B5EF4-FFF2-40B4-BE49-F238E27FC236}">
                      <a16:creationId xmlns:a16="http://schemas.microsoft.com/office/drawing/2014/main" id="{8B1911EF-82FB-2216-4068-9A22C33FD2FD}"/>
                    </a:ext>
                  </a:extLst>
                </p:cNvPr>
                <p:cNvSpPr>
                  <a:spLocks noChangeArrowheads="1"/>
                </p:cNvSpPr>
                <p:nvPr/>
              </p:nvSpPr>
              <p:spPr bwMode="auto">
                <a:xfrm>
                  <a:off x="5216525" y="3613150"/>
                  <a:ext cx="73025" cy="71438"/>
                </a:xfrm>
                <a:prstGeom prst="rect">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254" name="Rectangle 14">
                  <a:extLst>
                    <a:ext uri="{FF2B5EF4-FFF2-40B4-BE49-F238E27FC236}">
                      <a16:creationId xmlns:a16="http://schemas.microsoft.com/office/drawing/2014/main" id="{D8663F8E-3066-C81A-E4CF-26B8537103F4}"/>
                    </a:ext>
                  </a:extLst>
                </p:cNvPr>
                <p:cNvSpPr>
                  <a:spLocks noChangeArrowheads="1"/>
                </p:cNvSpPr>
                <p:nvPr/>
              </p:nvSpPr>
              <p:spPr bwMode="auto">
                <a:xfrm>
                  <a:off x="5148263" y="3644900"/>
                  <a:ext cx="73025" cy="71438"/>
                </a:xfrm>
                <a:prstGeom prst="rect">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255" name="Rectangle 15">
                  <a:extLst>
                    <a:ext uri="{FF2B5EF4-FFF2-40B4-BE49-F238E27FC236}">
                      <a16:creationId xmlns:a16="http://schemas.microsoft.com/office/drawing/2014/main" id="{3FC4F228-197D-AF2A-71A7-BB77101FBC5C}"/>
                    </a:ext>
                  </a:extLst>
                </p:cNvPr>
                <p:cNvSpPr>
                  <a:spLocks noChangeArrowheads="1"/>
                </p:cNvSpPr>
                <p:nvPr/>
              </p:nvSpPr>
              <p:spPr bwMode="auto">
                <a:xfrm>
                  <a:off x="5192713" y="3686175"/>
                  <a:ext cx="73025" cy="71438"/>
                </a:xfrm>
                <a:prstGeom prst="rect">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256" name="Rectangle 16">
                  <a:extLst>
                    <a:ext uri="{FF2B5EF4-FFF2-40B4-BE49-F238E27FC236}">
                      <a16:creationId xmlns:a16="http://schemas.microsoft.com/office/drawing/2014/main" id="{61E9D0FC-052F-8F01-7989-4CACC177BFC4}"/>
                    </a:ext>
                  </a:extLst>
                </p:cNvPr>
                <p:cNvSpPr>
                  <a:spLocks noChangeArrowheads="1"/>
                </p:cNvSpPr>
                <p:nvPr/>
              </p:nvSpPr>
              <p:spPr bwMode="auto">
                <a:xfrm>
                  <a:off x="5354638" y="3667125"/>
                  <a:ext cx="73025" cy="71438"/>
                </a:xfrm>
                <a:prstGeom prst="rect">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257" name="Rectangle 17">
                  <a:extLst>
                    <a:ext uri="{FF2B5EF4-FFF2-40B4-BE49-F238E27FC236}">
                      <a16:creationId xmlns:a16="http://schemas.microsoft.com/office/drawing/2014/main" id="{055ED7A5-FE1C-0C23-69A7-B9BCC45C0510}"/>
                    </a:ext>
                  </a:extLst>
                </p:cNvPr>
                <p:cNvSpPr>
                  <a:spLocks noChangeArrowheads="1"/>
                </p:cNvSpPr>
                <p:nvPr/>
              </p:nvSpPr>
              <p:spPr bwMode="auto">
                <a:xfrm>
                  <a:off x="5345113" y="3740150"/>
                  <a:ext cx="73025" cy="71438"/>
                </a:xfrm>
                <a:prstGeom prst="rect">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258" name="Rectangle 18">
                  <a:extLst>
                    <a:ext uri="{FF2B5EF4-FFF2-40B4-BE49-F238E27FC236}">
                      <a16:creationId xmlns:a16="http://schemas.microsoft.com/office/drawing/2014/main" id="{F9044DC9-AE34-16B3-2E63-179ECB96ADE7}"/>
                    </a:ext>
                  </a:extLst>
                </p:cNvPr>
                <p:cNvSpPr>
                  <a:spLocks noChangeArrowheads="1"/>
                </p:cNvSpPr>
                <p:nvPr/>
              </p:nvSpPr>
              <p:spPr bwMode="auto">
                <a:xfrm>
                  <a:off x="5305425" y="3830638"/>
                  <a:ext cx="73025" cy="71437"/>
                </a:xfrm>
                <a:prstGeom prst="rect">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259" name="Rectangle 19">
                  <a:extLst>
                    <a:ext uri="{FF2B5EF4-FFF2-40B4-BE49-F238E27FC236}">
                      <a16:creationId xmlns:a16="http://schemas.microsoft.com/office/drawing/2014/main" id="{18ED9C03-ED91-561F-3C1C-7BB44C03609A}"/>
                    </a:ext>
                  </a:extLst>
                </p:cNvPr>
                <p:cNvSpPr>
                  <a:spLocks noChangeArrowheads="1"/>
                </p:cNvSpPr>
                <p:nvPr/>
              </p:nvSpPr>
              <p:spPr bwMode="auto">
                <a:xfrm>
                  <a:off x="5213350" y="3862388"/>
                  <a:ext cx="73025" cy="71437"/>
                </a:xfrm>
                <a:prstGeom prst="rect">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260" name="Rectangle 20">
                  <a:extLst>
                    <a:ext uri="{FF2B5EF4-FFF2-40B4-BE49-F238E27FC236}">
                      <a16:creationId xmlns:a16="http://schemas.microsoft.com/office/drawing/2014/main" id="{272F9A8B-E086-5319-0A80-2D90570189C4}"/>
                    </a:ext>
                  </a:extLst>
                </p:cNvPr>
                <p:cNvSpPr>
                  <a:spLocks noChangeArrowheads="1"/>
                </p:cNvSpPr>
                <p:nvPr/>
              </p:nvSpPr>
              <p:spPr bwMode="auto">
                <a:xfrm>
                  <a:off x="5076825" y="3689350"/>
                  <a:ext cx="73025" cy="71438"/>
                </a:xfrm>
                <a:prstGeom prst="rect">
                  <a:avLst/>
                </a:prstGeom>
                <a:solidFill>
                  <a:srgbClr val="FF0000"/>
                </a:solidFill>
                <a:ln w="9525">
                  <a:solidFill>
                    <a:schemeClr val="tx1"/>
                  </a:solidFill>
                  <a:miter lim="800000"/>
                  <a:headEnd/>
                  <a:tailEnd/>
                </a:ln>
              </p:spPr>
              <p:txBody>
                <a:bodyPr wrap="none"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ja-JP" altLang="ja-JP" sz="1800" b="1"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261" name="Rectangle 21">
                  <a:extLst>
                    <a:ext uri="{FF2B5EF4-FFF2-40B4-BE49-F238E27FC236}">
                      <a16:creationId xmlns:a16="http://schemas.microsoft.com/office/drawing/2014/main" id="{27882C9A-8AED-CDC1-C941-2C0B2D9AFD41}"/>
                    </a:ext>
                  </a:extLst>
                </p:cNvPr>
                <p:cNvSpPr>
                  <a:spLocks noChangeArrowheads="1"/>
                </p:cNvSpPr>
                <p:nvPr/>
              </p:nvSpPr>
              <p:spPr bwMode="auto">
                <a:xfrm>
                  <a:off x="4956175" y="3760788"/>
                  <a:ext cx="73025" cy="71437"/>
                </a:xfrm>
                <a:prstGeom prst="rect">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262" name="Rectangle 22">
                  <a:extLst>
                    <a:ext uri="{FF2B5EF4-FFF2-40B4-BE49-F238E27FC236}">
                      <a16:creationId xmlns:a16="http://schemas.microsoft.com/office/drawing/2014/main" id="{1A6A1B67-ED2F-413B-45BC-01FAAAD313DB}"/>
                    </a:ext>
                  </a:extLst>
                </p:cNvPr>
                <p:cNvSpPr>
                  <a:spLocks noChangeArrowheads="1"/>
                </p:cNvSpPr>
                <p:nvPr/>
              </p:nvSpPr>
              <p:spPr bwMode="auto">
                <a:xfrm>
                  <a:off x="4356100" y="3825875"/>
                  <a:ext cx="73025" cy="71438"/>
                </a:xfrm>
                <a:prstGeom prst="rect">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263" name="Rectangle 23">
                  <a:extLst>
                    <a:ext uri="{FF2B5EF4-FFF2-40B4-BE49-F238E27FC236}">
                      <a16:creationId xmlns:a16="http://schemas.microsoft.com/office/drawing/2014/main" id="{483C0C9C-FA7E-308E-6B47-453307057E61}"/>
                    </a:ext>
                  </a:extLst>
                </p:cNvPr>
                <p:cNvSpPr>
                  <a:spLocks noChangeArrowheads="1"/>
                </p:cNvSpPr>
                <p:nvPr/>
              </p:nvSpPr>
              <p:spPr bwMode="auto">
                <a:xfrm>
                  <a:off x="4343400" y="3927475"/>
                  <a:ext cx="73025" cy="71438"/>
                </a:xfrm>
                <a:prstGeom prst="rect">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264" name="Rectangle 24">
                  <a:extLst>
                    <a:ext uri="{FF2B5EF4-FFF2-40B4-BE49-F238E27FC236}">
                      <a16:creationId xmlns:a16="http://schemas.microsoft.com/office/drawing/2014/main" id="{1C0B5879-20E9-2D8D-98B7-6959519566AE}"/>
                    </a:ext>
                  </a:extLst>
                </p:cNvPr>
                <p:cNvSpPr>
                  <a:spLocks noChangeArrowheads="1"/>
                </p:cNvSpPr>
                <p:nvPr/>
              </p:nvSpPr>
              <p:spPr bwMode="auto">
                <a:xfrm>
                  <a:off x="4356100" y="3860800"/>
                  <a:ext cx="73025" cy="71438"/>
                </a:xfrm>
                <a:prstGeom prst="rect">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265" name="Rectangle 25">
                  <a:extLst>
                    <a:ext uri="{FF2B5EF4-FFF2-40B4-BE49-F238E27FC236}">
                      <a16:creationId xmlns:a16="http://schemas.microsoft.com/office/drawing/2014/main" id="{7775DE11-3659-1F24-2369-656B12834F6B}"/>
                    </a:ext>
                  </a:extLst>
                </p:cNvPr>
                <p:cNvSpPr>
                  <a:spLocks noChangeArrowheads="1"/>
                </p:cNvSpPr>
                <p:nvPr/>
              </p:nvSpPr>
              <p:spPr bwMode="auto">
                <a:xfrm>
                  <a:off x="4335463" y="4041775"/>
                  <a:ext cx="73025" cy="71438"/>
                </a:xfrm>
                <a:prstGeom prst="rect">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266" name="Rectangle 26">
                  <a:extLst>
                    <a:ext uri="{FF2B5EF4-FFF2-40B4-BE49-F238E27FC236}">
                      <a16:creationId xmlns:a16="http://schemas.microsoft.com/office/drawing/2014/main" id="{1A1DFA7A-F660-29BF-1B17-A98DB57175ED}"/>
                    </a:ext>
                  </a:extLst>
                </p:cNvPr>
                <p:cNvSpPr>
                  <a:spLocks noChangeArrowheads="1"/>
                </p:cNvSpPr>
                <p:nvPr/>
              </p:nvSpPr>
              <p:spPr bwMode="auto">
                <a:xfrm>
                  <a:off x="4275138" y="3933825"/>
                  <a:ext cx="73025" cy="71438"/>
                </a:xfrm>
                <a:prstGeom prst="rect">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267" name="Rectangle 27">
                  <a:extLst>
                    <a:ext uri="{FF2B5EF4-FFF2-40B4-BE49-F238E27FC236}">
                      <a16:creationId xmlns:a16="http://schemas.microsoft.com/office/drawing/2014/main" id="{73A2C528-6A5C-4C3A-0279-757EEE0C074B}"/>
                    </a:ext>
                  </a:extLst>
                </p:cNvPr>
                <p:cNvSpPr>
                  <a:spLocks noChangeArrowheads="1"/>
                </p:cNvSpPr>
                <p:nvPr/>
              </p:nvSpPr>
              <p:spPr bwMode="auto">
                <a:xfrm>
                  <a:off x="4211638" y="3924300"/>
                  <a:ext cx="73025" cy="71438"/>
                </a:xfrm>
                <a:prstGeom prst="rect">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268" name="Rectangle 28">
                  <a:extLst>
                    <a:ext uri="{FF2B5EF4-FFF2-40B4-BE49-F238E27FC236}">
                      <a16:creationId xmlns:a16="http://schemas.microsoft.com/office/drawing/2014/main" id="{FC78373B-74F3-AB67-5296-D4749A87254D}"/>
                    </a:ext>
                  </a:extLst>
                </p:cNvPr>
                <p:cNvSpPr>
                  <a:spLocks noChangeArrowheads="1"/>
                </p:cNvSpPr>
                <p:nvPr/>
              </p:nvSpPr>
              <p:spPr bwMode="auto">
                <a:xfrm>
                  <a:off x="4140200" y="3917950"/>
                  <a:ext cx="73025" cy="71438"/>
                </a:xfrm>
                <a:prstGeom prst="rect">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269" name="Rectangle 29">
                  <a:extLst>
                    <a:ext uri="{FF2B5EF4-FFF2-40B4-BE49-F238E27FC236}">
                      <a16:creationId xmlns:a16="http://schemas.microsoft.com/office/drawing/2014/main" id="{6F156622-FD05-AEA1-89D0-96F6866296F9}"/>
                    </a:ext>
                  </a:extLst>
                </p:cNvPr>
                <p:cNvSpPr>
                  <a:spLocks noChangeArrowheads="1"/>
                </p:cNvSpPr>
                <p:nvPr/>
              </p:nvSpPr>
              <p:spPr bwMode="auto">
                <a:xfrm>
                  <a:off x="4048125" y="3908425"/>
                  <a:ext cx="73025" cy="71438"/>
                </a:xfrm>
                <a:prstGeom prst="rect">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270" name="Rectangle 30">
                  <a:extLst>
                    <a:ext uri="{FF2B5EF4-FFF2-40B4-BE49-F238E27FC236}">
                      <a16:creationId xmlns:a16="http://schemas.microsoft.com/office/drawing/2014/main" id="{7810B37A-4177-33EA-C8FC-8F5F41AA9C9B}"/>
                    </a:ext>
                  </a:extLst>
                </p:cNvPr>
                <p:cNvSpPr>
                  <a:spLocks noChangeArrowheads="1"/>
                </p:cNvSpPr>
                <p:nvPr/>
              </p:nvSpPr>
              <p:spPr bwMode="auto">
                <a:xfrm>
                  <a:off x="4002088" y="3933825"/>
                  <a:ext cx="73025" cy="71438"/>
                </a:xfrm>
                <a:prstGeom prst="rect">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271" name="Rectangle 31">
                  <a:extLst>
                    <a:ext uri="{FF2B5EF4-FFF2-40B4-BE49-F238E27FC236}">
                      <a16:creationId xmlns:a16="http://schemas.microsoft.com/office/drawing/2014/main" id="{A1899F58-1A01-0C78-4252-673C5CD64FB5}"/>
                    </a:ext>
                  </a:extLst>
                </p:cNvPr>
                <p:cNvSpPr>
                  <a:spLocks noChangeArrowheads="1"/>
                </p:cNvSpPr>
                <p:nvPr/>
              </p:nvSpPr>
              <p:spPr bwMode="auto">
                <a:xfrm>
                  <a:off x="4083050" y="3995738"/>
                  <a:ext cx="73025" cy="71437"/>
                </a:xfrm>
                <a:prstGeom prst="rect">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272" name="Rectangle 32">
                  <a:extLst>
                    <a:ext uri="{FF2B5EF4-FFF2-40B4-BE49-F238E27FC236}">
                      <a16:creationId xmlns:a16="http://schemas.microsoft.com/office/drawing/2014/main" id="{ED287130-FCB9-9EAC-E6DC-4038DBC5CD6D}"/>
                    </a:ext>
                  </a:extLst>
                </p:cNvPr>
                <p:cNvSpPr>
                  <a:spLocks noChangeArrowheads="1"/>
                </p:cNvSpPr>
                <p:nvPr/>
              </p:nvSpPr>
              <p:spPr bwMode="auto">
                <a:xfrm>
                  <a:off x="4179888" y="3979863"/>
                  <a:ext cx="73025" cy="71437"/>
                </a:xfrm>
                <a:prstGeom prst="rect">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273" name="Rectangle 33">
                  <a:extLst>
                    <a:ext uri="{FF2B5EF4-FFF2-40B4-BE49-F238E27FC236}">
                      <a16:creationId xmlns:a16="http://schemas.microsoft.com/office/drawing/2014/main" id="{A1D64291-FC24-EF24-611B-555B392D995F}"/>
                    </a:ext>
                  </a:extLst>
                </p:cNvPr>
                <p:cNvSpPr>
                  <a:spLocks noChangeArrowheads="1"/>
                </p:cNvSpPr>
                <p:nvPr/>
              </p:nvSpPr>
              <p:spPr bwMode="auto">
                <a:xfrm>
                  <a:off x="4208463" y="4029075"/>
                  <a:ext cx="73025" cy="71438"/>
                </a:xfrm>
                <a:prstGeom prst="rect">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274" name="Rectangle 34">
                  <a:extLst>
                    <a:ext uri="{FF2B5EF4-FFF2-40B4-BE49-F238E27FC236}">
                      <a16:creationId xmlns:a16="http://schemas.microsoft.com/office/drawing/2014/main" id="{BDF08B55-3850-DB1B-71BC-39312E4ECDE3}"/>
                    </a:ext>
                  </a:extLst>
                </p:cNvPr>
                <p:cNvSpPr>
                  <a:spLocks noChangeArrowheads="1"/>
                </p:cNvSpPr>
                <p:nvPr/>
              </p:nvSpPr>
              <p:spPr bwMode="auto">
                <a:xfrm>
                  <a:off x="4230688" y="4095750"/>
                  <a:ext cx="73025" cy="71438"/>
                </a:xfrm>
                <a:prstGeom prst="rect">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275" name="Rectangle 35">
                  <a:extLst>
                    <a:ext uri="{FF2B5EF4-FFF2-40B4-BE49-F238E27FC236}">
                      <a16:creationId xmlns:a16="http://schemas.microsoft.com/office/drawing/2014/main" id="{5F4DC033-6074-23B8-C2CC-6679697F7D1B}"/>
                    </a:ext>
                  </a:extLst>
                </p:cNvPr>
                <p:cNvSpPr>
                  <a:spLocks noChangeArrowheads="1"/>
                </p:cNvSpPr>
                <p:nvPr/>
              </p:nvSpPr>
              <p:spPr bwMode="auto">
                <a:xfrm>
                  <a:off x="4124325" y="4156075"/>
                  <a:ext cx="73025" cy="71438"/>
                </a:xfrm>
                <a:prstGeom prst="rect">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276" name="Rectangle 36">
                  <a:extLst>
                    <a:ext uri="{FF2B5EF4-FFF2-40B4-BE49-F238E27FC236}">
                      <a16:creationId xmlns:a16="http://schemas.microsoft.com/office/drawing/2014/main" id="{E54E7F3B-2FAC-25C4-D377-396D266BCC20}"/>
                    </a:ext>
                  </a:extLst>
                </p:cNvPr>
                <p:cNvSpPr>
                  <a:spLocks noChangeArrowheads="1"/>
                </p:cNvSpPr>
                <p:nvPr/>
              </p:nvSpPr>
              <p:spPr bwMode="auto">
                <a:xfrm>
                  <a:off x="4165600" y="4130675"/>
                  <a:ext cx="73025" cy="71438"/>
                </a:xfrm>
                <a:prstGeom prst="rect">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277" name="Rectangle 37">
                  <a:extLst>
                    <a:ext uri="{FF2B5EF4-FFF2-40B4-BE49-F238E27FC236}">
                      <a16:creationId xmlns:a16="http://schemas.microsoft.com/office/drawing/2014/main" id="{23D85673-4B36-EB85-B16C-41C284AF7697}"/>
                    </a:ext>
                  </a:extLst>
                </p:cNvPr>
                <p:cNvSpPr>
                  <a:spLocks noChangeArrowheads="1"/>
                </p:cNvSpPr>
                <p:nvPr/>
              </p:nvSpPr>
              <p:spPr bwMode="auto">
                <a:xfrm>
                  <a:off x="4202113" y="4202113"/>
                  <a:ext cx="73025" cy="71437"/>
                </a:xfrm>
                <a:prstGeom prst="rect">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278" name="Rectangle 38">
                  <a:extLst>
                    <a:ext uri="{FF2B5EF4-FFF2-40B4-BE49-F238E27FC236}">
                      <a16:creationId xmlns:a16="http://schemas.microsoft.com/office/drawing/2014/main" id="{AA1EBFA2-FE9C-F18B-8334-4F61EC75DD93}"/>
                    </a:ext>
                  </a:extLst>
                </p:cNvPr>
                <p:cNvSpPr>
                  <a:spLocks noChangeArrowheads="1"/>
                </p:cNvSpPr>
                <p:nvPr/>
              </p:nvSpPr>
              <p:spPr bwMode="auto">
                <a:xfrm>
                  <a:off x="4189413" y="4300538"/>
                  <a:ext cx="73025" cy="71437"/>
                </a:xfrm>
                <a:prstGeom prst="rect">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279" name="Rectangle 39">
                  <a:extLst>
                    <a:ext uri="{FF2B5EF4-FFF2-40B4-BE49-F238E27FC236}">
                      <a16:creationId xmlns:a16="http://schemas.microsoft.com/office/drawing/2014/main" id="{627B93DF-2FF0-7126-D1D8-18B9D307407B}"/>
                    </a:ext>
                  </a:extLst>
                </p:cNvPr>
                <p:cNvSpPr>
                  <a:spLocks noChangeArrowheads="1"/>
                </p:cNvSpPr>
                <p:nvPr/>
              </p:nvSpPr>
              <p:spPr bwMode="auto">
                <a:xfrm>
                  <a:off x="4076700" y="4221163"/>
                  <a:ext cx="73025" cy="71437"/>
                </a:xfrm>
                <a:prstGeom prst="rect">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280" name="Rectangle 40">
                  <a:extLst>
                    <a:ext uri="{FF2B5EF4-FFF2-40B4-BE49-F238E27FC236}">
                      <a16:creationId xmlns:a16="http://schemas.microsoft.com/office/drawing/2014/main" id="{C4F2342D-1B5F-B9B8-7150-4B68CDE28A7D}"/>
                    </a:ext>
                  </a:extLst>
                </p:cNvPr>
                <p:cNvSpPr>
                  <a:spLocks noChangeArrowheads="1"/>
                </p:cNvSpPr>
                <p:nvPr/>
              </p:nvSpPr>
              <p:spPr bwMode="auto">
                <a:xfrm>
                  <a:off x="4284663" y="4365625"/>
                  <a:ext cx="73025" cy="71438"/>
                </a:xfrm>
                <a:prstGeom prst="rect">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281" name="Rectangle 41">
                  <a:extLst>
                    <a:ext uri="{FF2B5EF4-FFF2-40B4-BE49-F238E27FC236}">
                      <a16:creationId xmlns:a16="http://schemas.microsoft.com/office/drawing/2014/main" id="{CD1BBE4C-7E5D-DE60-DEA6-EC54039748BE}"/>
                    </a:ext>
                  </a:extLst>
                </p:cNvPr>
                <p:cNvSpPr>
                  <a:spLocks noChangeArrowheads="1"/>
                </p:cNvSpPr>
                <p:nvPr/>
              </p:nvSpPr>
              <p:spPr bwMode="auto">
                <a:xfrm>
                  <a:off x="4243388" y="4440238"/>
                  <a:ext cx="73025" cy="71437"/>
                </a:xfrm>
                <a:prstGeom prst="rect">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282" name="Rectangle 42">
                  <a:extLst>
                    <a:ext uri="{FF2B5EF4-FFF2-40B4-BE49-F238E27FC236}">
                      <a16:creationId xmlns:a16="http://schemas.microsoft.com/office/drawing/2014/main" id="{806B0125-A5CF-0E73-74B0-0024ACFD300B}"/>
                    </a:ext>
                  </a:extLst>
                </p:cNvPr>
                <p:cNvSpPr>
                  <a:spLocks noChangeArrowheads="1"/>
                </p:cNvSpPr>
                <p:nvPr/>
              </p:nvSpPr>
              <p:spPr bwMode="auto">
                <a:xfrm>
                  <a:off x="4152900" y="4421188"/>
                  <a:ext cx="73025" cy="71437"/>
                </a:xfrm>
                <a:prstGeom prst="rect">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283" name="Rectangle 43">
                  <a:extLst>
                    <a:ext uri="{FF2B5EF4-FFF2-40B4-BE49-F238E27FC236}">
                      <a16:creationId xmlns:a16="http://schemas.microsoft.com/office/drawing/2014/main" id="{C5ACCF98-ED89-04D7-F99B-67B92ECA7F86}"/>
                    </a:ext>
                  </a:extLst>
                </p:cNvPr>
                <p:cNvSpPr>
                  <a:spLocks noChangeArrowheads="1"/>
                </p:cNvSpPr>
                <p:nvPr/>
              </p:nvSpPr>
              <p:spPr bwMode="auto">
                <a:xfrm>
                  <a:off x="4130675" y="4352925"/>
                  <a:ext cx="73025" cy="71438"/>
                </a:xfrm>
                <a:prstGeom prst="rect">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284" name="Rectangle 44">
                  <a:extLst>
                    <a:ext uri="{FF2B5EF4-FFF2-40B4-BE49-F238E27FC236}">
                      <a16:creationId xmlns:a16="http://schemas.microsoft.com/office/drawing/2014/main" id="{6FFEB568-7D0E-8BAB-B84C-23DE4B556814}"/>
                    </a:ext>
                  </a:extLst>
                </p:cNvPr>
                <p:cNvSpPr>
                  <a:spLocks noChangeArrowheads="1"/>
                </p:cNvSpPr>
                <p:nvPr/>
              </p:nvSpPr>
              <p:spPr bwMode="auto">
                <a:xfrm>
                  <a:off x="3992563" y="4051300"/>
                  <a:ext cx="73025" cy="71438"/>
                </a:xfrm>
                <a:prstGeom prst="rect">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285" name="Rectangle 45">
                  <a:extLst>
                    <a:ext uri="{FF2B5EF4-FFF2-40B4-BE49-F238E27FC236}">
                      <a16:creationId xmlns:a16="http://schemas.microsoft.com/office/drawing/2014/main" id="{8A79E9DA-7DA0-C4F4-F4C9-363F23CD2A76}"/>
                    </a:ext>
                  </a:extLst>
                </p:cNvPr>
                <p:cNvSpPr>
                  <a:spLocks noChangeArrowheads="1"/>
                </p:cNvSpPr>
                <p:nvPr/>
              </p:nvSpPr>
              <p:spPr bwMode="auto">
                <a:xfrm>
                  <a:off x="4051300" y="4137025"/>
                  <a:ext cx="73025" cy="71438"/>
                </a:xfrm>
                <a:prstGeom prst="rect">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286" name="Rectangle 46">
                  <a:extLst>
                    <a:ext uri="{FF2B5EF4-FFF2-40B4-BE49-F238E27FC236}">
                      <a16:creationId xmlns:a16="http://schemas.microsoft.com/office/drawing/2014/main" id="{825B82B7-58AE-1CED-218B-ACFCB5D401A2}"/>
                    </a:ext>
                  </a:extLst>
                </p:cNvPr>
                <p:cNvSpPr>
                  <a:spLocks noChangeArrowheads="1"/>
                </p:cNvSpPr>
                <p:nvPr/>
              </p:nvSpPr>
              <p:spPr bwMode="auto">
                <a:xfrm>
                  <a:off x="3986213" y="4168775"/>
                  <a:ext cx="73025" cy="71438"/>
                </a:xfrm>
                <a:prstGeom prst="rect">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287" name="Rectangle 47">
                  <a:extLst>
                    <a:ext uri="{FF2B5EF4-FFF2-40B4-BE49-F238E27FC236}">
                      <a16:creationId xmlns:a16="http://schemas.microsoft.com/office/drawing/2014/main" id="{6C7163BE-C126-1E63-E5EB-33B11F52D434}"/>
                    </a:ext>
                  </a:extLst>
                </p:cNvPr>
                <p:cNvSpPr>
                  <a:spLocks noChangeArrowheads="1"/>
                </p:cNvSpPr>
                <p:nvPr/>
              </p:nvSpPr>
              <p:spPr bwMode="auto">
                <a:xfrm>
                  <a:off x="3773488" y="4114800"/>
                  <a:ext cx="73025" cy="71438"/>
                </a:xfrm>
                <a:prstGeom prst="rect">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288" name="Rectangle 48">
                  <a:extLst>
                    <a:ext uri="{FF2B5EF4-FFF2-40B4-BE49-F238E27FC236}">
                      <a16:creationId xmlns:a16="http://schemas.microsoft.com/office/drawing/2014/main" id="{9978310F-EEAB-1C0B-D122-DBB3DA78201E}"/>
                    </a:ext>
                  </a:extLst>
                </p:cNvPr>
                <p:cNvSpPr>
                  <a:spLocks noChangeArrowheads="1"/>
                </p:cNvSpPr>
                <p:nvPr/>
              </p:nvSpPr>
              <p:spPr bwMode="auto">
                <a:xfrm>
                  <a:off x="3822700" y="4078288"/>
                  <a:ext cx="73025" cy="71437"/>
                </a:xfrm>
                <a:prstGeom prst="rect">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289" name="Rectangle 49">
                  <a:extLst>
                    <a:ext uri="{FF2B5EF4-FFF2-40B4-BE49-F238E27FC236}">
                      <a16:creationId xmlns:a16="http://schemas.microsoft.com/office/drawing/2014/main" id="{E26EC363-06A6-8998-97C6-631AB9F958EC}"/>
                    </a:ext>
                  </a:extLst>
                </p:cNvPr>
                <p:cNvSpPr>
                  <a:spLocks noChangeArrowheads="1"/>
                </p:cNvSpPr>
                <p:nvPr/>
              </p:nvSpPr>
              <p:spPr bwMode="auto">
                <a:xfrm>
                  <a:off x="3857625" y="4143375"/>
                  <a:ext cx="73025" cy="71438"/>
                </a:xfrm>
                <a:prstGeom prst="rect">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290" name="Rectangle 50">
                  <a:extLst>
                    <a:ext uri="{FF2B5EF4-FFF2-40B4-BE49-F238E27FC236}">
                      <a16:creationId xmlns:a16="http://schemas.microsoft.com/office/drawing/2014/main" id="{71DF8B27-FADB-EEB6-0C65-655A11232605}"/>
                    </a:ext>
                  </a:extLst>
                </p:cNvPr>
                <p:cNvSpPr>
                  <a:spLocks noChangeArrowheads="1"/>
                </p:cNvSpPr>
                <p:nvPr/>
              </p:nvSpPr>
              <p:spPr bwMode="auto">
                <a:xfrm>
                  <a:off x="3660775" y="4021138"/>
                  <a:ext cx="73025" cy="71437"/>
                </a:xfrm>
                <a:prstGeom prst="rect">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291" name="Rectangle 51">
                  <a:extLst>
                    <a:ext uri="{FF2B5EF4-FFF2-40B4-BE49-F238E27FC236}">
                      <a16:creationId xmlns:a16="http://schemas.microsoft.com/office/drawing/2014/main" id="{3F303DAE-99DB-4446-7B07-793637D447FB}"/>
                    </a:ext>
                  </a:extLst>
                </p:cNvPr>
                <p:cNvSpPr>
                  <a:spLocks noChangeArrowheads="1"/>
                </p:cNvSpPr>
                <p:nvPr/>
              </p:nvSpPr>
              <p:spPr bwMode="auto">
                <a:xfrm>
                  <a:off x="3606800" y="4237038"/>
                  <a:ext cx="73025" cy="71437"/>
                </a:xfrm>
                <a:prstGeom prst="rect">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292" name="Rectangle 52">
                  <a:extLst>
                    <a:ext uri="{FF2B5EF4-FFF2-40B4-BE49-F238E27FC236}">
                      <a16:creationId xmlns:a16="http://schemas.microsoft.com/office/drawing/2014/main" id="{04C50EDE-E186-3FF2-B470-208AB60F8A46}"/>
                    </a:ext>
                  </a:extLst>
                </p:cNvPr>
                <p:cNvSpPr>
                  <a:spLocks noChangeArrowheads="1"/>
                </p:cNvSpPr>
                <p:nvPr/>
              </p:nvSpPr>
              <p:spPr bwMode="auto">
                <a:xfrm>
                  <a:off x="3563938" y="4208463"/>
                  <a:ext cx="73025" cy="71437"/>
                </a:xfrm>
                <a:prstGeom prst="rect">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293" name="Rectangle 53">
                  <a:extLst>
                    <a:ext uri="{FF2B5EF4-FFF2-40B4-BE49-F238E27FC236}">
                      <a16:creationId xmlns:a16="http://schemas.microsoft.com/office/drawing/2014/main" id="{D09884A5-5A48-D500-215C-83D2B87EB191}"/>
                    </a:ext>
                  </a:extLst>
                </p:cNvPr>
                <p:cNvSpPr>
                  <a:spLocks noChangeArrowheads="1"/>
                </p:cNvSpPr>
                <p:nvPr/>
              </p:nvSpPr>
              <p:spPr bwMode="auto">
                <a:xfrm>
                  <a:off x="3498850" y="4051300"/>
                  <a:ext cx="73025" cy="71438"/>
                </a:xfrm>
                <a:prstGeom prst="rect">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294" name="Rectangle 54">
                  <a:extLst>
                    <a:ext uri="{FF2B5EF4-FFF2-40B4-BE49-F238E27FC236}">
                      <a16:creationId xmlns:a16="http://schemas.microsoft.com/office/drawing/2014/main" id="{0A849EF8-8CA8-D526-C52A-0F75B3C4A53E}"/>
                    </a:ext>
                  </a:extLst>
                </p:cNvPr>
                <p:cNvSpPr>
                  <a:spLocks noChangeArrowheads="1"/>
                </p:cNvSpPr>
                <p:nvPr/>
              </p:nvSpPr>
              <p:spPr bwMode="auto">
                <a:xfrm>
                  <a:off x="3055938" y="4208463"/>
                  <a:ext cx="73025" cy="71437"/>
                </a:xfrm>
                <a:prstGeom prst="rect">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295" name="Rectangle 55">
                  <a:extLst>
                    <a:ext uri="{FF2B5EF4-FFF2-40B4-BE49-F238E27FC236}">
                      <a16:creationId xmlns:a16="http://schemas.microsoft.com/office/drawing/2014/main" id="{4E047140-8EDB-CF08-7064-8812A550462E}"/>
                    </a:ext>
                  </a:extLst>
                </p:cNvPr>
                <p:cNvSpPr>
                  <a:spLocks noChangeArrowheads="1"/>
                </p:cNvSpPr>
                <p:nvPr/>
              </p:nvSpPr>
              <p:spPr bwMode="auto">
                <a:xfrm>
                  <a:off x="3217863" y="4211638"/>
                  <a:ext cx="73025" cy="71437"/>
                </a:xfrm>
                <a:prstGeom prst="rect">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296" name="Rectangle 56">
                  <a:extLst>
                    <a:ext uri="{FF2B5EF4-FFF2-40B4-BE49-F238E27FC236}">
                      <a16:creationId xmlns:a16="http://schemas.microsoft.com/office/drawing/2014/main" id="{2EA70AB7-6F16-A461-DAE6-021FA41488D4}"/>
                    </a:ext>
                  </a:extLst>
                </p:cNvPr>
                <p:cNvSpPr>
                  <a:spLocks noChangeArrowheads="1"/>
                </p:cNvSpPr>
                <p:nvPr/>
              </p:nvSpPr>
              <p:spPr bwMode="auto">
                <a:xfrm>
                  <a:off x="3335338" y="4302125"/>
                  <a:ext cx="73025" cy="71438"/>
                </a:xfrm>
                <a:prstGeom prst="rect">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297" name="Rectangle 57">
                  <a:extLst>
                    <a:ext uri="{FF2B5EF4-FFF2-40B4-BE49-F238E27FC236}">
                      <a16:creationId xmlns:a16="http://schemas.microsoft.com/office/drawing/2014/main" id="{2F637EAF-7D59-9EBB-2E2F-C899C5DFD978}"/>
                    </a:ext>
                  </a:extLst>
                </p:cNvPr>
                <p:cNvSpPr>
                  <a:spLocks noChangeArrowheads="1"/>
                </p:cNvSpPr>
                <p:nvPr/>
              </p:nvSpPr>
              <p:spPr bwMode="auto">
                <a:xfrm>
                  <a:off x="3348038" y="4243388"/>
                  <a:ext cx="73025" cy="71437"/>
                </a:xfrm>
                <a:prstGeom prst="rect">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298" name="Rectangle 58">
                  <a:extLst>
                    <a:ext uri="{FF2B5EF4-FFF2-40B4-BE49-F238E27FC236}">
                      <a16:creationId xmlns:a16="http://schemas.microsoft.com/office/drawing/2014/main" id="{A085AC6C-C8AF-D30A-57EA-704C92F28424}"/>
                    </a:ext>
                  </a:extLst>
                </p:cNvPr>
                <p:cNvSpPr>
                  <a:spLocks noChangeArrowheads="1"/>
                </p:cNvSpPr>
                <p:nvPr/>
              </p:nvSpPr>
              <p:spPr bwMode="auto">
                <a:xfrm>
                  <a:off x="3484563" y="4414838"/>
                  <a:ext cx="73025" cy="71437"/>
                </a:xfrm>
                <a:prstGeom prst="rect">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299" name="Rectangle 59">
                  <a:extLst>
                    <a:ext uri="{FF2B5EF4-FFF2-40B4-BE49-F238E27FC236}">
                      <a16:creationId xmlns:a16="http://schemas.microsoft.com/office/drawing/2014/main" id="{2638ED62-92DA-E0D3-F784-DE6A3EF7EA2F}"/>
                    </a:ext>
                  </a:extLst>
                </p:cNvPr>
                <p:cNvSpPr>
                  <a:spLocks noChangeArrowheads="1"/>
                </p:cNvSpPr>
                <p:nvPr/>
              </p:nvSpPr>
              <p:spPr bwMode="auto">
                <a:xfrm>
                  <a:off x="3509963" y="4311650"/>
                  <a:ext cx="73025" cy="71438"/>
                </a:xfrm>
                <a:prstGeom prst="rect">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300" name="Rectangle 60">
                  <a:extLst>
                    <a:ext uri="{FF2B5EF4-FFF2-40B4-BE49-F238E27FC236}">
                      <a16:creationId xmlns:a16="http://schemas.microsoft.com/office/drawing/2014/main" id="{99FA6576-2843-ED80-47CB-447094E8D5A1}"/>
                    </a:ext>
                  </a:extLst>
                </p:cNvPr>
                <p:cNvSpPr>
                  <a:spLocks noChangeArrowheads="1"/>
                </p:cNvSpPr>
                <p:nvPr/>
              </p:nvSpPr>
              <p:spPr bwMode="auto">
                <a:xfrm>
                  <a:off x="3497263" y="4343400"/>
                  <a:ext cx="73025" cy="71438"/>
                </a:xfrm>
                <a:prstGeom prst="rect">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301" name="Rectangle 61">
                  <a:extLst>
                    <a:ext uri="{FF2B5EF4-FFF2-40B4-BE49-F238E27FC236}">
                      <a16:creationId xmlns:a16="http://schemas.microsoft.com/office/drawing/2014/main" id="{4D4EDA68-1665-07C5-C8CD-1BA026E0BED8}"/>
                    </a:ext>
                  </a:extLst>
                </p:cNvPr>
                <p:cNvSpPr>
                  <a:spLocks noChangeArrowheads="1"/>
                </p:cNvSpPr>
                <p:nvPr/>
              </p:nvSpPr>
              <p:spPr bwMode="auto">
                <a:xfrm>
                  <a:off x="2987675" y="4389438"/>
                  <a:ext cx="73025" cy="71437"/>
                </a:xfrm>
                <a:prstGeom prst="rect">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302" name="Rectangle 62">
                  <a:extLst>
                    <a:ext uri="{FF2B5EF4-FFF2-40B4-BE49-F238E27FC236}">
                      <a16:creationId xmlns:a16="http://schemas.microsoft.com/office/drawing/2014/main" id="{977CE100-A613-D1B8-0ACD-717BC6BE6423}"/>
                    </a:ext>
                  </a:extLst>
                </p:cNvPr>
                <p:cNvSpPr>
                  <a:spLocks noChangeArrowheads="1"/>
                </p:cNvSpPr>
                <p:nvPr/>
              </p:nvSpPr>
              <p:spPr bwMode="auto">
                <a:xfrm>
                  <a:off x="3206750" y="4497388"/>
                  <a:ext cx="73025" cy="71437"/>
                </a:xfrm>
                <a:prstGeom prst="rect">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303" name="Rectangle 63">
                  <a:extLst>
                    <a:ext uri="{FF2B5EF4-FFF2-40B4-BE49-F238E27FC236}">
                      <a16:creationId xmlns:a16="http://schemas.microsoft.com/office/drawing/2014/main" id="{5998B692-F8E0-CE2A-162A-42E06BCF4ECD}"/>
                    </a:ext>
                  </a:extLst>
                </p:cNvPr>
                <p:cNvSpPr>
                  <a:spLocks noChangeArrowheads="1"/>
                </p:cNvSpPr>
                <p:nvPr/>
              </p:nvSpPr>
              <p:spPr bwMode="auto">
                <a:xfrm>
                  <a:off x="3289300" y="4565650"/>
                  <a:ext cx="73025" cy="71438"/>
                </a:xfrm>
                <a:prstGeom prst="rect">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304" name="Rectangle 64">
                  <a:extLst>
                    <a:ext uri="{FF2B5EF4-FFF2-40B4-BE49-F238E27FC236}">
                      <a16:creationId xmlns:a16="http://schemas.microsoft.com/office/drawing/2014/main" id="{9D061117-0383-33B3-0A83-E73E43B3F086}"/>
                    </a:ext>
                  </a:extLst>
                </p:cNvPr>
                <p:cNvSpPr>
                  <a:spLocks noChangeArrowheads="1"/>
                </p:cNvSpPr>
                <p:nvPr/>
              </p:nvSpPr>
              <p:spPr bwMode="auto">
                <a:xfrm>
                  <a:off x="3867150" y="4437063"/>
                  <a:ext cx="73025" cy="71437"/>
                </a:xfrm>
                <a:prstGeom prst="rect">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305" name="Rectangle 65">
                  <a:extLst>
                    <a:ext uri="{FF2B5EF4-FFF2-40B4-BE49-F238E27FC236}">
                      <a16:creationId xmlns:a16="http://schemas.microsoft.com/office/drawing/2014/main" id="{EACE6E2E-164F-5EB0-4788-5880BECEFD17}"/>
                    </a:ext>
                  </a:extLst>
                </p:cNvPr>
                <p:cNvSpPr>
                  <a:spLocks noChangeArrowheads="1"/>
                </p:cNvSpPr>
                <p:nvPr/>
              </p:nvSpPr>
              <p:spPr bwMode="auto">
                <a:xfrm>
                  <a:off x="3889375" y="4398963"/>
                  <a:ext cx="73025" cy="71437"/>
                </a:xfrm>
                <a:prstGeom prst="rect">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306" name="Rectangle 66">
                  <a:extLst>
                    <a:ext uri="{FF2B5EF4-FFF2-40B4-BE49-F238E27FC236}">
                      <a16:creationId xmlns:a16="http://schemas.microsoft.com/office/drawing/2014/main" id="{FA368932-0483-E39E-2832-32841A1FD27D}"/>
                    </a:ext>
                  </a:extLst>
                </p:cNvPr>
                <p:cNvSpPr>
                  <a:spLocks noChangeArrowheads="1"/>
                </p:cNvSpPr>
                <p:nvPr/>
              </p:nvSpPr>
              <p:spPr bwMode="auto">
                <a:xfrm>
                  <a:off x="3911600" y="4362450"/>
                  <a:ext cx="73025" cy="71438"/>
                </a:xfrm>
                <a:prstGeom prst="rect">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307" name="Rectangle 67">
                  <a:extLst>
                    <a:ext uri="{FF2B5EF4-FFF2-40B4-BE49-F238E27FC236}">
                      <a16:creationId xmlns:a16="http://schemas.microsoft.com/office/drawing/2014/main" id="{D3C51704-4639-03C5-C644-052FD7E390CE}"/>
                    </a:ext>
                  </a:extLst>
                </p:cNvPr>
                <p:cNvSpPr>
                  <a:spLocks noChangeArrowheads="1"/>
                </p:cNvSpPr>
                <p:nvPr/>
              </p:nvSpPr>
              <p:spPr bwMode="auto">
                <a:xfrm>
                  <a:off x="3943350" y="4346575"/>
                  <a:ext cx="73025" cy="71438"/>
                </a:xfrm>
                <a:prstGeom prst="rect">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308" name="Rectangle 68">
                  <a:extLst>
                    <a:ext uri="{FF2B5EF4-FFF2-40B4-BE49-F238E27FC236}">
                      <a16:creationId xmlns:a16="http://schemas.microsoft.com/office/drawing/2014/main" id="{BEF08182-4EB8-5D71-11C6-5D310C6CBC7A}"/>
                    </a:ext>
                  </a:extLst>
                </p:cNvPr>
                <p:cNvSpPr>
                  <a:spLocks noChangeArrowheads="1"/>
                </p:cNvSpPr>
                <p:nvPr/>
              </p:nvSpPr>
              <p:spPr bwMode="auto">
                <a:xfrm>
                  <a:off x="3943350" y="4289425"/>
                  <a:ext cx="73025" cy="71438"/>
                </a:xfrm>
                <a:prstGeom prst="rect">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grpSp>
          <p:sp>
            <p:nvSpPr>
              <p:cNvPr id="310" name="テキスト ボックス 309">
                <a:extLst>
                  <a:ext uri="{FF2B5EF4-FFF2-40B4-BE49-F238E27FC236}">
                    <a16:creationId xmlns:a16="http://schemas.microsoft.com/office/drawing/2014/main" id="{E039274B-53C8-B5B3-3335-734384AE54FF}"/>
                  </a:ext>
                </a:extLst>
              </p:cNvPr>
              <p:cNvSpPr txBox="1"/>
              <p:nvPr/>
            </p:nvSpPr>
            <p:spPr>
              <a:xfrm flipH="1">
                <a:off x="2583603" y="2327016"/>
                <a:ext cx="644865" cy="276999"/>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altLang="ja-JP" sz="12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B-VII</a:t>
                </a:r>
                <a:endParaRPr kumimoji="0" lang="ja-JP" altLang="en-US" sz="12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endParaRPr>
              </a:p>
            </p:txBody>
          </p:sp>
        </p:grpSp>
        <p:grpSp>
          <p:nvGrpSpPr>
            <p:cNvPr id="316" name="グループ化 315">
              <a:extLst>
                <a:ext uri="{FF2B5EF4-FFF2-40B4-BE49-F238E27FC236}">
                  <a16:creationId xmlns:a16="http://schemas.microsoft.com/office/drawing/2014/main" id="{A79CA225-6F28-C65B-267E-2A6491AB6EB6}"/>
                </a:ext>
              </a:extLst>
            </p:cNvPr>
            <p:cNvGrpSpPr>
              <a:grpSpLocks noChangeAspect="1"/>
            </p:cNvGrpSpPr>
            <p:nvPr/>
          </p:nvGrpSpPr>
          <p:grpSpPr>
            <a:xfrm>
              <a:off x="7949296" y="4426265"/>
              <a:ext cx="1392222" cy="1800000"/>
              <a:chOff x="2484438" y="620713"/>
              <a:chExt cx="3978275" cy="5143500"/>
            </a:xfrm>
          </p:grpSpPr>
          <p:pic>
            <p:nvPicPr>
              <p:cNvPr id="317" name="Picture 2" descr="tayousei3">
                <a:extLst>
                  <a:ext uri="{FF2B5EF4-FFF2-40B4-BE49-F238E27FC236}">
                    <a16:creationId xmlns:a16="http://schemas.microsoft.com/office/drawing/2014/main" id="{B873A216-87D8-9B3E-5A3C-64772B665A86}"/>
                  </a:ext>
                </a:extLst>
              </p:cNvPr>
              <p:cNvPicPr>
                <a:picLocks noChangeAspect="1" noChangeArrowheads="1"/>
              </p:cNvPicPr>
              <p:nvPr/>
            </p:nvPicPr>
            <p:blipFill>
              <a:blip r:embed="rId3" cstate="print"/>
              <a:srcRect/>
              <a:stretch>
                <a:fillRect/>
              </a:stretch>
            </p:blipFill>
            <p:spPr bwMode="auto">
              <a:xfrm>
                <a:off x="2484438" y="620713"/>
                <a:ext cx="3978275" cy="5143500"/>
              </a:xfrm>
              <a:prstGeom prst="rect">
                <a:avLst/>
              </a:prstGeom>
              <a:noFill/>
              <a:ln w="9525">
                <a:noFill/>
                <a:miter lim="800000"/>
                <a:headEnd/>
                <a:tailEnd/>
              </a:ln>
            </p:spPr>
          </p:pic>
          <p:sp>
            <p:nvSpPr>
              <p:cNvPr id="318" name="AutoShape 4">
                <a:extLst>
                  <a:ext uri="{FF2B5EF4-FFF2-40B4-BE49-F238E27FC236}">
                    <a16:creationId xmlns:a16="http://schemas.microsoft.com/office/drawing/2014/main" id="{6A4CB21D-B58B-86A7-D9A6-D1300EDE000D}"/>
                  </a:ext>
                </a:extLst>
              </p:cNvPr>
              <p:cNvSpPr>
                <a:spLocks noChangeArrowheads="1"/>
              </p:cNvSpPr>
              <p:nvPr/>
            </p:nvSpPr>
            <p:spPr bwMode="auto">
              <a:xfrm>
                <a:off x="4286250" y="4367213"/>
                <a:ext cx="69850" cy="69850"/>
              </a:xfrm>
              <a:prstGeom prst="triangle">
                <a:avLst>
                  <a:gd name="adj" fmla="val 50000"/>
                </a:avLst>
              </a:prstGeom>
              <a:solidFill>
                <a:srgbClr val="FF0000"/>
              </a:solidFill>
              <a:ln w="9525">
                <a:solidFill>
                  <a:schemeClr val="tx1"/>
                </a:solidFill>
                <a:miter lim="800000"/>
                <a:headEnd/>
                <a:tailEnd/>
              </a:ln>
            </p:spPr>
            <p:txBody>
              <a:bodyPr wrap="none"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ja-JP" altLang="ja-JP"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319" name="AutoShape 5">
                <a:extLst>
                  <a:ext uri="{FF2B5EF4-FFF2-40B4-BE49-F238E27FC236}">
                    <a16:creationId xmlns:a16="http://schemas.microsoft.com/office/drawing/2014/main" id="{533A4BE1-FC59-2BD2-2FA6-8C32FDF12419}"/>
                  </a:ext>
                </a:extLst>
              </p:cNvPr>
              <p:cNvSpPr>
                <a:spLocks noChangeArrowheads="1"/>
              </p:cNvSpPr>
              <p:nvPr/>
            </p:nvSpPr>
            <p:spPr bwMode="auto">
              <a:xfrm>
                <a:off x="4224338" y="4305300"/>
                <a:ext cx="69850" cy="69850"/>
              </a:xfrm>
              <a:prstGeom prst="triangle">
                <a:avLst>
                  <a:gd name="adj" fmla="val 50000"/>
                </a:avLst>
              </a:prstGeom>
              <a:solidFill>
                <a:srgbClr val="FF0000"/>
              </a:solidFill>
              <a:ln w="9525">
                <a:solidFill>
                  <a:schemeClr val="tx1"/>
                </a:solidFill>
                <a:miter lim="800000"/>
                <a:headEnd/>
                <a:tailEnd/>
              </a:ln>
            </p:spPr>
            <p:txBody>
              <a:bodyPr wrap="none"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ja-JP" altLang="ja-JP"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320" name="AutoShape 6">
                <a:extLst>
                  <a:ext uri="{FF2B5EF4-FFF2-40B4-BE49-F238E27FC236}">
                    <a16:creationId xmlns:a16="http://schemas.microsoft.com/office/drawing/2014/main" id="{533B6E75-3F0C-4137-FF40-F09E69BCE9F2}"/>
                  </a:ext>
                </a:extLst>
              </p:cNvPr>
              <p:cNvSpPr>
                <a:spLocks noChangeArrowheads="1"/>
              </p:cNvSpPr>
              <p:nvPr/>
            </p:nvSpPr>
            <p:spPr bwMode="auto">
              <a:xfrm>
                <a:off x="4297363" y="4302125"/>
                <a:ext cx="69850" cy="69850"/>
              </a:xfrm>
              <a:prstGeom prst="triangle">
                <a:avLst>
                  <a:gd name="adj" fmla="val 50000"/>
                </a:avLst>
              </a:prstGeom>
              <a:solidFill>
                <a:srgbClr val="FF0000"/>
              </a:solidFill>
              <a:ln w="9525">
                <a:solidFill>
                  <a:schemeClr val="tx1"/>
                </a:solidFill>
                <a:miter lim="800000"/>
                <a:headEnd/>
                <a:tailEnd/>
              </a:ln>
            </p:spPr>
            <p:txBody>
              <a:bodyPr wrap="none"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ja-JP" altLang="ja-JP"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321" name="AutoShape 7">
                <a:extLst>
                  <a:ext uri="{FF2B5EF4-FFF2-40B4-BE49-F238E27FC236}">
                    <a16:creationId xmlns:a16="http://schemas.microsoft.com/office/drawing/2014/main" id="{C5D9DF57-087C-8A17-517A-95092F3DE8DE}"/>
                  </a:ext>
                </a:extLst>
              </p:cNvPr>
              <p:cNvSpPr>
                <a:spLocks noChangeArrowheads="1"/>
              </p:cNvSpPr>
              <p:nvPr/>
            </p:nvSpPr>
            <p:spPr bwMode="auto">
              <a:xfrm>
                <a:off x="4325938" y="4283075"/>
                <a:ext cx="69850" cy="69850"/>
              </a:xfrm>
              <a:prstGeom prst="triangle">
                <a:avLst>
                  <a:gd name="adj" fmla="val 50000"/>
                </a:avLst>
              </a:prstGeom>
              <a:solidFill>
                <a:srgbClr val="FF0000"/>
              </a:solidFill>
              <a:ln w="9525">
                <a:solidFill>
                  <a:schemeClr val="tx1"/>
                </a:solidFill>
                <a:miter lim="800000"/>
                <a:headEnd/>
                <a:tailEnd/>
              </a:ln>
            </p:spPr>
            <p:txBody>
              <a:bodyPr wrap="none"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ja-JP" altLang="ja-JP"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322" name="AutoShape 8">
                <a:extLst>
                  <a:ext uri="{FF2B5EF4-FFF2-40B4-BE49-F238E27FC236}">
                    <a16:creationId xmlns:a16="http://schemas.microsoft.com/office/drawing/2014/main" id="{8A61E090-7768-47E2-1955-0DEC02BAB681}"/>
                  </a:ext>
                </a:extLst>
              </p:cNvPr>
              <p:cNvSpPr>
                <a:spLocks noChangeArrowheads="1"/>
              </p:cNvSpPr>
              <p:nvPr/>
            </p:nvSpPr>
            <p:spPr bwMode="auto">
              <a:xfrm>
                <a:off x="4356100" y="4221163"/>
                <a:ext cx="69850" cy="69850"/>
              </a:xfrm>
              <a:prstGeom prst="triangle">
                <a:avLst>
                  <a:gd name="adj" fmla="val 50000"/>
                </a:avLst>
              </a:prstGeom>
              <a:solidFill>
                <a:srgbClr val="FF0000"/>
              </a:solidFill>
              <a:ln w="9525">
                <a:solidFill>
                  <a:schemeClr val="tx1"/>
                </a:solidFill>
                <a:miter lim="800000"/>
                <a:headEnd/>
                <a:tailEnd/>
              </a:ln>
            </p:spPr>
            <p:txBody>
              <a:bodyPr wrap="none"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ja-JP" altLang="ja-JP"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grpSp>
        <p:sp>
          <p:nvSpPr>
            <p:cNvPr id="309" name="テキスト ボックス 308">
              <a:extLst>
                <a:ext uri="{FF2B5EF4-FFF2-40B4-BE49-F238E27FC236}">
                  <a16:creationId xmlns:a16="http://schemas.microsoft.com/office/drawing/2014/main" id="{81E0EB87-D366-B066-3295-7D41379BB6D1}"/>
                </a:ext>
              </a:extLst>
            </p:cNvPr>
            <p:cNvSpPr txBox="1"/>
            <p:nvPr/>
          </p:nvSpPr>
          <p:spPr>
            <a:xfrm flipH="1">
              <a:off x="8306307" y="5871283"/>
              <a:ext cx="644865" cy="276999"/>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altLang="ja-JP" sz="12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B-VI</a:t>
              </a:r>
              <a:endParaRPr kumimoji="0" lang="ja-JP" altLang="en-US" sz="12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endParaRPr>
            </a:p>
          </p:txBody>
        </p:sp>
        <p:grpSp>
          <p:nvGrpSpPr>
            <p:cNvPr id="323" name="グループ化 322">
              <a:extLst>
                <a:ext uri="{FF2B5EF4-FFF2-40B4-BE49-F238E27FC236}">
                  <a16:creationId xmlns:a16="http://schemas.microsoft.com/office/drawing/2014/main" id="{B031BB4B-0D0F-CA60-754B-2647DA121ADB}"/>
                </a:ext>
              </a:extLst>
            </p:cNvPr>
            <p:cNvGrpSpPr>
              <a:grpSpLocks noChangeAspect="1"/>
            </p:cNvGrpSpPr>
            <p:nvPr/>
          </p:nvGrpSpPr>
          <p:grpSpPr>
            <a:xfrm>
              <a:off x="6249325" y="4781875"/>
              <a:ext cx="1392222" cy="1800000"/>
              <a:chOff x="2484438" y="620713"/>
              <a:chExt cx="3978275" cy="5143500"/>
            </a:xfrm>
          </p:grpSpPr>
          <p:pic>
            <p:nvPicPr>
              <p:cNvPr id="324" name="Picture 2" descr="tayousei3">
                <a:extLst>
                  <a:ext uri="{FF2B5EF4-FFF2-40B4-BE49-F238E27FC236}">
                    <a16:creationId xmlns:a16="http://schemas.microsoft.com/office/drawing/2014/main" id="{1CA0896B-3B5B-712D-822F-136BE6693CE1}"/>
                  </a:ext>
                </a:extLst>
              </p:cNvPr>
              <p:cNvPicPr>
                <a:picLocks noChangeAspect="1" noChangeArrowheads="1"/>
              </p:cNvPicPr>
              <p:nvPr/>
            </p:nvPicPr>
            <p:blipFill>
              <a:blip r:embed="rId3" cstate="print"/>
              <a:srcRect/>
              <a:stretch>
                <a:fillRect/>
              </a:stretch>
            </p:blipFill>
            <p:spPr bwMode="auto">
              <a:xfrm>
                <a:off x="2484438" y="620713"/>
                <a:ext cx="3978275" cy="5143500"/>
              </a:xfrm>
              <a:prstGeom prst="rect">
                <a:avLst/>
              </a:prstGeom>
              <a:noFill/>
              <a:ln w="9525">
                <a:noFill/>
                <a:miter lim="800000"/>
                <a:headEnd/>
                <a:tailEnd/>
              </a:ln>
            </p:spPr>
          </p:pic>
          <p:sp>
            <p:nvSpPr>
              <p:cNvPr id="325" name="AutoShape 4">
                <a:extLst>
                  <a:ext uri="{FF2B5EF4-FFF2-40B4-BE49-F238E27FC236}">
                    <a16:creationId xmlns:a16="http://schemas.microsoft.com/office/drawing/2014/main" id="{5F0FAA42-FCC6-C043-CE8E-E28182B67C54}"/>
                  </a:ext>
                </a:extLst>
              </p:cNvPr>
              <p:cNvSpPr>
                <a:spLocks noChangeArrowheads="1"/>
              </p:cNvSpPr>
              <p:nvPr/>
            </p:nvSpPr>
            <p:spPr bwMode="auto">
              <a:xfrm flipV="1">
                <a:off x="3432175" y="4552950"/>
                <a:ext cx="69850" cy="69850"/>
              </a:xfrm>
              <a:prstGeom prst="triangle">
                <a:avLst>
                  <a:gd name="adj" fmla="val 50000"/>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326" name="AutoShape 5">
                <a:extLst>
                  <a:ext uri="{FF2B5EF4-FFF2-40B4-BE49-F238E27FC236}">
                    <a16:creationId xmlns:a16="http://schemas.microsoft.com/office/drawing/2014/main" id="{0B41A341-7DAB-42B3-E6A0-F82532C39151}"/>
                  </a:ext>
                </a:extLst>
              </p:cNvPr>
              <p:cNvSpPr>
                <a:spLocks noChangeArrowheads="1"/>
              </p:cNvSpPr>
              <p:nvPr/>
            </p:nvSpPr>
            <p:spPr bwMode="auto">
              <a:xfrm flipV="1">
                <a:off x="3648075" y="4437063"/>
                <a:ext cx="69850" cy="69850"/>
              </a:xfrm>
              <a:prstGeom prst="triangle">
                <a:avLst>
                  <a:gd name="adj" fmla="val 50000"/>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327" name="AutoShape 6">
                <a:extLst>
                  <a:ext uri="{FF2B5EF4-FFF2-40B4-BE49-F238E27FC236}">
                    <a16:creationId xmlns:a16="http://schemas.microsoft.com/office/drawing/2014/main" id="{E8279C2A-7101-F23F-F7F6-18E64E29C223}"/>
                  </a:ext>
                </a:extLst>
              </p:cNvPr>
              <p:cNvSpPr>
                <a:spLocks noChangeArrowheads="1"/>
              </p:cNvSpPr>
              <p:nvPr/>
            </p:nvSpPr>
            <p:spPr bwMode="auto">
              <a:xfrm flipV="1">
                <a:off x="3625850" y="4483100"/>
                <a:ext cx="69850" cy="69850"/>
              </a:xfrm>
              <a:prstGeom prst="triangle">
                <a:avLst>
                  <a:gd name="adj" fmla="val 50000"/>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328" name="AutoShape 7">
                <a:extLst>
                  <a:ext uri="{FF2B5EF4-FFF2-40B4-BE49-F238E27FC236}">
                    <a16:creationId xmlns:a16="http://schemas.microsoft.com/office/drawing/2014/main" id="{0F2AAB15-A2E3-6F94-DE29-18BA9934A4AA}"/>
                  </a:ext>
                </a:extLst>
              </p:cNvPr>
              <p:cNvSpPr>
                <a:spLocks noChangeArrowheads="1"/>
              </p:cNvSpPr>
              <p:nvPr/>
            </p:nvSpPr>
            <p:spPr bwMode="auto">
              <a:xfrm flipV="1">
                <a:off x="3794125" y="4459288"/>
                <a:ext cx="69850" cy="69850"/>
              </a:xfrm>
              <a:prstGeom prst="triangle">
                <a:avLst>
                  <a:gd name="adj" fmla="val 50000"/>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329" name="AutoShape 8">
                <a:extLst>
                  <a:ext uri="{FF2B5EF4-FFF2-40B4-BE49-F238E27FC236}">
                    <a16:creationId xmlns:a16="http://schemas.microsoft.com/office/drawing/2014/main" id="{54C2AEEE-2E6A-28B6-1B8B-FDA04C519FAC}"/>
                  </a:ext>
                </a:extLst>
              </p:cNvPr>
              <p:cNvSpPr>
                <a:spLocks noChangeArrowheads="1"/>
              </p:cNvSpPr>
              <p:nvPr/>
            </p:nvSpPr>
            <p:spPr bwMode="auto">
              <a:xfrm flipV="1">
                <a:off x="3541713" y="4581525"/>
                <a:ext cx="69850" cy="69850"/>
              </a:xfrm>
              <a:prstGeom prst="triangle">
                <a:avLst>
                  <a:gd name="adj" fmla="val 50000"/>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330" name="AutoShape 9">
                <a:extLst>
                  <a:ext uri="{FF2B5EF4-FFF2-40B4-BE49-F238E27FC236}">
                    <a16:creationId xmlns:a16="http://schemas.microsoft.com/office/drawing/2014/main" id="{D9340A1B-56D7-A980-E663-165766481D9B}"/>
                  </a:ext>
                </a:extLst>
              </p:cNvPr>
              <p:cNvSpPr>
                <a:spLocks noChangeArrowheads="1"/>
              </p:cNvSpPr>
              <p:nvPr/>
            </p:nvSpPr>
            <p:spPr bwMode="auto">
              <a:xfrm flipV="1">
                <a:off x="3582988" y="4568825"/>
                <a:ext cx="69850" cy="69850"/>
              </a:xfrm>
              <a:prstGeom prst="triangle">
                <a:avLst>
                  <a:gd name="adj" fmla="val 50000"/>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331" name="AutoShape 10">
                <a:extLst>
                  <a:ext uri="{FF2B5EF4-FFF2-40B4-BE49-F238E27FC236}">
                    <a16:creationId xmlns:a16="http://schemas.microsoft.com/office/drawing/2014/main" id="{C839CD32-0889-8E7B-B592-5FFE7642E45A}"/>
                  </a:ext>
                </a:extLst>
              </p:cNvPr>
              <p:cNvSpPr>
                <a:spLocks noChangeArrowheads="1"/>
              </p:cNvSpPr>
              <p:nvPr/>
            </p:nvSpPr>
            <p:spPr bwMode="auto">
              <a:xfrm flipV="1">
                <a:off x="3492500" y="4600575"/>
                <a:ext cx="69850" cy="69850"/>
              </a:xfrm>
              <a:prstGeom prst="triangle">
                <a:avLst>
                  <a:gd name="adj" fmla="val 50000"/>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grpSp>
        <p:sp>
          <p:nvSpPr>
            <p:cNvPr id="312" name="テキスト ボックス 311">
              <a:extLst>
                <a:ext uri="{FF2B5EF4-FFF2-40B4-BE49-F238E27FC236}">
                  <a16:creationId xmlns:a16="http://schemas.microsoft.com/office/drawing/2014/main" id="{4792C1F4-535B-F9B1-ED28-A5F5C0B84DC7}"/>
                </a:ext>
              </a:extLst>
            </p:cNvPr>
            <p:cNvSpPr txBox="1"/>
            <p:nvPr/>
          </p:nvSpPr>
          <p:spPr>
            <a:xfrm flipH="1">
              <a:off x="6633173" y="6205764"/>
              <a:ext cx="470609" cy="276999"/>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altLang="ja-JP" sz="12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B-V</a:t>
              </a:r>
              <a:endParaRPr kumimoji="0" lang="ja-JP" altLang="en-US" sz="12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endParaRPr>
            </a:p>
          </p:txBody>
        </p:sp>
        <p:grpSp>
          <p:nvGrpSpPr>
            <p:cNvPr id="332" name="グループ化 331">
              <a:extLst>
                <a:ext uri="{FF2B5EF4-FFF2-40B4-BE49-F238E27FC236}">
                  <a16:creationId xmlns:a16="http://schemas.microsoft.com/office/drawing/2014/main" id="{388ECC55-D8E3-BD9F-43DC-7D853A8FA132}"/>
                </a:ext>
              </a:extLst>
            </p:cNvPr>
            <p:cNvGrpSpPr>
              <a:grpSpLocks noChangeAspect="1"/>
            </p:cNvGrpSpPr>
            <p:nvPr/>
          </p:nvGrpSpPr>
          <p:grpSpPr>
            <a:xfrm>
              <a:off x="4722155" y="4987296"/>
              <a:ext cx="1392222" cy="1800000"/>
              <a:chOff x="2484438" y="620713"/>
              <a:chExt cx="3978275" cy="5143500"/>
            </a:xfrm>
          </p:grpSpPr>
          <p:pic>
            <p:nvPicPr>
              <p:cNvPr id="333" name="Picture 2" descr="tayousei3">
                <a:extLst>
                  <a:ext uri="{FF2B5EF4-FFF2-40B4-BE49-F238E27FC236}">
                    <a16:creationId xmlns:a16="http://schemas.microsoft.com/office/drawing/2014/main" id="{8FF300C9-FF1A-51E2-8E2C-4EADBA03F0ED}"/>
                  </a:ext>
                </a:extLst>
              </p:cNvPr>
              <p:cNvPicPr>
                <a:picLocks noChangeAspect="1" noChangeArrowheads="1"/>
              </p:cNvPicPr>
              <p:nvPr/>
            </p:nvPicPr>
            <p:blipFill>
              <a:blip r:embed="rId3" cstate="print"/>
              <a:srcRect/>
              <a:stretch>
                <a:fillRect/>
              </a:stretch>
            </p:blipFill>
            <p:spPr bwMode="auto">
              <a:xfrm>
                <a:off x="2484438" y="620713"/>
                <a:ext cx="3978275" cy="5143500"/>
              </a:xfrm>
              <a:prstGeom prst="rect">
                <a:avLst/>
              </a:prstGeom>
              <a:noFill/>
              <a:ln w="9525">
                <a:noFill/>
                <a:miter lim="800000"/>
                <a:headEnd/>
                <a:tailEnd/>
              </a:ln>
            </p:spPr>
          </p:pic>
          <p:sp>
            <p:nvSpPr>
              <p:cNvPr id="334" name="Rectangle 4">
                <a:extLst>
                  <a:ext uri="{FF2B5EF4-FFF2-40B4-BE49-F238E27FC236}">
                    <a16:creationId xmlns:a16="http://schemas.microsoft.com/office/drawing/2014/main" id="{4EDF7E8F-74C5-33B5-CDF2-479FC90C9AB1}"/>
                  </a:ext>
                </a:extLst>
              </p:cNvPr>
              <p:cNvSpPr>
                <a:spLocks noChangeArrowheads="1"/>
              </p:cNvSpPr>
              <p:nvPr/>
            </p:nvSpPr>
            <p:spPr bwMode="auto">
              <a:xfrm rot="2752826">
                <a:off x="4994275" y="3919538"/>
                <a:ext cx="73025" cy="73025"/>
              </a:xfrm>
              <a:prstGeom prst="rect">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335" name="Rectangle 5">
                <a:extLst>
                  <a:ext uri="{FF2B5EF4-FFF2-40B4-BE49-F238E27FC236}">
                    <a16:creationId xmlns:a16="http://schemas.microsoft.com/office/drawing/2014/main" id="{11AA2B86-4A8A-CA1F-9625-3C766F08A297}"/>
                  </a:ext>
                </a:extLst>
              </p:cNvPr>
              <p:cNvSpPr>
                <a:spLocks noChangeArrowheads="1"/>
              </p:cNvSpPr>
              <p:nvPr/>
            </p:nvSpPr>
            <p:spPr bwMode="auto">
              <a:xfrm rot="2752826">
                <a:off x="4926013" y="3921125"/>
                <a:ext cx="73025" cy="73025"/>
              </a:xfrm>
              <a:prstGeom prst="rect">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336" name="Rectangle 6">
                <a:extLst>
                  <a:ext uri="{FF2B5EF4-FFF2-40B4-BE49-F238E27FC236}">
                    <a16:creationId xmlns:a16="http://schemas.microsoft.com/office/drawing/2014/main" id="{D70FD7C7-BDFD-1C8D-6C9F-7137E4476D53}"/>
                  </a:ext>
                </a:extLst>
              </p:cNvPr>
              <p:cNvSpPr>
                <a:spLocks noChangeArrowheads="1"/>
              </p:cNvSpPr>
              <p:nvPr/>
            </p:nvSpPr>
            <p:spPr bwMode="auto">
              <a:xfrm rot="2752826">
                <a:off x="4846638" y="3983038"/>
                <a:ext cx="73025" cy="73025"/>
              </a:xfrm>
              <a:prstGeom prst="rect">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grpSp>
        <p:sp>
          <p:nvSpPr>
            <p:cNvPr id="313" name="テキスト ボックス 312">
              <a:extLst>
                <a:ext uri="{FF2B5EF4-FFF2-40B4-BE49-F238E27FC236}">
                  <a16:creationId xmlns:a16="http://schemas.microsoft.com/office/drawing/2014/main" id="{F7210A7B-80D4-13EC-B3A0-713519548B93}"/>
                </a:ext>
              </a:extLst>
            </p:cNvPr>
            <p:cNvSpPr txBox="1"/>
            <p:nvPr/>
          </p:nvSpPr>
          <p:spPr>
            <a:xfrm flipH="1">
              <a:off x="5043900" y="6393251"/>
              <a:ext cx="644865" cy="276999"/>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altLang="ja-JP" sz="12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B-IV</a:t>
              </a:r>
              <a:endParaRPr kumimoji="0" lang="ja-JP" altLang="en-US" sz="12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endParaRPr>
            </a:p>
          </p:txBody>
        </p:sp>
        <p:grpSp>
          <p:nvGrpSpPr>
            <p:cNvPr id="337" name="グループ化 336">
              <a:extLst>
                <a:ext uri="{FF2B5EF4-FFF2-40B4-BE49-F238E27FC236}">
                  <a16:creationId xmlns:a16="http://schemas.microsoft.com/office/drawing/2014/main" id="{A30C57F3-BE3A-391A-51A3-5525AC62708A}"/>
                </a:ext>
              </a:extLst>
            </p:cNvPr>
            <p:cNvGrpSpPr>
              <a:grpSpLocks noChangeAspect="1"/>
            </p:cNvGrpSpPr>
            <p:nvPr/>
          </p:nvGrpSpPr>
          <p:grpSpPr>
            <a:xfrm>
              <a:off x="2925498" y="4924452"/>
              <a:ext cx="1392222" cy="1800000"/>
              <a:chOff x="2484438" y="620713"/>
              <a:chExt cx="3978275" cy="5143500"/>
            </a:xfrm>
          </p:grpSpPr>
          <p:pic>
            <p:nvPicPr>
              <p:cNvPr id="338" name="Picture 2" descr="tayousei3">
                <a:extLst>
                  <a:ext uri="{FF2B5EF4-FFF2-40B4-BE49-F238E27FC236}">
                    <a16:creationId xmlns:a16="http://schemas.microsoft.com/office/drawing/2014/main" id="{68A5909C-0F1C-AE92-65F7-7EA4A558BCC1}"/>
                  </a:ext>
                </a:extLst>
              </p:cNvPr>
              <p:cNvPicPr>
                <a:picLocks noChangeAspect="1" noChangeArrowheads="1"/>
              </p:cNvPicPr>
              <p:nvPr/>
            </p:nvPicPr>
            <p:blipFill>
              <a:blip r:embed="rId3" cstate="print"/>
              <a:srcRect/>
              <a:stretch>
                <a:fillRect/>
              </a:stretch>
            </p:blipFill>
            <p:spPr bwMode="auto">
              <a:xfrm>
                <a:off x="2484438" y="620713"/>
                <a:ext cx="3978275" cy="5143500"/>
              </a:xfrm>
              <a:prstGeom prst="rect">
                <a:avLst/>
              </a:prstGeom>
              <a:noFill/>
              <a:ln w="9525">
                <a:noFill/>
                <a:miter lim="800000"/>
                <a:headEnd/>
                <a:tailEnd/>
              </a:ln>
            </p:spPr>
          </p:pic>
          <p:sp>
            <p:nvSpPr>
              <p:cNvPr id="339" name="AutoShape 4">
                <a:extLst>
                  <a:ext uri="{FF2B5EF4-FFF2-40B4-BE49-F238E27FC236}">
                    <a16:creationId xmlns:a16="http://schemas.microsoft.com/office/drawing/2014/main" id="{2F640191-0BAB-C9C4-5044-D01EE9146723}"/>
                  </a:ext>
                </a:extLst>
              </p:cNvPr>
              <p:cNvSpPr>
                <a:spLocks noChangeArrowheads="1"/>
              </p:cNvSpPr>
              <p:nvPr/>
            </p:nvSpPr>
            <p:spPr bwMode="auto">
              <a:xfrm>
                <a:off x="3960813" y="3773488"/>
                <a:ext cx="144462" cy="144462"/>
              </a:xfrm>
              <a:prstGeom prst="star5">
                <a:avLst/>
              </a:prstGeom>
              <a:solidFill>
                <a:srgbClr val="FF0000"/>
              </a:solidFill>
              <a:ln w="9525">
                <a:solidFill>
                  <a:schemeClr val="tx1"/>
                </a:solidFill>
                <a:miter lim="800000"/>
                <a:headEnd/>
                <a:tailEnd/>
              </a:ln>
              <a:effectLst/>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Arial" pitchFamily="34" charset="0"/>
                  <a:ea typeface="ＭＳ Ｐゴシック" pitchFamily="50" charset="-128"/>
                  <a:cs typeface="+mn-cs"/>
                </a:endParaRPr>
              </a:p>
            </p:txBody>
          </p:sp>
          <p:sp>
            <p:nvSpPr>
              <p:cNvPr id="340" name="AutoShape 5">
                <a:extLst>
                  <a:ext uri="{FF2B5EF4-FFF2-40B4-BE49-F238E27FC236}">
                    <a16:creationId xmlns:a16="http://schemas.microsoft.com/office/drawing/2014/main" id="{8C381BDF-5F2F-69B8-C4F2-78183ADCE750}"/>
                  </a:ext>
                </a:extLst>
              </p:cNvPr>
              <p:cNvSpPr>
                <a:spLocks noChangeArrowheads="1"/>
              </p:cNvSpPr>
              <p:nvPr/>
            </p:nvSpPr>
            <p:spPr bwMode="auto">
              <a:xfrm>
                <a:off x="4352925" y="4165600"/>
                <a:ext cx="144463" cy="144463"/>
              </a:xfrm>
              <a:prstGeom prst="star5">
                <a:avLst/>
              </a:prstGeom>
              <a:solidFill>
                <a:srgbClr val="FF0000"/>
              </a:solidFill>
              <a:ln w="9525">
                <a:solidFill>
                  <a:schemeClr val="tx1"/>
                </a:solidFill>
                <a:miter lim="800000"/>
                <a:headEnd/>
                <a:tailEnd/>
              </a:ln>
              <a:effectLst/>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Arial" pitchFamily="34" charset="0"/>
                  <a:ea typeface="ＭＳ Ｐゴシック" pitchFamily="50" charset="-128"/>
                  <a:cs typeface="+mn-cs"/>
                </a:endParaRPr>
              </a:p>
            </p:txBody>
          </p:sp>
          <p:sp>
            <p:nvSpPr>
              <p:cNvPr id="341" name="AutoShape 6">
                <a:extLst>
                  <a:ext uri="{FF2B5EF4-FFF2-40B4-BE49-F238E27FC236}">
                    <a16:creationId xmlns:a16="http://schemas.microsoft.com/office/drawing/2014/main" id="{2604BAA0-C1FB-90E1-0A61-33FAF4978B36}"/>
                  </a:ext>
                </a:extLst>
              </p:cNvPr>
              <p:cNvSpPr>
                <a:spLocks noChangeArrowheads="1"/>
              </p:cNvSpPr>
              <p:nvPr/>
            </p:nvSpPr>
            <p:spPr bwMode="auto">
              <a:xfrm>
                <a:off x="4427538" y="4102100"/>
                <a:ext cx="144462" cy="144463"/>
              </a:xfrm>
              <a:prstGeom prst="star5">
                <a:avLst/>
              </a:prstGeom>
              <a:solidFill>
                <a:srgbClr val="FF0000"/>
              </a:solidFill>
              <a:ln w="9525">
                <a:solidFill>
                  <a:schemeClr val="tx1"/>
                </a:solidFill>
                <a:miter lim="800000"/>
                <a:headEnd/>
                <a:tailEnd/>
              </a:ln>
              <a:effectLst/>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Arial" pitchFamily="34" charset="0"/>
                  <a:ea typeface="ＭＳ Ｐゴシック" pitchFamily="50" charset="-128"/>
                  <a:cs typeface="+mn-cs"/>
                </a:endParaRPr>
              </a:p>
            </p:txBody>
          </p:sp>
          <p:sp>
            <p:nvSpPr>
              <p:cNvPr id="342" name="AutoShape 7">
                <a:extLst>
                  <a:ext uri="{FF2B5EF4-FFF2-40B4-BE49-F238E27FC236}">
                    <a16:creationId xmlns:a16="http://schemas.microsoft.com/office/drawing/2014/main" id="{63DFF69D-BEAA-C238-1F58-8C4C008480AC}"/>
                  </a:ext>
                </a:extLst>
              </p:cNvPr>
              <p:cNvSpPr>
                <a:spLocks noChangeArrowheads="1"/>
              </p:cNvSpPr>
              <p:nvPr/>
            </p:nvSpPr>
            <p:spPr bwMode="auto">
              <a:xfrm>
                <a:off x="4721225" y="3998913"/>
                <a:ext cx="144463" cy="144462"/>
              </a:xfrm>
              <a:prstGeom prst="star5">
                <a:avLst/>
              </a:prstGeom>
              <a:solidFill>
                <a:srgbClr val="FF0000"/>
              </a:solidFill>
              <a:ln w="9525">
                <a:solidFill>
                  <a:schemeClr val="tx1"/>
                </a:solidFill>
                <a:miter lim="800000"/>
                <a:headEnd/>
                <a:tailEnd/>
              </a:ln>
              <a:effectLst/>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Arial" pitchFamily="34" charset="0"/>
                  <a:ea typeface="ＭＳ Ｐゴシック" pitchFamily="50" charset="-128"/>
                  <a:cs typeface="+mn-cs"/>
                </a:endParaRPr>
              </a:p>
            </p:txBody>
          </p:sp>
        </p:grpSp>
        <p:sp>
          <p:nvSpPr>
            <p:cNvPr id="343" name="テキスト ボックス 342">
              <a:extLst>
                <a:ext uri="{FF2B5EF4-FFF2-40B4-BE49-F238E27FC236}">
                  <a16:creationId xmlns:a16="http://schemas.microsoft.com/office/drawing/2014/main" id="{CD46BB81-9F23-05B6-1D22-8A690D28A934}"/>
                </a:ext>
              </a:extLst>
            </p:cNvPr>
            <p:cNvSpPr txBox="1"/>
            <p:nvPr/>
          </p:nvSpPr>
          <p:spPr>
            <a:xfrm flipH="1">
              <a:off x="3287578" y="6311918"/>
              <a:ext cx="490328" cy="276999"/>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altLang="ja-JP" sz="12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B-III</a:t>
              </a:r>
              <a:endParaRPr kumimoji="0" lang="ja-JP" altLang="en-US" sz="12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endParaRPr>
            </a:p>
          </p:txBody>
        </p:sp>
        <p:grpSp>
          <p:nvGrpSpPr>
            <p:cNvPr id="370" name="グループ化 369">
              <a:extLst>
                <a:ext uri="{FF2B5EF4-FFF2-40B4-BE49-F238E27FC236}">
                  <a16:creationId xmlns:a16="http://schemas.microsoft.com/office/drawing/2014/main" id="{524B0DF1-43AC-69B4-A58E-825370A4F5C9}"/>
                </a:ext>
              </a:extLst>
            </p:cNvPr>
            <p:cNvGrpSpPr/>
            <p:nvPr/>
          </p:nvGrpSpPr>
          <p:grpSpPr>
            <a:xfrm>
              <a:off x="2211025" y="3081775"/>
              <a:ext cx="1392222" cy="1800000"/>
              <a:chOff x="1854581" y="2401696"/>
              <a:chExt cx="1392222" cy="1800000"/>
            </a:xfrm>
          </p:grpSpPr>
          <p:grpSp>
            <p:nvGrpSpPr>
              <p:cNvPr id="344" name="グループ化 343">
                <a:extLst>
                  <a:ext uri="{FF2B5EF4-FFF2-40B4-BE49-F238E27FC236}">
                    <a16:creationId xmlns:a16="http://schemas.microsoft.com/office/drawing/2014/main" id="{3FC4AA66-7A89-BA63-0940-D9A941A72669}"/>
                  </a:ext>
                </a:extLst>
              </p:cNvPr>
              <p:cNvGrpSpPr>
                <a:grpSpLocks noChangeAspect="1"/>
              </p:cNvGrpSpPr>
              <p:nvPr/>
            </p:nvGrpSpPr>
            <p:grpSpPr>
              <a:xfrm>
                <a:off x="1854581" y="2401696"/>
                <a:ext cx="1392222" cy="1800000"/>
                <a:chOff x="2484438" y="620713"/>
                <a:chExt cx="3978275" cy="5143500"/>
              </a:xfrm>
            </p:grpSpPr>
            <p:pic>
              <p:nvPicPr>
                <p:cNvPr id="345" name="Picture 2" descr="tayousei3">
                  <a:extLst>
                    <a:ext uri="{FF2B5EF4-FFF2-40B4-BE49-F238E27FC236}">
                      <a16:creationId xmlns:a16="http://schemas.microsoft.com/office/drawing/2014/main" id="{E0CD3318-3FAB-0FAF-09AA-0CD627DF2568}"/>
                    </a:ext>
                  </a:extLst>
                </p:cNvPr>
                <p:cNvPicPr>
                  <a:picLocks noChangeAspect="1" noChangeArrowheads="1"/>
                </p:cNvPicPr>
                <p:nvPr/>
              </p:nvPicPr>
              <p:blipFill>
                <a:blip r:embed="rId3" cstate="print"/>
                <a:srcRect/>
                <a:stretch>
                  <a:fillRect/>
                </a:stretch>
              </p:blipFill>
              <p:spPr bwMode="auto">
                <a:xfrm>
                  <a:off x="2484438" y="620713"/>
                  <a:ext cx="3978275" cy="5143500"/>
                </a:xfrm>
                <a:prstGeom prst="rect">
                  <a:avLst/>
                </a:prstGeom>
                <a:noFill/>
                <a:ln w="9525">
                  <a:noFill/>
                  <a:miter lim="800000"/>
                  <a:headEnd/>
                  <a:tailEnd/>
                </a:ln>
              </p:spPr>
            </p:pic>
            <p:sp>
              <p:nvSpPr>
                <p:cNvPr id="346" name="Oval 3">
                  <a:extLst>
                    <a:ext uri="{FF2B5EF4-FFF2-40B4-BE49-F238E27FC236}">
                      <a16:creationId xmlns:a16="http://schemas.microsoft.com/office/drawing/2014/main" id="{44740FAE-EB30-84FE-98CC-ACC2D25384BB}"/>
                    </a:ext>
                  </a:extLst>
                </p:cNvPr>
                <p:cNvSpPr>
                  <a:spLocks noChangeArrowheads="1"/>
                </p:cNvSpPr>
                <p:nvPr/>
              </p:nvSpPr>
              <p:spPr bwMode="auto">
                <a:xfrm>
                  <a:off x="4437063" y="3944938"/>
                  <a:ext cx="73025" cy="73025"/>
                </a:xfrm>
                <a:prstGeom prst="ellipse">
                  <a:avLst/>
                </a:prstGeom>
                <a:solidFill>
                  <a:srgbClr val="FF0000"/>
                </a:solidFill>
                <a:ln w="9525">
                  <a:solidFill>
                    <a:schemeClr val="tx1"/>
                  </a:solidFill>
                  <a:round/>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347" name="Oval 4">
                  <a:extLst>
                    <a:ext uri="{FF2B5EF4-FFF2-40B4-BE49-F238E27FC236}">
                      <a16:creationId xmlns:a16="http://schemas.microsoft.com/office/drawing/2014/main" id="{9058A40F-7643-0E0A-23E2-365A895024A1}"/>
                    </a:ext>
                  </a:extLst>
                </p:cNvPr>
                <p:cNvSpPr>
                  <a:spLocks noChangeArrowheads="1"/>
                </p:cNvSpPr>
                <p:nvPr/>
              </p:nvSpPr>
              <p:spPr bwMode="auto">
                <a:xfrm>
                  <a:off x="4405313" y="4073525"/>
                  <a:ext cx="73025" cy="73025"/>
                </a:xfrm>
                <a:prstGeom prst="ellipse">
                  <a:avLst/>
                </a:prstGeom>
                <a:solidFill>
                  <a:srgbClr val="FF0000"/>
                </a:solidFill>
                <a:ln w="9525">
                  <a:solidFill>
                    <a:schemeClr val="tx1"/>
                  </a:solidFill>
                  <a:round/>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348" name="Oval 5">
                  <a:extLst>
                    <a:ext uri="{FF2B5EF4-FFF2-40B4-BE49-F238E27FC236}">
                      <a16:creationId xmlns:a16="http://schemas.microsoft.com/office/drawing/2014/main" id="{ED06D9BC-BF88-EF18-BC03-4D1102E3119E}"/>
                    </a:ext>
                  </a:extLst>
                </p:cNvPr>
                <p:cNvSpPr>
                  <a:spLocks noChangeArrowheads="1"/>
                </p:cNvSpPr>
                <p:nvPr/>
              </p:nvSpPr>
              <p:spPr bwMode="auto">
                <a:xfrm>
                  <a:off x="4559300" y="4021138"/>
                  <a:ext cx="73025" cy="73025"/>
                </a:xfrm>
                <a:prstGeom prst="ellipse">
                  <a:avLst/>
                </a:prstGeom>
                <a:solidFill>
                  <a:srgbClr val="FF0000"/>
                </a:solidFill>
                <a:ln w="9525">
                  <a:solidFill>
                    <a:schemeClr val="tx1"/>
                  </a:solidFill>
                  <a:round/>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349" name="Oval 6">
                  <a:extLst>
                    <a:ext uri="{FF2B5EF4-FFF2-40B4-BE49-F238E27FC236}">
                      <a16:creationId xmlns:a16="http://schemas.microsoft.com/office/drawing/2014/main" id="{30D0E628-B15E-B1FD-284E-94F374C84994}"/>
                    </a:ext>
                  </a:extLst>
                </p:cNvPr>
                <p:cNvSpPr>
                  <a:spLocks noChangeArrowheads="1"/>
                </p:cNvSpPr>
                <p:nvPr/>
              </p:nvSpPr>
              <p:spPr bwMode="auto">
                <a:xfrm>
                  <a:off x="4600575" y="4054475"/>
                  <a:ext cx="73025" cy="73025"/>
                </a:xfrm>
                <a:prstGeom prst="ellipse">
                  <a:avLst/>
                </a:prstGeom>
                <a:solidFill>
                  <a:srgbClr val="FF0000"/>
                </a:solidFill>
                <a:ln w="9525">
                  <a:solidFill>
                    <a:schemeClr val="tx1"/>
                  </a:solidFill>
                  <a:round/>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350" name="Oval 7">
                  <a:extLst>
                    <a:ext uri="{FF2B5EF4-FFF2-40B4-BE49-F238E27FC236}">
                      <a16:creationId xmlns:a16="http://schemas.microsoft.com/office/drawing/2014/main" id="{0A669FEB-679E-5D66-8D70-0E6247E9A639}"/>
                    </a:ext>
                  </a:extLst>
                </p:cNvPr>
                <p:cNvSpPr>
                  <a:spLocks noChangeArrowheads="1"/>
                </p:cNvSpPr>
                <p:nvPr/>
              </p:nvSpPr>
              <p:spPr bwMode="auto">
                <a:xfrm>
                  <a:off x="4811713" y="4040188"/>
                  <a:ext cx="73025" cy="73025"/>
                </a:xfrm>
                <a:prstGeom prst="ellipse">
                  <a:avLst/>
                </a:prstGeom>
                <a:solidFill>
                  <a:srgbClr val="FF0000"/>
                </a:solidFill>
                <a:ln w="9525">
                  <a:solidFill>
                    <a:schemeClr val="tx1"/>
                  </a:solidFill>
                  <a:round/>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351" name="Oval 8">
                  <a:extLst>
                    <a:ext uri="{FF2B5EF4-FFF2-40B4-BE49-F238E27FC236}">
                      <a16:creationId xmlns:a16="http://schemas.microsoft.com/office/drawing/2014/main" id="{E90EB43E-4E54-C867-FC86-8F12ACDC735B}"/>
                    </a:ext>
                  </a:extLst>
                </p:cNvPr>
                <p:cNvSpPr>
                  <a:spLocks noChangeArrowheads="1"/>
                </p:cNvSpPr>
                <p:nvPr/>
              </p:nvSpPr>
              <p:spPr bwMode="auto">
                <a:xfrm>
                  <a:off x="4518025" y="4160838"/>
                  <a:ext cx="73025" cy="73025"/>
                </a:xfrm>
                <a:prstGeom prst="ellipse">
                  <a:avLst/>
                </a:prstGeom>
                <a:solidFill>
                  <a:srgbClr val="FF0000"/>
                </a:solidFill>
                <a:ln w="9525">
                  <a:solidFill>
                    <a:schemeClr val="tx1"/>
                  </a:solidFill>
                  <a:round/>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352" name="Oval 9">
                  <a:extLst>
                    <a:ext uri="{FF2B5EF4-FFF2-40B4-BE49-F238E27FC236}">
                      <a16:creationId xmlns:a16="http://schemas.microsoft.com/office/drawing/2014/main" id="{71686D48-AB33-9E1A-628B-7ECC31F4D673}"/>
                    </a:ext>
                  </a:extLst>
                </p:cNvPr>
                <p:cNvSpPr>
                  <a:spLocks noChangeArrowheads="1"/>
                </p:cNvSpPr>
                <p:nvPr/>
              </p:nvSpPr>
              <p:spPr bwMode="auto">
                <a:xfrm>
                  <a:off x="4478338" y="4183063"/>
                  <a:ext cx="73025" cy="73025"/>
                </a:xfrm>
                <a:prstGeom prst="ellipse">
                  <a:avLst/>
                </a:prstGeom>
                <a:solidFill>
                  <a:srgbClr val="FF0000"/>
                </a:solidFill>
                <a:ln w="9525">
                  <a:solidFill>
                    <a:schemeClr val="tx1"/>
                  </a:solidFill>
                  <a:round/>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353" name="Oval 10">
                  <a:extLst>
                    <a:ext uri="{FF2B5EF4-FFF2-40B4-BE49-F238E27FC236}">
                      <a16:creationId xmlns:a16="http://schemas.microsoft.com/office/drawing/2014/main" id="{0A9466A1-234B-1940-2651-E27857B1BE95}"/>
                    </a:ext>
                  </a:extLst>
                </p:cNvPr>
                <p:cNvSpPr>
                  <a:spLocks noChangeArrowheads="1"/>
                </p:cNvSpPr>
                <p:nvPr/>
              </p:nvSpPr>
              <p:spPr bwMode="auto">
                <a:xfrm>
                  <a:off x="4494213" y="4105275"/>
                  <a:ext cx="73025" cy="73025"/>
                </a:xfrm>
                <a:prstGeom prst="ellipse">
                  <a:avLst/>
                </a:prstGeom>
                <a:solidFill>
                  <a:srgbClr val="FF0000"/>
                </a:solidFill>
                <a:ln w="9525">
                  <a:solidFill>
                    <a:schemeClr val="tx1"/>
                  </a:solidFill>
                  <a:round/>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354" name="Oval 11">
                  <a:extLst>
                    <a:ext uri="{FF2B5EF4-FFF2-40B4-BE49-F238E27FC236}">
                      <a16:creationId xmlns:a16="http://schemas.microsoft.com/office/drawing/2014/main" id="{0BC228D2-CF78-0A5E-C30D-89F4DF3B01C6}"/>
                    </a:ext>
                  </a:extLst>
                </p:cNvPr>
                <p:cNvSpPr>
                  <a:spLocks noChangeArrowheads="1"/>
                </p:cNvSpPr>
                <p:nvPr/>
              </p:nvSpPr>
              <p:spPr bwMode="auto">
                <a:xfrm>
                  <a:off x="4067175" y="3940175"/>
                  <a:ext cx="73025" cy="73025"/>
                </a:xfrm>
                <a:prstGeom prst="ellipse">
                  <a:avLst/>
                </a:prstGeom>
                <a:solidFill>
                  <a:srgbClr val="FF0000"/>
                </a:solidFill>
                <a:ln w="9525">
                  <a:solidFill>
                    <a:schemeClr val="tx1"/>
                  </a:solidFill>
                  <a:round/>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355" name="Oval 12">
                  <a:extLst>
                    <a:ext uri="{FF2B5EF4-FFF2-40B4-BE49-F238E27FC236}">
                      <a16:creationId xmlns:a16="http://schemas.microsoft.com/office/drawing/2014/main" id="{4BDD5CEC-50FF-6A44-4C24-C0FAA21B8750}"/>
                    </a:ext>
                  </a:extLst>
                </p:cNvPr>
                <p:cNvSpPr>
                  <a:spLocks noChangeArrowheads="1"/>
                </p:cNvSpPr>
                <p:nvPr/>
              </p:nvSpPr>
              <p:spPr bwMode="auto">
                <a:xfrm>
                  <a:off x="4289425" y="4435475"/>
                  <a:ext cx="73025" cy="73025"/>
                </a:xfrm>
                <a:prstGeom prst="ellipse">
                  <a:avLst/>
                </a:prstGeom>
                <a:solidFill>
                  <a:srgbClr val="FF0000"/>
                </a:solidFill>
                <a:ln w="9525">
                  <a:solidFill>
                    <a:schemeClr val="tx1"/>
                  </a:solidFill>
                  <a:round/>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356" name="Oval 13">
                  <a:extLst>
                    <a:ext uri="{FF2B5EF4-FFF2-40B4-BE49-F238E27FC236}">
                      <a16:creationId xmlns:a16="http://schemas.microsoft.com/office/drawing/2014/main" id="{BF247EC8-1C2D-CBDA-F0E2-859D7469E02A}"/>
                    </a:ext>
                  </a:extLst>
                </p:cNvPr>
                <p:cNvSpPr>
                  <a:spLocks noChangeArrowheads="1"/>
                </p:cNvSpPr>
                <p:nvPr/>
              </p:nvSpPr>
              <p:spPr bwMode="auto">
                <a:xfrm>
                  <a:off x="4868863" y="3376613"/>
                  <a:ext cx="73025" cy="73025"/>
                </a:xfrm>
                <a:prstGeom prst="ellipse">
                  <a:avLst/>
                </a:prstGeom>
                <a:solidFill>
                  <a:srgbClr val="FF0000"/>
                </a:solidFill>
                <a:ln w="9525">
                  <a:solidFill>
                    <a:schemeClr val="tx1"/>
                  </a:solidFill>
                  <a:round/>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357" name="Oval 14">
                  <a:extLst>
                    <a:ext uri="{FF2B5EF4-FFF2-40B4-BE49-F238E27FC236}">
                      <a16:creationId xmlns:a16="http://schemas.microsoft.com/office/drawing/2014/main" id="{3D970062-62F3-25B7-231B-B6DB462414D3}"/>
                    </a:ext>
                  </a:extLst>
                </p:cNvPr>
                <p:cNvSpPr>
                  <a:spLocks noChangeArrowheads="1"/>
                </p:cNvSpPr>
                <p:nvPr/>
              </p:nvSpPr>
              <p:spPr bwMode="auto">
                <a:xfrm>
                  <a:off x="4945063" y="3284538"/>
                  <a:ext cx="73025" cy="73025"/>
                </a:xfrm>
                <a:prstGeom prst="ellipse">
                  <a:avLst/>
                </a:prstGeom>
                <a:solidFill>
                  <a:srgbClr val="FF0000"/>
                </a:solidFill>
                <a:ln w="9525">
                  <a:solidFill>
                    <a:schemeClr val="tx1"/>
                  </a:solidFill>
                  <a:round/>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358" name="Oval 15">
                  <a:extLst>
                    <a:ext uri="{FF2B5EF4-FFF2-40B4-BE49-F238E27FC236}">
                      <a16:creationId xmlns:a16="http://schemas.microsoft.com/office/drawing/2014/main" id="{3CB20929-DAC7-9B7D-F7E8-DBB086DF540F}"/>
                    </a:ext>
                  </a:extLst>
                </p:cNvPr>
                <p:cNvSpPr>
                  <a:spLocks noChangeArrowheads="1"/>
                </p:cNvSpPr>
                <p:nvPr/>
              </p:nvSpPr>
              <p:spPr bwMode="auto">
                <a:xfrm>
                  <a:off x="5100638" y="3059113"/>
                  <a:ext cx="73025" cy="73025"/>
                </a:xfrm>
                <a:prstGeom prst="ellipse">
                  <a:avLst/>
                </a:prstGeom>
                <a:solidFill>
                  <a:srgbClr val="FF0000"/>
                </a:solidFill>
                <a:ln w="9525">
                  <a:solidFill>
                    <a:schemeClr val="tx1"/>
                  </a:solidFill>
                  <a:round/>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359" name="Oval 16">
                  <a:extLst>
                    <a:ext uri="{FF2B5EF4-FFF2-40B4-BE49-F238E27FC236}">
                      <a16:creationId xmlns:a16="http://schemas.microsoft.com/office/drawing/2014/main" id="{CB24C4BA-BC46-FB4C-81E8-B008E07DCF82}"/>
                    </a:ext>
                  </a:extLst>
                </p:cNvPr>
                <p:cNvSpPr>
                  <a:spLocks noChangeArrowheads="1"/>
                </p:cNvSpPr>
                <p:nvPr/>
              </p:nvSpPr>
              <p:spPr bwMode="auto">
                <a:xfrm>
                  <a:off x="5238750" y="3444875"/>
                  <a:ext cx="73025" cy="73025"/>
                </a:xfrm>
                <a:prstGeom prst="ellipse">
                  <a:avLst/>
                </a:prstGeom>
                <a:solidFill>
                  <a:srgbClr val="FF0000"/>
                </a:solidFill>
                <a:ln w="9525">
                  <a:solidFill>
                    <a:schemeClr val="tx1"/>
                  </a:solidFill>
                  <a:round/>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360" name="Oval 17">
                  <a:extLst>
                    <a:ext uri="{FF2B5EF4-FFF2-40B4-BE49-F238E27FC236}">
                      <a16:creationId xmlns:a16="http://schemas.microsoft.com/office/drawing/2014/main" id="{39130075-1841-7868-A824-3F29A47D3F9F}"/>
                    </a:ext>
                  </a:extLst>
                </p:cNvPr>
                <p:cNvSpPr>
                  <a:spLocks noChangeArrowheads="1"/>
                </p:cNvSpPr>
                <p:nvPr/>
              </p:nvSpPr>
              <p:spPr bwMode="auto">
                <a:xfrm>
                  <a:off x="5302250" y="3513138"/>
                  <a:ext cx="73025" cy="73025"/>
                </a:xfrm>
                <a:prstGeom prst="ellipse">
                  <a:avLst/>
                </a:prstGeom>
                <a:solidFill>
                  <a:srgbClr val="FF0000"/>
                </a:solidFill>
                <a:ln w="9525">
                  <a:solidFill>
                    <a:schemeClr val="tx1"/>
                  </a:solidFill>
                  <a:round/>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361" name="Oval 18">
                  <a:extLst>
                    <a:ext uri="{FF2B5EF4-FFF2-40B4-BE49-F238E27FC236}">
                      <a16:creationId xmlns:a16="http://schemas.microsoft.com/office/drawing/2014/main" id="{03CD5262-B2CB-B088-795A-604B7C8578CF}"/>
                    </a:ext>
                  </a:extLst>
                </p:cNvPr>
                <p:cNvSpPr>
                  <a:spLocks noChangeArrowheads="1"/>
                </p:cNvSpPr>
                <p:nvPr/>
              </p:nvSpPr>
              <p:spPr bwMode="auto">
                <a:xfrm>
                  <a:off x="5256213" y="3694113"/>
                  <a:ext cx="73025" cy="73025"/>
                </a:xfrm>
                <a:prstGeom prst="ellipse">
                  <a:avLst/>
                </a:prstGeom>
                <a:solidFill>
                  <a:srgbClr val="FF0000"/>
                </a:solidFill>
                <a:ln w="9525">
                  <a:solidFill>
                    <a:schemeClr val="tx1"/>
                  </a:solidFill>
                  <a:round/>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362" name="Oval 19">
                  <a:extLst>
                    <a:ext uri="{FF2B5EF4-FFF2-40B4-BE49-F238E27FC236}">
                      <a16:creationId xmlns:a16="http://schemas.microsoft.com/office/drawing/2014/main" id="{641D7886-D6BD-278B-B7B5-D0C3AE490A33}"/>
                    </a:ext>
                  </a:extLst>
                </p:cNvPr>
                <p:cNvSpPr>
                  <a:spLocks noChangeArrowheads="1"/>
                </p:cNvSpPr>
                <p:nvPr/>
              </p:nvSpPr>
              <p:spPr bwMode="auto">
                <a:xfrm>
                  <a:off x="5207000" y="3875088"/>
                  <a:ext cx="73025" cy="73025"/>
                </a:xfrm>
                <a:prstGeom prst="ellipse">
                  <a:avLst/>
                </a:prstGeom>
                <a:solidFill>
                  <a:srgbClr val="FF0000"/>
                </a:solidFill>
                <a:ln w="9525">
                  <a:solidFill>
                    <a:schemeClr val="tx1"/>
                  </a:solidFill>
                  <a:round/>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363" name="Oval 20">
                  <a:extLst>
                    <a:ext uri="{FF2B5EF4-FFF2-40B4-BE49-F238E27FC236}">
                      <a16:creationId xmlns:a16="http://schemas.microsoft.com/office/drawing/2014/main" id="{B87D0349-AE79-4380-E258-B4DB0BC634A2}"/>
                    </a:ext>
                  </a:extLst>
                </p:cNvPr>
                <p:cNvSpPr>
                  <a:spLocks noChangeArrowheads="1"/>
                </p:cNvSpPr>
                <p:nvPr/>
              </p:nvSpPr>
              <p:spPr bwMode="auto">
                <a:xfrm>
                  <a:off x="5124450" y="3821113"/>
                  <a:ext cx="73025" cy="73025"/>
                </a:xfrm>
                <a:prstGeom prst="ellipse">
                  <a:avLst/>
                </a:prstGeom>
                <a:solidFill>
                  <a:srgbClr val="FF0000"/>
                </a:solidFill>
                <a:ln w="9525">
                  <a:solidFill>
                    <a:schemeClr val="tx1"/>
                  </a:solidFill>
                  <a:round/>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364" name="Oval 21">
                  <a:extLst>
                    <a:ext uri="{FF2B5EF4-FFF2-40B4-BE49-F238E27FC236}">
                      <a16:creationId xmlns:a16="http://schemas.microsoft.com/office/drawing/2014/main" id="{0C094F3A-7464-A49F-0731-6C740FF9A70B}"/>
                    </a:ext>
                  </a:extLst>
                </p:cNvPr>
                <p:cNvSpPr>
                  <a:spLocks noChangeArrowheads="1"/>
                </p:cNvSpPr>
                <p:nvPr/>
              </p:nvSpPr>
              <p:spPr bwMode="auto">
                <a:xfrm>
                  <a:off x="5346700" y="3814763"/>
                  <a:ext cx="73025" cy="73025"/>
                </a:xfrm>
                <a:prstGeom prst="ellipse">
                  <a:avLst/>
                </a:prstGeom>
                <a:solidFill>
                  <a:srgbClr val="FF0000"/>
                </a:solidFill>
                <a:ln w="9525">
                  <a:solidFill>
                    <a:schemeClr val="tx1"/>
                  </a:solidFill>
                  <a:round/>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365" name="Oval 22">
                  <a:extLst>
                    <a:ext uri="{FF2B5EF4-FFF2-40B4-BE49-F238E27FC236}">
                      <a16:creationId xmlns:a16="http://schemas.microsoft.com/office/drawing/2014/main" id="{4D06387C-DE67-D87F-3CFF-D324089052FE}"/>
                    </a:ext>
                  </a:extLst>
                </p:cNvPr>
                <p:cNvSpPr>
                  <a:spLocks noChangeArrowheads="1"/>
                </p:cNvSpPr>
                <p:nvPr/>
              </p:nvSpPr>
              <p:spPr bwMode="auto">
                <a:xfrm>
                  <a:off x="5065713" y="3770313"/>
                  <a:ext cx="73025" cy="73025"/>
                </a:xfrm>
                <a:prstGeom prst="ellipse">
                  <a:avLst/>
                </a:prstGeom>
                <a:solidFill>
                  <a:srgbClr val="FF0000"/>
                </a:solidFill>
                <a:ln w="9525">
                  <a:solidFill>
                    <a:schemeClr val="tx1"/>
                  </a:solidFill>
                  <a:round/>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366" name="Oval 23">
                  <a:extLst>
                    <a:ext uri="{FF2B5EF4-FFF2-40B4-BE49-F238E27FC236}">
                      <a16:creationId xmlns:a16="http://schemas.microsoft.com/office/drawing/2014/main" id="{BDAB8D6D-BB20-D126-953A-B93753629055}"/>
                    </a:ext>
                  </a:extLst>
                </p:cNvPr>
                <p:cNvSpPr>
                  <a:spLocks noChangeArrowheads="1"/>
                </p:cNvSpPr>
                <p:nvPr/>
              </p:nvSpPr>
              <p:spPr bwMode="auto">
                <a:xfrm>
                  <a:off x="5075238" y="3713163"/>
                  <a:ext cx="73025" cy="73025"/>
                </a:xfrm>
                <a:prstGeom prst="ellipse">
                  <a:avLst/>
                </a:prstGeom>
                <a:solidFill>
                  <a:srgbClr val="FF0000"/>
                </a:solidFill>
                <a:ln w="9525">
                  <a:solidFill>
                    <a:schemeClr val="tx1"/>
                  </a:solidFill>
                  <a:round/>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367" name="Oval 24">
                  <a:extLst>
                    <a:ext uri="{FF2B5EF4-FFF2-40B4-BE49-F238E27FC236}">
                      <a16:creationId xmlns:a16="http://schemas.microsoft.com/office/drawing/2014/main" id="{35E66B5B-E480-D147-7637-5D2D81C5002A}"/>
                    </a:ext>
                  </a:extLst>
                </p:cNvPr>
                <p:cNvSpPr>
                  <a:spLocks noChangeArrowheads="1"/>
                </p:cNvSpPr>
                <p:nvPr/>
              </p:nvSpPr>
              <p:spPr bwMode="auto">
                <a:xfrm>
                  <a:off x="4479925" y="3924300"/>
                  <a:ext cx="73025" cy="73025"/>
                </a:xfrm>
                <a:prstGeom prst="ellipse">
                  <a:avLst/>
                </a:prstGeom>
                <a:solidFill>
                  <a:srgbClr val="FF0000"/>
                </a:solidFill>
                <a:ln w="9525">
                  <a:solidFill>
                    <a:schemeClr val="tx1"/>
                  </a:solidFill>
                  <a:round/>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368" name="Oval 25">
                  <a:extLst>
                    <a:ext uri="{FF2B5EF4-FFF2-40B4-BE49-F238E27FC236}">
                      <a16:creationId xmlns:a16="http://schemas.microsoft.com/office/drawing/2014/main" id="{40075161-ADE2-7445-81B4-5921B31FB062}"/>
                    </a:ext>
                  </a:extLst>
                </p:cNvPr>
                <p:cNvSpPr>
                  <a:spLocks noChangeArrowheads="1"/>
                </p:cNvSpPr>
                <p:nvPr/>
              </p:nvSpPr>
              <p:spPr bwMode="auto">
                <a:xfrm>
                  <a:off x="4827588" y="3487738"/>
                  <a:ext cx="73025" cy="73025"/>
                </a:xfrm>
                <a:prstGeom prst="ellipse">
                  <a:avLst/>
                </a:prstGeom>
                <a:solidFill>
                  <a:srgbClr val="FF0000"/>
                </a:solidFill>
                <a:ln w="9525">
                  <a:solidFill>
                    <a:schemeClr val="tx1"/>
                  </a:solidFill>
                  <a:round/>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369" name="Oval 26">
                  <a:extLst>
                    <a:ext uri="{FF2B5EF4-FFF2-40B4-BE49-F238E27FC236}">
                      <a16:creationId xmlns:a16="http://schemas.microsoft.com/office/drawing/2014/main" id="{E7F5B7E6-6927-301D-5921-370841384EF9}"/>
                    </a:ext>
                  </a:extLst>
                </p:cNvPr>
                <p:cNvSpPr>
                  <a:spLocks noChangeArrowheads="1"/>
                </p:cNvSpPr>
                <p:nvPr/>
              </p:nvSpPr>
              <p:spPr bwMode="auto">
                <a:xfrm>
                  <a:off x="5429250" y="2682875"/>
                  <a:ext cx="73025" cy="73025"/>
                </a:xfrm>
                <a:prstGeom prst="ellipse">
                  <a:avLst/>
                </a:prstGeom>
                <a:solidFill>
                  <a:srgbClr val="0066FF"/>
                </a:solidFill>
                <a:ln w="9525">
                  <a:solidFill>
                    <a:schemeClr val="tx1"/>
                  </a:solidFill>
                  <a:round/>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grpSp>
          <p:sp>
            <p:nvSpPr>
              <p:cNvPr id="314" name="テキスト ボックス 313">
                <a:extLst>
                  <a:ext uri="{FF2B5EF4-FFF2-40B4-BE49-F238E27FC236}">
                    <a16:creationId xmlns:a16="http://schemas.microsoft.com/office/drawing/2014/main" id="{0FC92D3D-696A-51AC-CCBD-D1D2FE3F7CB8}"/>
                  </a:ext>
                </a:extLst>
              </p:cNvPr>
              <p:cNvSpPr txBox="1"/>
              <p:nvPr/>
            </p:nvSpPr>
            <p:spPr>
              <a:xfrm flipH="1">
                <a:off x="2263246" y="3850158"/>
                <a:ext cx="490328" cy="276999"/>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altLang="ja-JP" sz="12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B-II</a:t>
                </a:r>
                <a:endParaRPr kumimoji="0" lang="ja-JP" altLang="en-US" sz="12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endParaRPr>
              </a:p>
            </p:txBody>
          </p:sp>
        </p:grpSp>
        <p:grpSp>
          <p:nvGrpSpPr>
            <p:cNvPr id="371" name="グループ化 370">
              <a:extLst>
                <a:ext uri="{FF2B5EF4-FFF2-40B4-BE49-F238E27FC236}">
                  <a16:creationId xmlns:a16="http://schemas.microsoft.com/office/drawing/2014/main" id="{2E4587FC-5107-8BA0-BF18-19E576779A16}"/>
                </a:ext>
              </a:extLst>
            </p:cNvPr>
            <p:cNvGrpSpPr>
              <a:grpSpLocks noChangeAspect="1"/>
            </p:cNvGrpSpPr>
            <p:nvPr/>
          </p:nvGrpSpPr>
          <p:grpSpPr>
            <a:xfrm>
              <a:off x="1063472" y="4788917"/>
              <a:ext cx="1392222" cy="1800000"/>
              <a:chOff x="2484438" y="620713"/>
              <a:chExt cx="3978275" cy="5143500"/>
            </a:xfrm>
          </p:grpSpPr>
          <p:pic>
            <p:nvPicPr>
              <p:cNvPr id="372" name="Picture 2" descr="tayousei3">
                <a:extLst>
                  <a:ext uri="{FF2B5EF4-FFF2-40B4-BE49-F238E27FC236}">
                    <a16:creationId xmlns:a16="http://schemas.microsoft.com/office/drawing/2014/main" id="{9D0E233A-5C77-9009-7D2B-E81C1AA855C4}"/>
                  </a:ext>
                </a:extLst>
              </p:cNvPr>
              <p:cNvPicPr>
                <a:picLocks noChangeAspect="1" noChangeArrowheads="1"/>
              </p:cNvPicPr>
              <p:nvPr/>
            </p:nvPicPr>
            <p:blipFill>
              <a:blip r:embed="rId3" cstate="print"/>
              <a:srcRect/>
              <a:stretch>
                <a:fillRect/>
              </a:stretch>
            </p:blipFill>
            <p:spPr bwMode="auto">
              <a:xfrm>
                <a:off x="2484438" y="620713"/>
                <a:ext cx="3978275" cy="5143500"/>
              </a:xfrm>
              <a:prstGeom prst="rect">
                <a:avLst/>
              </a:prstGeom>
              <a:noFill/>
              <a:ln w="9525">
                <a:noFill/>
                <a:miter lim="800000"/>
                <a:headEnd/>
                <a:tailEnd/>
              </a:ln>
            </p:spPr>
          </p:pic>
          <p:sp>
            <p:nvSpPr>
              <p:cNvPr id="373" name="Oval 8">
                <a:extLst>
                  <a:ext uri="{FF2B5EF4-FFF2-40B4-BE49-F238E27FC236}">
                    <a16:creationId xmlns:a16="http://schemas.microsoft.com/office/drawing/2014/main" id="{373B7B58-1E96-1B1D-328A-E859C1AC15E5}"/>
                  </a:ext>
                </a:extLst>
              </p:cNvPr>
              <p:cNvSpPr>
                <a:spLocks noChangeArrowheads="1"/>
              </p:cNvSpPr>
              <p:nvPr/>
            </p:nvSpPr>
            <p:spPr bwMode="auto">
              <a:xfrm>
                <a:off x="5487988" y="2676525"/>
                <a:ext cx="73025" cy="73025"/>
              </a:xfrm>
              <a:prstGeom prst="ellipse">
                <a:avLst/>
              </a:prstGeom>
              <a:solidFill>
                <a:srgbClr val="FF0000"/>
              </a:solidFill>
              <a:ln w="9525">
                <a:solidFill>
                  <a:schemeClr val="tx1"/>
                </a:solidFill>
                <a:round/>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374" name="Oval 9">
                <a:extLst>
                  <a:ext uri="{FF2B5EF4-FFF2-40B4-BE49-F238E27FC236}">
                    <a16:creationId xmlns:a16="http://schemas.microsoft.com/office/drawing/2014/main" id="{F2351BC7-CFF9-DF45-BCD9-77649F53EFB1}"/>
                  </a:ext>
                </a:extLst>
              </p:cNvPr>
              <p:cNvSpPr>
                <a:spLocks noChangeArrowheads="1"/>
              </p:cNvSpPr>
              <p:nvPr/>
            </p:nvSpPr>
            <p:spPr bwMode="auto">
              <a:xfrm>
                <a:off x="5532438" y="2924175"/>
                <a:ext cx="73025" cy="73025"/>
              </a:xfrm>
              <a:prstGeom prst="ellipse">
                <a:avLst/>
              </a:prstGeom>
              <a:solidFill>
                <a:srgbClr val="FF0000"/>
              </a:solidFill>
              <a:ln w="9525">
                <a:solidFill>
                  <a:schemeClr val="tx1"/>
                </a:solidFill>
                <a:round/>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375" name="Oval 10">
                <a:extLst>
                  <a:ext uri="{FF2B5EF4-FFF2-40B4-BE49-F238E27FC236}">
                    <a16:creationId xmlns:a16="http://schemas.microsoft.com/office/drawing/2014/main" id="{80719D41-74CC-AA1E-11FA-C137508C3DD8}"/>
                  </a:ext>
                </a:extLst>
              </p:cNvPr>
              <p:cNvSpPr>
                <a:spLocks noChangeArrowheads="1"/>
              </p:cNvSpPr>
              <p:nvPr/>
            </p:nvSpPr>
            <p:spPr bwMode="auto">
              <a:xfrm>
                <a:off x="5530850" y="2787650"/>
                <a:ext cx="73025" cy="73025"/>
              </a:xfrm>
              <a:prstGeom prst="ellipse">
                <a:avLst/>
              </a:prstGeom>
              <a:solidFill>
                <a:srgbClr val="FF0000"/>
              </a:solidFill>
              <a:ln w="9525">
                <a:solidFill>
                  <a:schemeClr val="tx1"/>
                </a:solidFill>
                <a:round/>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376" name="Oval 11">
                <a:extLst>
                  <a:ext uri="{FF2B5EF4-FFF2-40B4-BE49-F238E27FC236}">
                    <a16:creationId xmlns:a16="http://schemas.microsoft.com/office/drawing/2014/main" id="{F557CABA-46ED-7BC4-300A-0CB792ED5B8C}"/>
                  </a:ext>
                </a:extLst>
              </p:cNvPr>
              <p:cNvSpPr>
                <a:spLocks noChangeArrowheads="1"/>
              </p:cNvSpPr>
              <p:nvPr/>
            </p:nvSpPr>
            <p:spPr bwMode="auto">
              <a:xfrm>
                <a:off x="5435600" y="2892425"/>
                <a:ext cx="73025" cy="73025"/>
              </a:xfrm>
              <a:prstGeom prst="ellipse">
                <a:avLst/>
              </a:prstGeom>
              <a:solidFill>
                <a:srgbClr val="FF0000"/>
              </a:solidFill>
              <a:ln w="9525">
                <a:solidFill>
                  <a:schemeClr val="tx1"/>
                </a:solidFill>
                <a:round/>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377" name="Oval 12">
                <a:extLst>
                  <a:ext uri="{FF2B5EF4-FFF2-40B4-BE49-F238E27FC236}">
                    <a16:creationId xmlns:a16="http://schemas.microsoft.com/office/drawing/2014/main" id="{68374AB4-116B-1F07-FB9E-51E63EF113E4}"/>
                  </a:ext>
                </a:extLst>
              </p:cNvPr>
              <p:cNvSpPr>
                <a:spLocks noChangeArrowheads="1"/>
              </p:cNvSpPr>
              <p:nvPr/>
            </p:nvSpPr>
            <p:spPr bwMode="auto">
              <a:xfrm>
                <a:off x="5432425" y="2794000"/>
                <a:ext cx="73025" cy="73025"/>
              </a:xfrm>
              <a:prstGeom prst="ellipse">
                <a:avLst/>
              </a:prstGeom>
              <a:solidFill>
                <a:srgbClr val="FF0000"/>
              </a:solidFill>
              <a:ln w="9525">
                <a:solidFill>
                  <a:schemeClr val="tx1"/>
                </a:solidFill>
                <a:round/>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378" name="Oval 13">
                <a:extLst>
                  <a:ext uri="{FF2B5EF4-FFF2-40B4-BE49-F238E27FC236}">
                    <a16:creationId xmlns:a16="http://schemas.microsoft.com/office/drawing/2014/main" id="{7B6E2ADC-61AE-5CD7-352F-F8D351D2A486}"/>
                  </a:ext>
                </a:extLst>
              </p:cNvPr>
              <p:cNvSpPr>
                <a:spLocks noChangeArrowheads="1"/>
              </p:cNvSpPr>
              <p:nvPr/>
            </p:nvSpPr>
            <p:spPr bwMode="auto">
              <a:xfrm>
                <a:off x="5383213" y="2995613"/>
                <a:ext cx="73025" cy="73025"/>
              </a:xfrm>
              <a:prstGeom prst="ellipse">
                <a:avLst/>
              </a:prstGeom>
              <a:solidFill>
                <a:srgbClr val="FF0000"/>
              </a:solidFill>
              <a:ln w="9525">
                <a:solidFill>
                  <a:schemeClr val="tx1"/>
                </a:solidFill>
                <a:round/>
                <a:headEnd/>
                <a:tailEnd/>
              </a:ln>
            </p:spPr>
            <p:txBody>
              <a:bodyPr wrap="none"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ja-JP" altLang="ja-JP" sz="1800" b="1"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379" name="Oval 14">
                <a:extLst>
                  <a:ext uri="{FF2B5EF4-FFF2-40B4-BE49-F238E27FC236}">
                    <a16:creationId xmlns:a16="http://schemas.microsoft.com/office/drawing/2014/main" id="{E2A500ED-B5AF-AFB9-93C3-D4ACC351C141}"/>
                  </a:ext>
                </a:extLst>
              </p:cNvPr>
              <p:cNvSpPr>
                <a:spLocks noChangeArrowheads="1"/>
              </p:cNvSpPr>
              <p:nvPr/>
            </p:nvSpPr>
            <p:spPr bwMode="auto">
              <a:xfrm>
                <a:off x="5419725" y="3121025"/>
                <a:ext cx="73025" cy="73025"/>
              </a:xfrm>
              <a:prstGeom prst="ellipse">
                <a:avLst/>
              </a:prstGeom>
              <a:solidFill>
                <a:srgbClr val="FF0000"/>
              </a:solidFill>
              <a:ln w="9525">
                <a:solidFill>
                  <a:schemeClr val="tx1"/>
                </a:solidFill>
                <a:round/>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380" name="Oval 15">
                <a:extLst>
                  <a:ext uri="{FF2B5EF4-FFF2-40B4-BE49-F238E27FC236}">
                    <a16:creationId xmlns:a16="http://schemas.microsoft.com/office/drawing/2014/main" id="{084C488A-80D8-411E-A186-47CF1E82386D}"/>
                  </a:ext>
                </a:extLst>
              </p:cNvPr>
              <p:cNvSpPr>
                <a:spLocks noChangeArrowheads="1"/>
              </p:cNvSpPr>
              <p:nvPr/>
            </p:nvSpPr>
            <p:spPr bwMode="auto">
              <a:xfrm>
                <a:off x="5470525" y="3324225"/>
                <a:ext cx="73025" cy="73025"/>
              </a:xfrm>
              <a:prstGeom prst="ellipse">
                <a:avLst/>
              </a:prstGeom>
              <a:solidFill>
                <a:srgbClr val="FF0000"/>
              </a:solidFill>
              <a:ln w="9525">
                <a:solidFill>
                  <a:schemeClr val="tx1"/>
                </a:solidFill>
                <a:round/>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381" name="Oval 16">
                <a:extLst>
                  <a:ext uri="{FF2B5EF4-FFF2-40B4-BE49-F238E27FC236}">
                    <a16:creationId xmlns:a16="http://schemas.microsoft.com/office/drawing/2014/main" id="{388B035F-209E-F1D7-2AA1-34ACE2660B73}"/>
                  </a:ext>
                </a:extLst>
              </p:cNvPr>
              <p:cNvSpPr>
                <a:spLocks noChangeArrowheads="1"/>
              </p:cNvSpPr>
              <p:nvPr/>
            </p:nvSpPr>
            <p:spPr bwMode="auto">
              <a:xfrm>
                <a:off x="5311775" y="3509963"/>
                <a:ext cx="73025" cy="73025"/>
              </a:xfrm>
              <a:prstGeom prst="ellipse">
                <a:avLst/>
              </a:prstGeom>
              <a:solidFill>
                <a:srgbClr val="FF0000"/>
              </a:solidFill>
              <a:ln w="9525">
                <a:solidFill>
                  <a:schemeClr val="tx1"/>
                </a:solidFill>
                <a:round/>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382" name="Oval 17">
                <a:extLst>
                  <a:ext uri="{FF2B5EF4-FFF2-40B4-BE49-F238E27FC236}">
                    <a16:creationId xmlns:a16="http://schemas.microsoft.com/office/drawing/2014/main" id="{7CF78389-377D-B2C7-AC1E-045E15510180}"/>
                  </a:ext>
                </a:extLst>
              </p:cNvPr>
              <p:cNvSpPr>
                <a:spLocks noChangeArrowheads="1"/>
              </p:cNvSpPr>
              <p:nvPr/>
            </p:nvSpPr>
            <p:spPr bwMode="auto">
              <a:xfrm>
                <a:off x="5213350" y="3355975"/>
                <a:ext cx="73025" cy="73025"/>
              </a:xfrm>
              <a:prstGeom prst="ellipse">
                <a:avLst/>
              </a:prstGeom>
              <a:solidFill>
                <a:srgbClr val="FF0000"/>
              </a:solidFill>
              <a:ln w="9525">
                <a:solidFill>
                  <a:schemeClr val="tx1"/>
                </a:solidFill>
                <a:round/>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383" name="Oval 18">
                <a:extLst>
                  <a:ext uri="{FF2B5EF4-FFF2-40B4-BE49-F238E27FC236}">
                    <a16:creationId xmlns:a16="http://schemas.microsoft.com/office/drawing/2014/main" id="{F83E1B2F-7C06-E830-4DC1-58501884489E}"/>
                  </a:ext>
                </a:extLst>
              </p:cNvPr>
              <p:cNvSpPr>
                <a:spLocks noChangeArrowheads="1"/>
              </p:cNvSpPr>
              <p:nvPr/>
            </p:nvSpPr>
            <p:spPr bwMode="auto">
              <a:xfrm>
                <a:off x="5292725" y="3427413"/>
                <a:ext cx="73025" cy="73025"/>
              </a:xfrm>
              <a:prstGeom prst="ellipse">
                <a:avLst/>
              </a:prstGeom>
              <a:solidFill>
                <a:srgbClr val="FF0000"/>
              </a:solidFill>
              <a:ln w="9525">
                <a:solidFill>
                  <a:schemeClr val="tx1"/>
                </a:solidFill>
                <a:round/>
                <a:headEnd/>
                <a:tailEnd/>
              </a:ln>
            </p:spPr>
            <p:txBody>
              <a:bodyPr wrap="none"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ja-JP" altLang="ja-JP"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384" name="Oval 19">
                <a:extLst>
                  <a:ext uri="{FF2B5EF4-FFF2-40B4-BE49-F238E27FC236}">
                    <a16:creationId xmlns:a16="http://schemas.microsoft.com/office/drawing/2014/main" id="{FA8D4649-3BA3-5774-A984-21F56A0979DA}"/>
                  </a:ext>
                </a:extLst>
              </p:cNvPr>
              <p:cNvSpPr>
                <a:spLocks noChangeArrowheads="1"/>
              </p:cNvSpPr>
              <p:nvPr/>
            </p:nvSpPr>
            <p:spPr bwMode="auto">
              <a:xfrm>
                <a:off x="5362575" y="3540125"/>
                <a:ext cx="73025" cy="73025"/>
              </a:xfrm>
              <a:prstGeom prst="ellipse">
                <a:avLst/>
              </a:prstGeom>
              <a:solidFill>
                <a:srgbClr val="FF0000"/>
              </a:solidFill>
              <a:ln w="9525">
                <a:solidFill>
                  <a:schemeClr val="tx1"/>
                </a:solidFill>
                <a:round/>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385" name="Oval 20">
                <a:extLst>
                  <a:ext uri="{FF2B5EF4-FFF2-40B4-BE49-F238E27FC236}">
                    <a16:creationId xmlns:a16="http://schemas.microsoft.com/office/drawing/2014/main" id="{72CEE211-5EE2-6B42-FEC7-94C4B69E7625}"/>
                  </a:ext>
                </a:extLst>
              </p:cNvPr>
              <p:cNvSpPr>
                <a:spLocks noChangeArrowheads="1"/>
              </p:cNvSpPr>
              <p:nvPr/>
            </p:nvSpPr>
            <p:spPr bwMode="auto">
              <a:xfrm>
                <a:off x="5341938" y="3462338"/>
                <a:ext cx="73025" cy="73025"/>
              </a:xfrm>
              <a:prstGeom prst="ellipse">
                <a:avLst/>
              </a:prstGeom>
              <a:solidFill>
                <a:srgbClr val="FF0000"/>
              </a:solidFill>
              <a:ln w="9525">
                <a:solidFill>
                  <a:schemeClr val="tx1"/>
                </a:solidFill>
                <a:round/>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386" name="Oval 21">
                <a:extLst>
                  <a:ext uri="{FF2B5EF4-FFF2-40B4-BE49-F238E27FC236}">
                    <a16:creationId xmlns:a16="http://schemas.microsoft.com/office/drawing/2014/main" id="{43B5D0CE-1501-507B-1117-1BEA306234B8}"/>
                  </a:ext>
                </a:extLst>
              </p:cNvPr>
              <p:cNvSpPr>
                <a:spLocks noChangeArrowheads="1"/>
              </p:cNvSpPr>
              <p:nvPr/>
            </p:nvSpPr>
            <p:spPr bwMode="auto">
              <a:xfrm>
                <a:off x="5219700" y="3519488"/>
                <a:ext cx="73025" cy="73025"/>
              </a:xfrm>
              <a:prstGeom prst="ellipse">
                <a:avLst/>
              </a:prstGeom>
              <a:solidFill>
                <a:srgbClr val="FF0000"/>
              </a:solidFill>
              <a:ln w="9525">
                <a:solidFill>
                  <a:schemeClr val="tx1"/>
                </a:solidFill>
                <a:round/>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387" name="Oval 22">
                <a:extLst>
                  <a:ext uri="{FF2B5EF4-FFF2-40B4-BE49-F238E27FC236}">
                    <a16:creationId xmlns:a16="http://schemas.microsoft.com/office/drawing/2014/main" id="{4DA3E5D9-9409-4622-F212-1000E5DD6CA5}"/>
                  </a:ext>
                </a:extLst>
              </p:cNvPr>
              <p:cNvSpPr>
                <a:spLocks noChangeArrowheads="1"/>
              </p:cNvSpPr>
              <p:nvPr/>
            </p:nvSpPr>
            <p:spPr bwMode="auto">
              <a:xfrm>
                <a:off x="5235575" y="3494088"/>
                <a:ext cx="73025" cy="73025"/>
              </a:xfrm>
              <a:prstGeom prst="ellipse">
                <a:avLst/>
              </a:prstGeom>
              <a:solidFill>
                <a:srgbClr val="FF0000"/>
              </a:solidFill>
              <a:ln w="9525">
                <a:solidFill>
                  <a:schemeClr val="tx1"/>
                </a:solidFill>
                <a:round/>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388" name="Oval 23">
                <a:extLst>
                  <a:ext uri="{FF2B5EF4-FFF2-40B4-BE49-F238E27FC236}">
                    <a16:creationId xmlns:a16="http://schemas.microsoft.com/office/drawing/2014/main" id="{4C921DCA-7900-F0E6-3DE6-1B9EFF6AFB1A}"/>
                  </a:ext>
                </a:extLst>
              </p:cNvPr>
              <p:cNvSpPr>
                <a:spLocks noChangeArrowheads="1"/>
              </p:cNvSpPr>
              <p:nvPr/>
            </p:nvSpPr>
            <p:spPr bwMode="auto">
              <a:xfrm>
                <a:off x="5226050" y="3413125"/>
                <a:ext cx="73025" cy="73025"/>
              </a:xfrm>
              <a:prstGeom prst="ellipse">
                <a:avLst/>
              </a:prstGeom>
              <a:solidFill>
                <a:srgbClr val="FF0000"/>
              </a:solidFill>
              <a:ln w="9525">
                <a:solidFill>
                  <a:schemeClr val="tx1"/>
                </a:solidFill>
                <a:round/>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389" name="Oval 24">
                <a:extLst>
                  <a:ext uri="{FF2B5EF4-FFF2-40B4-BE49-F238E27FC236}">
                    <a16:creationId xmlns:a16="http://schemas.microsoft.com/office/drawing/2014/main" id="{EF0999E7-A7FE-C135-F257-AAEE71B3C7C5}"/>
                  </a:ext>
                </a:extLst>
              </p:cNvPr>
              <p:cNvSpPr>
                <a:spLocks noChangeArrowheads="1"/>
              </p:cNvSpPr>
              <p:nvPr/>
            </p:nvSpPr>
            <p:spPr bwMode="auto">
              <a:xfrm>
                <a:off x="5148263" y="3429000"/>
                <a:ext cx="73025" cy="73025"/>
              </a:xfrm>
              <a:prstGeom prst="ellipse">
                <a:avLst/>
              </a:prstGeom>
              <a:solidFill>
                <a:srgbClr val="FF0000"/>
              </a:solidFill>
              <a:ln w="9525">
                <a:solidFill>
                  <a:schemeClr val="tx1"/>
                </a:solidFill>
                <a:round/>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390" name="Oval 25">
                <a:extLst>
                  <a:ext uri="{FF2B5EF4-FFF2-40B4-BE49-F238E27FC236}">
                    <a16:creationId xmlns:a16="http://schemas.microsoft.com/office/drawing/2014/main" id="{D0279089-6C85-D470-A937-6A865051FAF3}"/>
                  </a:ext>
                </a:extLst>
              </p:cNvPr>
              <p:cNvSpPr>
                <a:spLocks noChangeArrowheads="1"/>
              </p:cNvSpPr>
              <p:nvPr/>
            </p:nvSpPr>
            <p:spPr bwMode="auto">
              <a:xfrm>
                <a:off x="5413375" y="3638550"/>
                <a:ext cx="73025" cy="73025"/>
              </a:xfrm>
              <a:prstGeom prst="ellipse">
                <a:avLst/>
              </a:prstGeom>
              <a:solidFill>
                <a:srgbClr val="FF0000"/>
              </a:solidFill>
              <a:ln w="9525">
                <a:solidFill>
                  <a:schemeClr val="tx1"/>
                </a:solidFill>
                <a:round/>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391" name="Oval 26">
                <a:extLst>
                  <a:ext uri="{FF2B5EF4-FFF2-40B4-BE49-F238E27FC236}">
                    <a16:creationId xmlns:a16="http://schemas.microsoft.com/office/drawing/2014/main" id="{6893E1E8-9E66-B59D-4F0A-393529723AC3}"/>
                  </a:ext>
                </a:extLst>
              </p:cNvPr>
              <p:cNvSpPr>
                <a:spLocks noChangeArrowheads="1"/>
              </p:cNvSpPr>
              <p:nvPr/>
            </p:nvSpPr>
            <p:spPr bwMode="auto">
              <a:xfrm>
                <a:off x="5268913" y="3598863"/>
                <a:ext cx="73025" cy="73025"/>
              </a:xfrm>
              <a:prstGeom prst="ellipse">
                <a:avLst/>
              </a:prstGeom>
              <a:solidFill>
                <a:srgbClr val="FF0000"/>
              </a:solidFill>
              <a:ln w="9525">
                <a:solidFill>
                  <a:schemeClr val="tx1"/>
                </a:solidFill>
                <a:round/>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392" name="Oval 27">
                <a:extLst>
                  <a:ext uri="{FF2B5EF4-FFF2-40B4-BE49-F238E27FC236}">
                    <a16:creationId xmlns:a16="http://schemas.microsoft.com/office/drawing/2014/main" id="{D9A7477D-D707-6FF9-B94E-4E173EC07EC6}"/>
                  </a:ext>
                </a:extLst>
              </p:cNvPr>
              <p:cNvSpPr>
                <a:spLocks noChangeArrowheads="1"/>
              </p:cNvSpPr>
              <p:nvPr/>
            </p:nvSpPr>
            <p:spPr bwMode="auto">
              <a:xfrm>
                <a:off x="5207000" y="3644900"/>
                <a:ext cx="73025" cy="73025"/>
              </a:xfrm>
              <a:prstGeom prst="ellipse">
                <a:avLst/>
              </a:prstGeom>
              <a:solidFill>
                <a:srgbClr val="FF0000"/>
              </a:solidFill>
              <a:ln w="9525">
                <a:solidFill>
                  <a:schemeClr val="tx1"/>
                </a:solidFill>
                <a:round/>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393" name="Oval 28">
                <a:extLst>
                  <a:ext uri="{FF2B5EF4-FFF2-40B4-BE49-F238E27FC236}">
                    <a16:creationId xmlns:a16="http://schemas.microsoft.com/office/drawing/2014/main" id="{E05810C0-260D-8FBE-EC8F-7E711681A779}"/>
                  </a:ext>
                </a:extLst>
              </p:cNvPr>
              <p:cNvSpPr>
                <a:spLocks noChangeArrowheads="1"/>
              </p:cNvSpPr>
              <p:nvPr/>
            </p:nvSpPr>
            <p:spPr bwMode="auto">
              <a:xfrm>
                <a:off x="5226050" y="3667125"/>
                <a:ext cx="73025" cy="73025"/>
              </a:xfrm>
              <a:prstGeom prst="ellipse">
                <a:avLst/>
              </a:prstGeom>
              <a:solidFill>
                <a:srgbClr val="FF0000"/>
              </a:solidFill>
              <a:ln w="9525">
                <a:solidFill>
                  <a:schemeClr val="tx1"/>
                </a:solidFill>
                <a:round/>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394" name="Oval 29">
                <a:extLst>
                  <a:ext uri="{FF2B5EF4-FFF2-40B4-BE49-F238E27FC236}">
                    <a16:creationId xmlns:a16="http://schemas.microsoft.com/office/drawing/2014/main" id="{1AB95264-534C-44C1-1658-1D458BD93B16}"/>
                  </a:ext>
                </a:extLst>
              </p:cNvPr>
              <p:cNvSpPr>
                <a:spLocks noChangeArrowheads="1"/>
              </p:cNvSpPr>
              <p:nvPr/>
            </p:nvSpPr>
            <p:spPr bwMode="auto">
              <a:xfrm>
                <a:off x="5354638" y="3663950"/>
                <a:ext cx="73025" cy="73025"/>
              </a:xfrm>
              <a:prstGeom prst="ellipse">
                <a:avLst/>
              </a:prstGeom>
              <a:solidFill>
                <a:srgbClr val="FF0000"/>
              </a:solidFill>
              <a:ln w="9525">
                <a:solidFill>
                  <a:schemeClr val="tx1"/>
                </a:solidFill>
                <a:round/>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395" name="Oval 30">
                <a:extLst>
                  <a:ext uri="{FF2B5EF4-FFF2-40B4-BE49-F238E27FC236}">
                    <a16:creationId xmlns:a16="http://schemas.microsoft.com/office/drawing/2014/main" id="{5270B7B1-A0A4-6AEA-B228-67D7348091F4}"/>
                  </a:ext>
                </a:extLst>
              </p:cNvPr>
              <p:cNvSpPr>
                <a:spLocks noChangeArrowheads="1"/>
              </p:cNvSpPr>
              <p:nvPr/>
            </p:nvSpPr>
            <p:spPr bwMode="auto">
              <a:xfrm>
                <a:off x="5308600" y="3676650"/>
                <a:ext cx="73025" cy="73025"/>
              </a:xfrm>
              <a:prstGeom prst="ellipse">
                <a:avLst/>
              </a:prstGeom>
              <a:solidFill>
                <a:srgbClr val="FF0000"/>
              </a:solidFill>
              <a:ln w="9525">
                <a:solidFill>
                  <a:schemeClr val="tx1"/>
                </a:solidFill>
                <a:round/>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396" name="Oval 31">
                <a:extLst>
                  <a:ext uri="{FF2B5EF4-FFF2-40B4-BE49-F238E27FC236}">
                    <a16:creationId xmlns:a16="http://schemas.microsoft.com/office/drawing/2014/main" id="{36C1C575-7361-A993-0E8E-4BA5275680AB}"/>
                  </a:ext>
                </a:extLst>
              </p:cNvPr>
              <p:cNvSpPr>
                <a:spLocks noChangeArrowheads="1"/>
              </p:cNvSpPr>
              <p:nvPr/>
            </p:nvSpPr>
            <p:spPr bwMode="auto">
              <a:xfrm>
                <a:off x="5265738" y="3749675"/>
                <a:ext cx="73025" cy="73025"/>
              </a:xfrm>
              <a:prstGeom prst="ellipse">
                <a:avLst/>
              </a:prstGeom>
              <a:solidFill>
                <a:srgbClr val="FF0000"/>
              </a:solidFill>
              <a:ln w="9525">
                <a:solidFill>
                  <a:schemeClr val="tx1"/>
                </a:solidFill>
                <a:round/>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397" name="Oval 32">
                <a:extLst>
                  <a:ext uri="{FF2B5EF4-FFF2-40B4-BE49-F238E27FC236}">
                    <a16:creationId xmlns:a16="http://schemas.microsoft.com/office/drawing/2014/main" id="{251BDE44-9B60-C638-347A-13AC9AD42F22}"/>
                  </a:ext>
                </a:extLst>
              </p:cNvPr>
              <p:cNvSpPr>
                <a:spLocks noChangeArrowheads="1"/>
              </p:cNvSpPr>
              <p:nvPr/>
            </p:nvSpPr>
            <p:spPr bwMode="auto">
              <a:xfrm>
                <a:off x="5391150" y="3749675"/>
                <a:ext cx="73025" cy="73025"/>
              </a:xfrm>
              <a:prstGeom prst="ellipse">
                <a:avLst/>
              </a:prstGeom>
              <a:solidFill>
                <a:srgbClr val="FF0000"/>
              </a:solidFill>
              <a:ln w="9525">
                <a:solidFill>
                  <a:schemeClr val="tx1"/>
                </a:solidFill>
                <a:round/>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398" name="Oval 33">
                <a:extLst>
                  <a:ext uri="{FF2B5EF4-FFF2-40B4-BE49-F238E27FC236}">
                    <a16:creationId xmlns:a16="http://schemas.microsoft.com/office/drawing/2014/main" id="{76C8EB44-8AA4-5578-ADFB-6048D9406B10}"/>
                  </a:ext>
                </a:extLst>
              </p:cNvPr>
              <p:cNvSpPr>
                <a:spLocks noChangeArrowheads="1"/>
              </p:cNvSpPr>
              <p:nvPr/>
            </p:nvSpPr>
            <p:spPr bwMode="auto">
              <a:xfrm>
                <a:off x="5313363" y="3716338"/>
                <a:ext cx="73025" cy="73025"/>
              </a:xfrm>
              <a:prstGeom prst="ellipse">
                <a:avLst/>
              </a:prstGeom>
              <a:solidFill>
                <a:srgbClr val="FF0000"/>
              </a:solidFill>
              <a:ln w="9525">
                <a:solidFill>
                  <a:schemeClr val="tx1"/>
                </a:solidFill>
                <a:round/>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399" name="Oval 34">
                <a:extLst>
                  <a:ext uri="{FF2B5EF4-FFF2-40B4-BE49-F238E27FC236}">
                    <a16:creationId xmlns:a16="http://schemas.microsoft.com/office/drawing/2014/main" id="{C6269BD4-0D0C-EB9A-9323-30AAF8B0349C}"/>
                  </a:ext>
                </a:extLst>
              </p:cNvPr>
              <p:cNvSpPr>
                <a:spLocks noChangeArrowheads="1"/>
              </p:cNvSpPr>
              <p:nvPr/>
            </p:nvSpPr>
            <p:spPr bwMode="auto">
              <a:xfrm>
                <a:off x="5314950" y="3781425"/>
                <a:ext cx="73025" cy="73025"/>
              </a:xfrm>
              <a:prstGeom prst="ellipse">
                <a:avLst/>
              </a:prstGeom>
              <a:solidFill>
                <a:srgbClr val="FF0000"/>
              </a:solidFill>
              <a:ln w="9525">
                <a:solidFill>
                  <a:schemeClr val="tx1"/>
                </a:solidFill>
                <a:round/>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400" name="Oval 35">
                <a:extLst>
                  <a:ext uri="{FF2B5EF4-FFF2-40B4-BE49-F238E27FC236}">
                    <a16:creationId xmlns:a16="http://schemas.microsoft.com/office/drawing/2014/main" id="{D90E47E7-560C-A40C-2D6A-DF1CBC65D466}"/>
                  </a:ext>
                </a:extLst>
              </p:cNvPr>
              <p:cNvSpPr>
                <a:spLocks noChangeArrowheads="1"/>
              </p:cNvSpPr>
              <p:nvPr/>
            </p:nvSpPr>
            <p:spPr bwMode="auto">
              <a:xfrm>
                <a:off x="5257800" y="3808413"/>
                <a:ext cx="73025" cy="73025"/>
              </a:xfrm>
              <a:prstGeom prst="ellipse">
                <a:avLst/>
              </a:prstGeom>
              <a:solidFill>
                <a:srgbClr val="FF0000"/>
              </a:solidFill>
              <a:ln w="9525">
                <a:solidFill>
                  <a:schemeClr val="tx1"/>
                </a:solidFill>
                <a:round/>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401" name="Oval 36">
                <a:extLst>
                  <a:ext uri="{FF2B5EF4-FFF2-40B4-BE49-F238E27FC236}">
                    <a16:creationId xmlns:a16="http://schemas.microsoft.com/office/drawing/2014/main" id="{5EA35C8A-8048-B447-1E3D-1747B83E4A19}"/>
                  </a:ext>
                </a:extLst>
              </p:cNvPr>
              <p:cNvSpPr>
                <a:spLocks noChangeArrowheads="1"/>
              </p:cNvSpPr>
              <p:nvPr/>
            </p:nvSpPr>
            <p:spPr bwMode="auto">
              <a:xfrm>
                <a:off x="5292725" y="3876675"/>
                <a:ext cx="73025" cy="73025"/>
              </a:xfrm>
              <a:prstGeom prst="ellipse">
                <a:avLst/>
              </a:prstGeom>
              <a:solidFill>
                <a:srgbClr val="FF0000"/>
              </a:solidFill>
              <a:ln w="9525">
                <a:solidFill>
                  <a:schemeClr val="tx1"/>
                </a:solidFill>
                <a:round/>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402" name="Oval 37">
                <a:extLst>
                  <a:ext uri="{FF2B5EF4-FFF2-40B4-BE49-F238E27FC236}">
                    <a16:creationId xmlns:a16="http://schemas.microsoft.com/office/drawing/2014/main" id="{E49816A7-6BD1-6DEA-A5D2-56D14E47550D}"/>
                  </a:ext>
                </a:extLst>
              </p:cNvPr>
              <p:cNvSpPr>
                <a:spLocks noChangeArrowheads="1"/>
              </p:cNvSpPr>
              <p:nvPr/>
            </p:nvSpPr>
            <p:spPr bwMode="auto">
              <a:xfrm>
                <a:off x="5318125" y="3851275"/>
                <a:ext cx="73025" cy="73025"/>
              </a:xfrm>
              <a:prstGeom prst="ellipse">
                <a:avLst/>
              </a:prstGeom>
              <a:solidFill>
                <a:srgbClr val="FF0000"/>
              </a:solidFill>
              <a:ln w="9525">
                <a:solidFill>
                  <a:schemeClr val="tx1"/>
                </a:solidFill>
                <a:round/>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403" name="Oval 38">
                <a:extLst>
                  <a:ext uri="{FF2B5EF4-FFF2-40B4-BE49-F238E27FC236}">
                    <a16:creationId xmlns:a16="http://schemas.microsoft.com/office/drawing/2014/main" id="{2BB6FEA8-6A73-BE5A-2754-114CBCA090B7}"/>
                  </a:ext>
                </a:extLst>
              </p:cNvPr>
              <p:cNvSpPr>
                <a:spLocks noChangeArrowheads="1"/>
              </p:cNvSpPr>
              <p:nvPr/>
            </p:nvSpPr>
            <p:spPr bwMode="auto">
              <a:xfrm>
                <a:off x="5219700" y="3860800"/>
                <a:ext cx="73025" cy="73025"/>
              </a:xfrm>
              <a:prstGeom prst="ellipse">
                <a:avLst/>
              </a:prstGeom>
              <a:solidFill>
                <a:srgbClr val="FF0000"/>
              </a:solidFill>
              <a:ln w="9525">
                <a:solidFill>
                  <a:schemeClr val="tx1"/>
                </a:solidFill>
                <a:round/>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404" name="Oval 39">
                <a:extLst>
                  <a:ext uri="{FF2B5EF4-FFF2-40B4-BE49-F238E27FC236}">
                    <a16:creationId xmlns:a16="http://schemas.microsoft.com/office/drawing/2014/main" id="{B0434D16-52BD-4229-574D-6BCF7F8B218B}"/>
                  </a:ext>
                </a:extLst>
              </p:cNvPr>
              <p:cNvSpPr>
                <a:spLocks noChangeArrowheads="1"/>
              </p:cNvSpPr>
              <p:nvPr/>
            </p:nvSpPr>
            <p:spPr bwMode="auto">
              <a:xfrm>
                <a:off x="5097463" y="3756025"/>
                <a:ext cx="73025" cy="73025"/>
              </a:xfrm>
              <a:prstGeom prst="ellipse">
                <a:avLst/>
              </a:prstGeom>
              <a:solidFill>
                <a:srgbClr val="FF0000"/>
              </a:solidFill>
              <a:ln w="9525">
                <a:solidFill>
                  <a:schemeClr val="tx1"/>
                </a:solidFill>
                <a:round/>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405" name="Oval 40">
                <a:extLst>
                  <a:ext uri="{FF2B5EF4-FFF2-40B4-BE49-F238E27FC236}">
                    <a16:creationId xmlns:a16="http://schemas.microsoft.com/office/drawing/2014/main" id="{5AD31985-A78C-3BF1-2CB2-46918F3BBD59}"/>
                  </a:ext>
                </a:extLst>
              </p:cNvPr>
              <p:cNvSpPr>
                <a:spLocks noChangeArrowheads="1"/>
              </p:cNvSpPr>
              <p:nvPr/>
            </p:nvSpPr>
            <p:spPr bwMode="auto">
              <a:xfrm>
                <a:off x="5178425" y="3765550"/>
                <a:ext cx="73025" cy="73025"/>
              </a:xfrm>
              <a:prstGeom prst="ellipse">
                <a:avLst/>
              </a:prstGeom>
              <a:solidFill>
                <a:srgbClr val="FF0000"/>
              </a:solidFill>
              <a:ln w="9525">
                <a:solidFill>
                  <a:schemeClr val="tx1"/>
                </a:solidFill>
                <a:round/>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406" name="Oval 41">
                <a:extLst>
                  <a:ext uri="{FF2B5EF4-FFF2-40B4-BE49-F238E27FC236}">
                    <a16:creationId xmlns:a16="http://schemas.microsoft.com/office/drawing/2014/main" id="{8FD8C13D-291A-31F5-69EF-9C9D77CC5391}"/>
                  </a:ext>
                </a:extLst>
              </p:cNvPr>
              <p:cNvSpPr>
                <a:spLocks noChangeArrowheads="1"/>
              </p:cNvSpPr>
              <p:nvPr/>
            </p:nvSpPr>
            <p:spPr bwMode="auto">
              <a:xfrm>
                <a:off x="5151438" y="3790950"/>
                <a:ext cx="73025" cy="73025"/>
              </a:xfrm>
              <a:prstGeom prst="ellipse">
                <a:avLst/>
              </a:prstGeom>
              <a:solidFill>
                <a:srgbClr val="FF0000"/>
              </a:solidFill>
              <a:ln w="9525">
                <a:solidFill>
                  <a:schemeClr val="tx1"/>
                </a:solidFill>
                <a:round/>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407" name="Oval 42">
                <a:extLst>
                  <a:ext uri="{FF2B5EF4-FFF2-40B4-BE49-F238E27FC236}">
                    <a16:creationId xmlns:a16="http://schemas.microsoft.com/office/drawing/2014/main" id="{BA55783F-8CA6-C0EA-AA13-501A22B47AD3}"/>
                  </a:ext>
                </a:extLst>
              </p:cNvPr>
              <p:cNvSpPr>
                <a:spLocks noChangeArrowheads="1"/>
              </p:cNvSpPr>
              <p:nvPr/>
            </p:nvSpPr>
            <p:spPr bwMode="auto">
              <a:xfrm>
                <a:off x="5141913" y="3876675"/>
                <a:ext cx="73025" cy="73025"/>
              </a:xfrm>
              <a:prstGeom prst="ellipse">
                <a:avLst/>
              </a:prstGeom>
              <a:solidFill>
                <a:srgbClr val="FF0000"/>
              </a:solidFill>
              <a:ln w="9525">
                <a:solidFill>
                  <a:schemeClr val="tx1"/>
                </a:solidFill>
                <a:round/>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408" name="Oval 43">
                <a:extLst>
                  <a:ext uri="{FF2B5EF4-FFF2-40B4-BE49-F238E27FC236}">
                    <a16:creationId xmlns:a16="http://schemas.microsoft.com/office/drawing/2014/main" id="{915C1CFE-FA99-9367-0984-65E6BEE22D42}"/>
                  </a:ext>
                </a:extLst>
              </p:cNvPr>
              <p:cNvSpPr>
                <a:spLocks noChangeArrowheads="1"/>
              </p:cNvSpPr>
              <p:nvPr/>
            </p:nvSpPr>
            <p:spPr bwMode="auto">
              <a:xfrm>
                <a:off x="5051425" y="3863975"/>
                <a:ext cx="73025" cy="73025"/>
              </a:xfrm>
              <a:prstGeom prst="ellipse">
                <a:avLst/>
              </a:prstGeom>
              <a:solidFill>
                <a:srgbClr val="FF0000"/>
              </a:solidFill>
              <a:ln w="9525">
                <a:solidFill>
                  <a:schemeClr val="tx1"/>
                </a:solidFill>
                <a:round/>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409" name="Oval 44">
                <a:extLst>
                  <a:ext uri="{FF2B5EF4-FFF2-40B4-BE49-F238E27FC236}">
                    <a16:creationId xmlns:a16="http://schemas.microsoft.com/office/drawing/2014/main" id="{652DED52-C3C6-86B9-0B6E-3394366E8F8E}"/>
                  </a:ext>
                </a:extLst>
              </p:cNvPr>
              <p:cNvSpPr>
                <a:spLocks noChangeArrowheads="1"/>
              </p:cNvSpPr>
              <p:nvPr/>
            </p:nvSpPr>
            <p:spPr bwMode="auto">
              <a:xfrm>
                <a:off x="5130800" y="3716338"/>
                <a:ext cx="73025" cy="73025"/>
              </a:xfrm>
              <a:prstGeom prst="ellipse">
                <a:avLst/>
              </a:prstGeom>
              <a:solidFill>
                <a:srgbClr val="FF0000"/>
              </a:solidFill>
              <a:ln w="9525">
                <a:solidFill>
                  <a:schemeClr val="tx1"/>
                </a:solidFill>
                <a:round/>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410" name="Oval 45">
                <a:extLst>
                  <a:ext uri="{FF2B5EF4-FFF2-40B4-BE49-F238E27FC236}">
                    <a16:creationId xmlns:a16="http://schemas.microsoft.com/office/drawing/2014/main" id="{46E2D4D2-F3A5-8123-76DF-9A92B8742863}"/>
                  </a:ext>
                </a:extLst>
              </p:cNvPr>
              <p:cNvSpPr>
                <a:spLocks noChangeArrowheads="1"/>
              </p:cNvSpPr>
              <p:nvPr/>
            </p:nvSpPr>
            <p:spPr bwMode="auto">
              <a:xfrm>
                <a:off x="5130800" y="3663950"/>
                <a:ext cx="73025" cy="73025"/>
              </a:xfrm>
              <a:prstGeom prst="ellipse">
                <a:avLst/>
              </a:prstGeom>
              <a:solidFill>
                <a:srgbClr val="FF0000"/>
              </a:solidFill>
              <a:ln w="9525">
                <a:solidFill>
                  <a:schemeClr val="tx1"/>
                </a:solidFill>
                <a:round/>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411" name="Oval 46">
                <a:extLst>
                  <a:ext uri="{FF2B5EF4-FFF2-40B4-BE49-F238E27FC236}">
                    <a16:creationId xmlns:a16="http://schemas.microsoft.com/office/drawing/2014/main" id="{4D13ED24-614E-A0A0-0148-46B1151A32BA}"/>
                  </a:ext>
                </a:extLst>
              </p:cNvPr>
              <p:cNvSpPr>
                <a:spLocks noChangeArrowheads="1"/>
              </p:cNvSpPr>
              <p:nvPr/>
            </p:nvSpPr>
            <p:spPr bwMode="auto">
              <a:xfrm>
                <a:off x="5035550" y="3630613"/>
                <a:ext cx="73025" cy="73025"/>
              </a:xfrm>
              <a:prstGeom prst="ellipse">
                <a:avLst/>
              </a:prstGeom>
              <a:solidFill>
                <a:srgbClr val="FF0000"/>
              </a:solidFill>
              <a:ln w="9525">
                <a:solidFill>
                  <a:schemeClr val="tx1"/>
                </a:solidFill>
                <a:round/>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412" name="Oval 47">
                <a:extLst>
                  <a:ext uri="{FF2B5EF4-FFF2-40B4-BE49-F238E27FC236}">
                    <a16:creationId xmlns:a16="http://schemas.microsoft.com/office/drawing/2014/main" id="{278CBB38-A623-253F-9F79-3FB925814364}"/>
                  </a:ext>
                </a:extLst>
              </p:cNvPr>
              <p:cNvSpPr>
                <a:spLocks noChangeArrowheads="1"/>
              </p:cNvSpPr>
              <p:nvPr/>
            </p:nvSpPr>
            <p:spPr bwMode="auto">
              <a:xfrm>
                <a:off x="4948238" y="3835400"/>
                <a:ext cx="73025" cy="73025"/>
              </a:xfrm>
              <a:prstGeom prst="ellipse">
                <a:avLst/>
              </a:prstGeom>
              <a:solidFill>
                <a:srgbClr val="FF0000"/>
              </a:solidFill>
              <a:ln w="9525">
                <a:solidFill>
                  <a:schemeClr val="tx1"/>
                </a:solidFill>
                <a:round/>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413" name="Oval 48">
                <a:extLst>
                  <a:ext uri="{FF2B5EF4-FFF2-40B4-BE49-F238E27FC236}">
                    <a16:creationId xmlns:a16="http://schemas.microsoft.com/office/drawing/2014/main" id="{3CF143A9-DF72-DA09-976B-D7BFB068BE7C}"/>
                  </a:ext>
                </a:extLst>
              </p:cNvPr>
              <p:cNvSpPr>
                <a:spLocks noChangeArrowheads="1"/>
              </p:cNvSpPr>
              <p:nvPr/>
            </p:nvSpPr>
            <p:spPr bwMode="auto">
              <a:xfrm>
                <a:off x="4859338" y="3822700"/>
                <a:ext cx="73025" cy="73025"/>
              </a:xfrm>
              <a:prstGeom prst="ellipse">
                <a:avLst/>
              </a:prstGeom>
              <a:solidFill>
                <a:srgbClr val="FF0000"/>
              </a:solidFill>
              <a:ln w="9525">
                <a:solidFill>
                  <a:schemeClr val="tx1"/>
                </a:solidFill>
                <a:round/>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414" name="Oval 49">
                <a:extLst>
                  <a:ext uri="{FF2B5EF4-FFF2-40B4-BE49-F238E27FC236}">
                    <a16:creationId xmlns:a16="http://schemas.microsoft.com/office/drawing/2014/main" id="{E73ECA5C-2021-4BEF-7DFE-F2F612D8F780}"/>
                  </a:ext>
                </a:extLst>
              </p:cNvPr>
              <p:cNvSpPr>
                <a:spLocks noChangeArrowheads="1"/>
              </p:cNvSpPr>
              <p:nvPr/>
            </p:nvSpPr>
            <p:spPr bwMode="auto">
              <a:xfrm>
                <a:off x="4819650" y="3730625"/>
                <a:ext cx="73025" cy="73025"/>
              </a:xfrm>
              <a:prstGeom prst="ellipse">
                <a:avLst/>
              </a:prstGeom>
              <a:solidFill>
                <a:srgbClr val="FF0000"/>
              </a:solidFill>
              <a:ln w="9525">
                <a:solidFill>
                  <a:schemeClr val="tx1"/>
                </a:solidFill>
                <a:round/>
                <a:headEnd/>
                <a:tailEnd/>
              </a:ln>
            </p:spPr>
            <p:txBody>
              <a:bodyPr wrap="none"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ja-JP" altLang="ja-JP"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415" name="Oval 50">
                <a:extLst>
                  <a:ext uri="{FF2B5EF4-FFF2-40B4-BE49-F238E27FC236}">
                    <a16:creationId xmlns:a16="http://schemas.microsoft.com/office/drawing/2014/main" id="{10A9861F-C1F7-3012-9B77-C711C511E42C}"/>
                  </a:ext>
                </a:extLst>
              </p:cNvPr>
              <p:cNvSpPr>
                <a:spLocks noChangeArrowheads="1"/>
              </p:cNvSpPr>
              <p:nvPr/>
            </p:nvSpPr>
            <p:spPr bwMode="auto">
              <a:xfrm>
                <a:off x="4884738" y="3784600"/>
                <a:ext cx="73025" cy="73025"/>
              </a:xfrm>
              <a:prstGeom prst="ellipse">
                <a:avLst/>
              </a:prstGeom>
              <a:solidFill>
                <a:srgbClr val="FF0000"/>
              </a:solidFill>
              <a:ln w="9525">
                <a:solidFill>
                  <a:schemeClr val="tx1"/>
                </a:solidFill>
                <a:round/>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416" name="Oval 51">
                <a:extLst>
                  <a:ext uri="{FF2B5EF4-FFF2-40B4-BE49-F238E27FC236}">
                    <a16:creationId xmlns:a16="http://schemas.microsoft.com/office/drawing/2014/main" id="{53C89CA2-32B6-F08C-64B7-47D3CADC125A}"/>
                  </a:ext>
                </a:extLst>
              </p:cNvPr>
              <p:cNvSpPr>
                <a:spLocks noChangeArrowheads="1"/>
              </p:cNvSpPr>
              <p:nvPr/>
            </p:nvSpPr>
            <p:spPr bwMode="auto">
              <a:xfrm>
                <a:off x="4818063" y="3562350"/>
                <a:ext cx="73025" cy="73025"/>
              </a:xfrm>
              <a:prstGeom prst="ellipse">
                <a:avLst/>
              </a:prstGeom>
              <a:solidFill>
                <a:srgbClr val="FF0000"/>
              </a:solidFill>
              <a:ln w="9525">
                <a:solidFill>
                  <a:schemeClr val="tx1"/>
                </a:solidFill>
                <a:round/>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417" name="Oval 52">
                <a:extLst>
                  <a:ext uri="{FF2B5EF4-FFF2-40B4-BE49-F238E27FC236}">
                    <a16:creationId xmlns:a16="http://schemas.microsoft.com/office/drawing/2014/main" id="{54DC8E89-DD8F-2BC6-7BC9-E9AE7A2F1189}"/>
                  </a:ext>
                </a:extLst>
              </p:cNvPr>
              <p:cNvSpPr>
                <a:spLocks noChangeArrowheads="1"/>
              </p:cNvSpPr>
              <p:nvPr/>
            </p:nvSpPr>
            <p:spPr bwMode="auto">
              <a:xfrm>
                <a:off x="4822825" y="3500438"/>
                <a:ext cx="73025" cy="73025"/>
              </a:xfrm>
              <a:prstGeom prst="ellipse">
                <a:avLst/>
              </a:prstGeom>
              <a:solidFill>
                <a:srgbClr val="FF0000"/>
              </a:solidFill>
              <a:ln w="9525">
                <a:solidFill>
                  <a:schemeClr val="tx1"/>
                </a:solidFill>
                <a:round/>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418" name="Oval 53">
                <a:extLst>
                  <a:ext uri="{FF2B5EF4-FFF2-40B4-BE49-F238E27FC236}">
                    <a16:creationId xmlns:a16="http://schemas.microsoft.com/office/drawing/2014/main" id="{B3D8A15F-A107-8EB5-4A7C-B0C9E7A8A351}"/>
                  </a:ext>
                </a:extLst>
              </p:cNvPr>
              <p:cNvSpPr>
                <a:spLocks noChangeArrowheads="1"/>
              </p:cNvSpPr>
              <p:nvPr/>
            </p:nvSpPr>
            <p:spPr bwMode="auto">
              <a:xfrm>
                <a:off x="4787900" y="3657600"/>
                <a:ext cx="73025" cy="73025"/>
              </a:xfrm>
              <a:prstGeom prst="ellipse">
                <a:avLst/>
              </a:prstGeom>
              <a:solidFill>
                <a:srgbClr val="FF0000"/>
              </a:solidFill>
              <a:ln w="9525">
                <a:solidFill>
                  <a:schemeClr val="tx1"/>
                </a:solidFill>
                <a:round/>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419" name="Oval 54">
                <a:extLst>
                  <a:ext uri="{FF2B5EF4-FFF2-40B4-BE49-F238E27FC236}">
                    <a16:creationId xmlns:a16="http://schemas.microsoft.com/office/drawing/2014/main" id="{BDE6E117-D5CD-DCCB-454C-305D762F18E5}"/>
                  </a:ext>
                </a:extLst>
              </p:cNvPr>
              <p:cNvSpPr>
                <a:spLocks noChangeArrowheads="1"/>
              </p:cNvSpPr>
              <p:nvPr/>
            </p:nvSpPr>
            <p:spPr bwMode="auto">
              <a:xfrm>
                <a:off x="4716463" y="3825875"/>
                <a:ext cx="73025" cy="73025"/>
              </a:xfrm>
              <a:prstGeom prst="ellipse">
                <a:avLst/>
              </a:prstGeom>
              <a:solidFill>
                <a:srgbClr val="FF0000"/>
              </a:solidFill>
              <a:ln w="9525">
                <a:solidFill>
                  <a:schemeClr val="tx1"/>
                </a:solidFill>
                <a:round/>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420" name="Oval 55">
                <a:extLst>
                  <a:ext uri="{FF2B5EF4-FFF2-40B4-BE49-F238E27FC236}">
                    <a16:creationId xmlns:a16="http://schemas.microsoft.com/office/drawing/2014/main" id="{8F0CB8AE-D3D4-B47D-4EFC-7C0EB52B86EA}"/>
                  </a:ext>
                </a:extLst>
              </p:cNvPr>
              <p:cNvSpPr>
                <a:spLocks noChangeArrowheads="1"/>
              </p:cNvSpPr>
              <p:nvPr/>
            </p:nvSpPr>
            <p:spPr bwMode="auto">
              <a:xfrm>
                <a:off x="4765675" y="3500438"/>
                <a:ext cx="73025" cy="73025"/>
              </a:xfrm>
              <a:prstGeom prst="ellipse">
                <a:avLst/>
              </a:prstGeom>
              <a:solidFill>
                <a:srgbClr val="FF0000"/>
              </a:solidFill>
              <a:ln w="9525">
                <a:solidFill>
                  <a:schemeClr val="tx1"/>
                </a:solidFill>
                <a:round/>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421" name="Oval 56">
                <a:extLst>
                  <a:ext uri="{FF2B5EF4-FFF2-40B4-BE49-F238E27FC236}">
                    <a16:creationId xmlns:a16="http://schemas.microsoft.com/office/drawing/2014/main" id="{F22F214B-31A9-B6BB-45F8-BB86582D333F}"/>
                  </a:ext>
                </a:extLst>
              </p:cNvPr>
              <p:cNvSpPr>
                <a:spLocks noChangeArrowheads="1"/>
              </p:cNvSpPr>
              <p:nvPr/>
            </p:nvSpPr>
            <p:spPr bwMode="auto">
              <a:xfrm>
                <a:off x="4784725" y="3478213"/>
                <a:ext cx="73025" cy="73025"/>
              </a:xfrm>
              <a:prstGeom prst="ellipse">
                <a:avLst/>
              </a:prstGeom>
              <a:solidFill>
                <a:srgbClr val="FF0000"/>
              </a:solidFill>
              <a:ln w="9525">
                <a:solidFill>
                  <a:schemeClr val="tx1"/>
                </a:solidFill>
                <a:round/>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422" name="Oval 57">
                <a:extLst>
                  <a:ext uri="{FF2B5EF4-FFF2-40B4-BE49-F238E27FC236}">
                    <a16:creationId xmlns:a16="http://schemas.microsoft.com/office/drawing/2014/main" id="{AF2E6550-1641-4AE3-8681-D9B3F00B735C}"/>
                  </a:ext>
                </a:extLst>
              </p:cNvPr>
              <p:cNvSpPr>
                <a:spLocks noChangeArrowheads="1"/>
              </p:cNvSpPr>
              <p:nvPr/>
            </p:nvSpPr>
            <p:spPr bwMode="auto">
              <a:xfrm>
                <a:off x="4803775" y="3444875"/>
                <a:ext cx="73025" cy="73025"/>
              </a:xfrm>
              <a:prstGeom prst="ellipse">
                <a:avLst/>
              </a:prstGeom>
              <a:solidFill>
                <a:srgbClr val="FF0000"/>
              </a:solidFill>
              <a:ln w="9525">
                <a:solidFill>
                  <a:schemeClr val="tx1"/>
                </a:solidFill>
                <a:round/>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423" name="Oval 58">
                <a:extLst>
                  <a:ext uri="{FF2B5EF4-FFF2-40B4-BE49-F238E27FC236}">
                    <a16:creationId xmlns:a16="http://schemas.microsoft.com/office/drawing/2014/main" id="{86D94531-346E-B0C1-1A09-0F352E19797A}"/>
                  </a:ext>
                </a:extLst>
              </p:cNvPr>
              <p:cNvSpPr>
                <a:spLocks noChangeArrowheads="1"/>
              </p:cNvSpPr>
              <p:nvPr/>
            </p:nvSpPr>
            <p:spPr bwMode="auto">
              <a:xfrm>
                <a:off x="4675188" y="3527425"/>
                <a:ext cx="73025" cy="73025"/>
              </a:xfrm>
              <a:prstGeom prst="ellipse">
                <a:avLst/>
              </a:prstGeom>
              <a:solidFill>
                <a:srgbClr val="FF0000"/>
              </a:solidFill>
              <a:ln w="9525">
                <a:solidFill>
                  <a:schemeClr val="tx1"/>
                </a:solidFill>
                <a:round/>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424" name="Oval 59">
                <a:extLst>
                  <a:ext uri="{FF2B5EF4-FFF2-40B4-BE49-F238E27FC236}">
                    <a16:creationId xmlns:a16="http://schemas.microsoft.com/office/drawing/2014/main" id="{D0155835-9538-AF85-D251-4B1E1D320BBB}"/>
                  </a:ext>
                </a:extLst>
              </p:cNvPr>
              <p:cNvSpPr>
                <a:spLocks noChangeArrowheads="1"/>
              </p:cNvSpPr>
              <p:nvPr/>
            </p:nvSpPr>
            <p:spPr bwMode="auto">
              <a:xfrm>
                <a:off x="4456113" y="3870325"/>
                <a:ext cx="73025" cy="73025"/>
              </a:xfrm>
              <a:prstGeom prst="ellipse">
                <a:avLst/>
              </a:prstGeom>
              <a:solidFill>
                <a:srgbClr val="FF0000"/>
              </a:solidFill>
              <a:ln w="9525">
                <a:solidFill>
                  <a:schemeClr val="tx1"/>
                </a:solidFill>
                <a:round/>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425" name="Oval 60">
                <a:extLst>
                  <a:ext uri="{FF2B5EF4-FFF2-40B4-BE49-F238E27FC236}">
                    <a16:creationId xmlns:a16="http://schemas.microsoft.com/office/drawing/2014/main" id="{F5ED249A-0272-940F-BA2A-307EACADC5FD}"/>
                  </a:ext>
                </a:extLst>
              </p:cNvPr>
              <p:cNvSpPr>
                <a:spLocks noChangeArrowheads="1"/>
              </p:cNvSpPr>
              <p:nvPr/>
            </p:nvSpPr>
            <p:spPr bwMode="auto">
              <a:xfrm>
                <a:off x="4605338" y="3916363"/>
                <a:ext cx="73025" cy="73025"/>
              </a:xfrm>
              <a:prstGeom prst="ellipse">
                <a:avLst/>
              </a:prstGeom>
              <a:solidFill>
                <a:srgbClr val="FF0000"/>
              </a:solidFill>
              <a:ln w="9525">
                <a:solidFill>
                  <a:schemeClr val="tx1"/>
                </a:solidFill>
                <a:round/>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426" name="Oval 61">
                <a:extLst>
                  <a:ext uri="{FF2B5EF4-FFF2-40B4-BE49-F238E27FC236}">
                    <a16:creationId xmlns:a16="http://schemas.microsoft.com/office/drawing/2014/main" id="{23F0D708-982D-D39B-A0A8-AFAD3615D151}"/>
                  </a:ext>
                </a:extLst>
              </p:cNvPr>
              <p:cNvSpPr>
                <a:spLocks noChangeArrowheads="1"/>
              </p:cNvSpPr>
              <p:nvPr/>
            </p:nvSpPr>
            <p:spPr bwMode="auto">
              <a:xfrm>
                <a:off x="4525963" y="3916363"/>
                <a:ext cx="73025" cy="73025"/>
              </a:xfrm>
              <a:prstGeom prst="ellipse">
                <a:avLst/>
              </a:prstGeom>
              <a:solidFill>
                <a:srgbClr val="FF0000"/>
              </a:solidFill>
              <a:ln w="9525">
                <a:solidFill>
                  <a:schemeClr val="tx1"/>
                </a:solidFill>
                <a:round/>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427" name="Oval 62">
                <a:extLst>
                  <a:ext uri="{FF2B5EF4-FFF2-40B4-BE49-F238E27FC236}">
                    <a16:creationId xmlns:a16="http://schemas.microsoft.com/office/drawing/2014/main" id="{1B496549-5B20-326E-1CFB-0831CA61A7D5}"/>
                  </a:ext>
                </a:extLst>
              </p:cNvPr>
              <p:cNvSpPr>
                <a:spLocks noChangeArrowheads="1"/>
              </p:cNvSpPr>
              <p:nvPr/>
            </p:nvSpPr>
            <p:spPr bwMode="auto">
              <a:xfrm>
                <a:off x="4568825" y="4144963"/>
                <a:ext cx="73025" cy="73025"/>
              </a:xfrm>
              <a:prstGeom prst="ellipse">
                <a:avLst/>
              </a:prstGeom>
              <a:solidFill>
                <a:srgbClr val="FF0000"/>
              </a:solidFill>
              <a:ln w="9525">
                <a:solidFill>
                  <a:schemeClr val="tx1"/>
                </a:solidFill>
                <a:round/>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428" name="Oval 63">
                <a:extLst>
                  <a:ext uri="{FF2B5EF4-FFF2-40B4-BE49-F238E27FC236}">
                    <a16:creationId xmlns:a16="http://schemas.microsoft.com/office/drawing/2014/main" id="{199EACFF-1A16-12F7-B1DF-8B61B8DC2EB8}"/>
                  </a:ext>
                </a:extLst>
              </p:cNvPr>
              <p:cNvSpPr>
                <a:spLocks noChangeArrowheads="1"/>
              </p:cNvSpPr>
              <p:nvPr/>
            </p:nvSpPr>
            <p:spPr bwMode="auto">
              <a:xfrm>
                <a:off x="4443413" y="3911600"/>
                <a:ext cx="73025" cy="73025"/>
              </a:xfrm>
              <a:prstGeom prst="ellipse">
                <a:avLst/>
              </a:prstGeom>
              <a:solidFill>
                <a:srgbClr val="FF0000"/>
              </a:solidFill>
              <a:ln w="9525">
                <a:solidFill>
                  <a:schemeClr val="tx1"/>
                </a:solidFill>
                <a:round/>
                <a:headEnd/>
                <a:tailEnd/>
              </a:ln>
            </p:spPr>
            <p:txBody>
              <a:bodyPr wrap="none"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ja-JP" altLang="ja-JP"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429" name="Oval 64">
                <a:extLst>
                  <a:ext uri="{FF2B5EF4-FFF2-40B4-BE49-F238E27FC236}">
                    <a16:creationId xmlns:a16="http://schemas.microsoft.com/office/drawing/2014/main" id="{912E7F66-20E8-FA39-2447-96E7877BEC49}"/>
                  </a:ext>
                </a:extLst>
              </p:cNvPr>
              <p:cNvSpPr>
                <a:spLocks noChangeArrowheads="1"/>
              </p:cNvSpPr>
              <p:nvPr/>
            </p:nvSpPr>
            <p:spPr bwMode="auto">
              <a:xfrm>
                <a:off x="4487863" y="3943350"/>
                <a:ext cx="73025" cy="73025"/>
              </a:xfrm>
              <a:prstGeom prst="ellipse">
                <a:avLst/>
              </a:prstGeom>
              <a:solidFill>
                <a:srgbClr val="FF0000"/>
              </a:solidFill>
              <a:ln w="9525">
                <a:solidFill>
                  <a:schemeClr val="tx1"/>
                </a:solidFill>
                <a:round/>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430" name="Oval 65">
                <a:extLst>
                  <a:ext uri="{FF2B5EF4-FFF2-40B4-BE49-F238E27FC236}">
                    <a16:creationId xmlns:a16="http://schemas.microsoft.com/office/drawing/2014/main" id="{73131611-D184-3933-C309-457159AD0100}"/>
                  </a:ext>
                </a:extLst>
              </p:cNvPr>
              <p:cNvSpPr>
                <a:spLocks noChangeArrowheads="1"/>
              </p:cNvSpPr>
              <p:nvPr/>
            </p:nvSpPr>
            <p:spPr bwMode="auto">
              <a:xfrm>
                <a:off x="4402138" y="4357688"/>
                <a:ext cx="73025" cy="73025"/>
              </a:xfrm>
              <a:prstGeom prst="ellipse">
                <a:avLst/>
              </a:prstGeom>
              <a:solidFill>
                <a:srgbClr val="FF0000"/>
              </a:solidFill>
              <a:ln w="9525">
                <a:solidFill>
                  <a:schemeClr val="tx1"/>
                </a:solidFill>
                <a:round/>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431" name="Oval 66">
                <a:extLst>
                  <a:ext uri="{FF2B5EF4-FFF2-40B4-BE49-F238E27FC236}">
                    <a16:creationId xmlns:a16="http://schemas.microsoft.com/office/drawing/2014/main" id="{AC866E3A-225F-D6D5-A97B-C0CDD808CAE8}"/>
                  </a:ext>
                </a:extLst>
              </p:cNvPr>
              <p:cNvSpPr>
                <a:spLocks noChangeArrowheads="1"/>
              </p:cNvSpPr>
              <p:nvPr/>
            </p:nvSpPr>
            <p:spPr bwMode="auto">
              <a:xfrm>
                <a:off x="4313238" y="4367213"/>
                <a:ext cx="73025" cy="73025"/>
              </a:xfrm>
              <a:prstGeom prst="ellipse">
                <a:avLst/>
              </a:prstGeom>
              <a:solidFill>
                <a:srgbClr val="FF0000"/>
              </a:solidFill>
              <a:ln w="9525">
                <a:solidFill>
                  <a:schemeClr val="tx1"/>
                </a:solidFill>
                <a:round/>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grpSp>
        <p:sp>
          <p:nvSpPr>
            <p:cNvPr id="315" name="テキスト ボックス 314">
              <a:extLst>
                <a:ext uri="{FF2B5EF4-FFF2-40B4-BE49-F238E27FC236}">
                  <a16:creationId xmlns:a16="http://schemas.microsoft.com/office/drawing/2014/main" id="{D9C1661B-C6B2-D458-B9F2-8A14DEE81743}"/>
                </a:ext>
              </a:extLst>
            </p:cNvPr>
            <p:cNvSpPr txBox="1"/>
            <p:nvPr/>
          </p:nvSpPr>
          <p:spPr>
            <a:xfrm flipH="1">
              <a:off x="1487588" y="6215418"/>
              <a:ext cx="490328" cy="276999"/>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altLang="ja-JP" sz="12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B-I</a:t>
              </a:r>
              <a:endParaRPr kumimoji="0" lang="ja-JP" altLang="en-US" sz="12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endParaRPr>
            </a:p>
          </p:txBody>
        </p:sp>
        <p:grpSp>
          <p:nvGrpSpPr>
            <p:cNvPr id="432" name="グループ化 431">
              <a:extLst>
                <a:ext uri="{FF2B5EF4-FFF2-40B4-BE49-F238E27FC236}">
                  <a16:creationId xmlns:a16="http://schemas.microsoft.com/office/drawing/2014/main" id="{DF40EA44-A629-642F-4C79-695E09949C5B}"/>
                </a:ext>
              </a:extLst>
            </p:cNvPr>
            <p:cNvGrpSpPr>
              <a:grpSpLocks noChangeAspect="1"/>
            </p:cNvGrpSpPr>
            <p:nvPr/>
          </p:nvGrpSpPr>
          <p:grpSpPr>
            <a:xfrm>
              <a:off x="428579" y="2444146"/>
              <a:ext cx="1392222" cy="1800000"/>
              <a:chOff x="2484438" y="620713"/>
              <a:chExt cx="3978275" cy="5143500"/>
            </a:xfrm>
          </p:grpSpPr>
          <p:pic>
            <p:nvPicPr>
              <p:cNvPr id="433" name="Picture 2" descr="tayousei3">
                <a:extLst>
                  <a:ext uri="{FF2B5EF4-FFF2-40B4-BE49-F238E27FC236}">
                    <a16:creationId xmlns:a16="http://schemas.microsoft.com/office/drawing/2014/main" id="{055395FC-351D-40B2-0123-DFDCA7FCA969}"/>
                  </a:ext>
                </a:extLst>
              </p:cNvPr>
              <p:cNvPicPr>
                <a:picLocks noChangeAspect="1" noChangeArrowheads="1"/>
              </p:cNvPicPr>
              <p:nvPr/>
            </p:nvPicPr>
            <p:blipFill>
              <a:blip r:embed="rId3" cstate="print"/>
              <a:srcRect/>
              <a:stretch>
                <a:fillRect/>
              </a:stretch>
            </p:blipFill>
            <p:spPr bwMode="auto">
              <a:xfrm>
                <a:off x="2484438" y="620713"/>
                <a:ext cx="3978275" cy="5143500"/>
              </a:xfrm>
              <a:prstGeom prst="rect">
                <a:avLst/>
              </a:prstGeom>
              <a:noFill/>
              <a:ln w="9525">
                <a:noFill/>
                <a:miter lim="800000"/>
                <a:headEnd/>
                <a:tailEnd/>
              </a:ln>
            </p:spPr>
          </p:pic>
          <p:sp>
            <p:nvSpPr>
              <p:cNvPr id="434" name="AutoShape 4">
                <a:extLst>
                  <a:ext uri="{FF2B5EF4-FFF2-40B4-BE49-F238E27FC236}">
                    <a16:creationId xmlns:a16="http://schemas.microsoft.com/office/drawing/2014/main" id="{14DA4B9E-655C-22D8-FA3A-987496B735B2}"/>
                  </a:ext>
                </a:extLst>
              </p:cNvPr>
              <p:cNvSpPr>
                <a:spLocks noChangeArrowheads="1"/>
              </p:cNvSpPr>
              <p:nvPr/>
            </p:nvSpPr>
            <p:spPr bwMode="auto">
              <a:xfrm flipV="1">
                <a:off x="5286375" y="3497263"/>
                <a:ext cx="73025" cy="71437"/>
              </a:xfrm>
              <a:prstGeom prst="triangle">
                <a:avLst>
                  <a:gd name="adj" fmla="val 50000"/>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435" name="AutoShape 5">
                <a:extLst>
                  <a:ext uri="{FF2B5EF4-FFF2-40B4-BE49-F238E27FC236}">
                    <a16:creationId xmlns:a16="http://schemas.microsoft.com/office/drawing/2014/main" id="{21ABB4C6-8F05-83A5-E446-B9E187707A3C}"/>
                  </a:ext>
                </a:extLst>
              </p:cNvPr>
              <p:cNvSpPr>
                <a:spLocks noChangeArrowheads="1"/>
              </p:cNvSpPr>
              <p:nvPr/>
            </p:nvSpPr>
            <p:spPr bwMode="auto">
              <a:xfrm flipV="1">
                <a:off x="5321300" y="3522663"/>
                <a:ext cx="73025" cy="71437"/>
              </a:xfrm>
              <a:prstGeom prst="triangle">
                <a:avLst>
                  <a:gd name="adj" fmla="val 50000"/>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436" name="AutoShape 6">
                <a:extLst>
                  <a:ext uri="{FF2B5EF4-FFF2-40B4-BE49-F238E27FC236}">
                    <a16:creationId xmlns:a16="http://schemas.microsoft.com/office/drawing/2014/main" id="{C4151C42-282C-AF71-B483-28EA39E328A1}"/>
                  </a:ext>
                </a:extLst>
              </p:cNvPr>
              <p:cNvSpPr>
                <a:spLocks noChangeArrowheads="1"/>
              </p:cNvSpPr>
              <p:nvPr/>
            </p:nvSpPr>
            <p:spPr bwMode="auto">
              <a:xfrm flipV="1">
                <a:off x="5105400" y="3871913"/>
                <a:ext cx="73025" cy="71437"/>
              </a:xfrm>
              <a:prstGeom prst="triangle">
                <a:avLst>
                  <a:gd name="adj" fmla="val 50000"/>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437" name="AutoShape 7">
                <a:extLst>
                  <a:ext uri="{FF2B5EF4-FFF2-40B4-BE49-F238E27FC236}">
                    <a16:creationId xmlns:a16="http://schemas.microsoft.com/office/drawing/2014/main" id="{E8B0F81D-D699-7CE1-0A9E-3B7D284E6F5F}"/>
                  </a:ext>
                </a:extLst>
              </p:cNvPr>
              <p:cNvSpPr>
                <a:spLocks noChangeArrowheads="1"/>
              </p:cNvSpPr>
              <p:nvPr/>
            </p:nvSpPr>
            <p:spPr bwMode="auto">
              <a:xfrm flipV="1">
                <a:off x="5213350" y="3870325"/>
                <a:ext cx="73025" cy="71438"/>
              </a:xfrm>
              <a:prstGeom prst="triangle">
                <a:avLst>
                  <a:gd name="adj" fmla="val 50000"/>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438" name="AutoShape 8">
                <a:extLst>
                  <a:ext uri="{FF2B5EF4-FFF2-40B4-BE49-F238E27FC236}">
                    <a16:creationId xmlns:a16="http://schemas.microsoft.com/office/drawing/2014/main" id="{708AD7B4-9078-53AF-8588-C1350C74127B}"/>
                  </a:ext>
                </a:extLst>
              </p:cNvPr>
              <p:cNvSpPr>
                <a:spLocks noChangeArrowheads="1"/>
              </p:cNvSpPr>
              <p:nvPr/>
            </p:nvSpPr>
            <p:spPr bwMode="auto">
              <a:xfrm flipV="1">
                <a:off x="5321300" y="3789363"/>
                <a:ext cx="73025" cy="71437"/>
              </a:xfrm>
              <a:prstGeom prst="triangle">
                <a:avLst>
                  <a:gd name="adj" fmla="val 50000"/>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grpSp>
        <p:sp>
          <p:nvSpPr>
            <p:cNvPr id="439" name="テキスト ボックス 438">
              <a:extLst>
                <a:ext uri="{FF2B5EF4-FFF2-40B4-BE49-F238E27FC236}">
                  <a16:creationId xmlns:a16="http://schemas.microsoft.com/office/drawing/2014/main" id="{874C26CB-7165-31DE-4650-4D3D6C690353}"/>
                </a:ext>
              </a:extLst>
            </p:cNvPr>
            <p:cNvSpPr txBox="1"/>
            <p:nvPr/>
          </p:nvSpPr>
          <p:spPr>
            <a:xfrm flipH="1">
              <a:off x="818308" y="3859363"/>
              <a:ext cx="490328" cy="276999"/>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altLang="ja-JP" sz="12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C-I</a:t>
              </a:r>
              <a:endParaRPr kumimoji="0" lang="ja-JP" altLang="en-US" sz="12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endParaRPr>
            </a:p>
          </p:txBody>
        </p:sp>
        <p:grpSp>
          <p:nvGrpSpPr>
            <p:cNvPr id="441" name="グループ化 440">
              <a:extLst>
                <a:ext uri="{FF2B5EF4-FFF2-40B4-BE49-F238E27FC236}">
                  <a16:creationId xmlns:a16="http://schemas.microsoft.com/office/drawing/2014/main" id="{89F699ED-9412-AC14-8FE2-7B9A61A48D9E}"/>
                </a:ext>
              </a:extLst>
            </p:cNvPr>
            <p:cNvGrpSpPr>
              <a:grpSpLocks noChangeAspect="1"/>
            </p:cNvGrpSpPr>
            <p:nvPr/>
          </p:nvGrpSpPr>
          <p:grpSpPr>
            <a:xfrm>
              <a:off x="462598" y="587432"/>
              <a:ext cx="1392222" cy="1800000"/>
              <a:chOff x="2484438" y="620713"/>
              <a:chExt cx="3978275" cy="5143500"/>
            </a:xfrm>
          </p:grpSpPr>
          <p:pic>
            <p:nvPicPr>
              <p:cNvPr id="442" name="Picture 2" descr="tayousei3">
                <a:extLst>
                  <a:ext uri="{FF2B5EF4-FFF2-40B4-BE49-F238E27FC236}">
                    <a16:creationId xmlns:a16="http://schemas.microsoft.com/office/drawing/2014/main" id="{DD18B1A4-D0B3-7120-68C7-523EEE6F6D64}"/>
                  </a:ext>
                </a:extLst>
              </p:cNvPr>
              <p:cNvPicPr>
                <a:picLocks noChangeAspect="1" noChangeArrowheads="1"/>
              </p:cNvPicPr>
              <p:nvPr/>
            </p:nvPicPr>
            <p:blipFill>
              <a:blip r:embed="rId3" cstate="print"/>
              <a:srcRect/>
              <a:stretch>
                <a:fillRect/>
              </a:stretch>
            </p:blipFill>
            <p:spPr bwMode="auto">
              <a:xfrm>
                <a:off x="2484438" y="620713"/>
                <a:ext cx="3978275" cy="5143500"/>
              </a:xfrm>
              <a:prstGeom prst="rect">
                <a:avLst/>
              </a:prstGeom>
              <a:noFill/>
              <a:ln w="9525">
                <a:noFill/>
                <a:miter lim="800000"/>
                <a:headEnd/>
                <a:tailEnd/>
              </a:ln>
            </p:spPr>
          </p:pic>
          <p:sp>
            <p:nvSpPr>
              <p:cNvPr id="443" name="Oval 4">
                <a:extLst>
                  <a:ext uri="{FF2B5EF4-FFF2-40B4-BE49-F238E27FC236}">
                    <a16:creationId xmlns:a16="http://schemas.microsoft.com/office/drawing/2014/main" id="{8B8E9621-DC18-9D04-B48E-A09383AA3EFB}"/>
                  </a:ext>
                </a:extLst>
              </p:cNvPr>
              <p:cNvSpPr>
                <a:spLocks noChangeArrowheads="1"/>
              </p:cNvSpPr>
              <p:nvPr/>
            </p:nvSpPr>
            <p:spPr bwMode="auto">
              <a:xfrm>
                <a:off x="5435600" y="2085975"/>
                <a:ext cx="73025" cy="73025"/>
              </a:xfrm>
              <a:prstGeom prst="ellipse">
                <a:avLst/>
              </a:prstGeom>
              <a:solidFill>
                <a:srgbClr val="FF0066"/>
              </a:solidFill>
              <a:ln w="9525">
                <a:solidFill>
                  <a:schemeClr val="tx1"/>
                </a:solidFill>
                <a:round/>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444" name="Oval 5">
                <a:extLst>
                  <a:ext uri="{FF2B5EF4-FFF2-40B4-BE49-F238E27FC236}">
                    <a16:creationId xmlns:a16="http://schemas.microsoft.com/office/drawing/2014/main" id="{74CFEC25-28B4-C10D-137D-DF3AA31AE1DC}"/>
                  </a:ext>
                </a:extLst>
              </p:cNvPr>
              <p:cNvSpPr>
                <a:spLocks noChangeArrowheads="1"/>
              </p:cNvSpPr>
              <p:nvPr/>
            </p:nvSpPr>
            <p:spPr bwMode="auto">
              <a:xfrm>
                <a:off x="5272088" y="2335213"/>
                <a:ext cx="73025" cy="73025"/>
              </a:xfrm>
              <a:prstGeom prst="ellipse">
                <a:avLst/>
              </a:prstGeom>
              <a:solidFill>
                <a:srgbClr val="FF0066"/>
              </a:solidFill>
              <a:ln w="9525">
                <a:solidFill>
                  <a:schemeClr val="tx1"/>
                </a:solidFill>
                <a:round/>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445" name="Oval 6">
                <a:extLst>
                  <a:ext uri="{FF2B5EF4-FFF2-40B4-BE49-F238E27FC236}">
                    <a16:creationId xmlns:a16="http://schemas.microsoft.com/office/drawing/2014/main" id="{F2A32E23-C3C9-F7EA-7497-44A928669BDA}"/>
                  </a:ext>
                </a:extLst>
              </p:cNvPr>
              <p:cNvSpPr>
                <a:spLocks noChangeArrowheads="1"/>
              </p:cNvSpPr>
              <p:nvPr/>
            </p:nvSpPr>
            <p:spPr bwMode="auto">
              <a:xfrm>
                <a:off x="5457825" y="2301875"/>
                <a:ext cx="73025" cy="73025"/>
              </a:xfrm>
              <a:prstGeom prst="ellipse">
                <a:avLst/>
              </a:prstGeom>
              <a:solidFill>
                <a:srgbClr val="FF0066"/>
              </a:solidFill>
              <a:ln w="9525">
                <a:solidFill>
                  <a:schemeClr val="tx1"/>
                </a:solidFill>
                <a:round/>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446" name="Oval 7">
                <a:extLst>
                  <a:ext uri="{FF2B5EF4-FFF2-40B4-BE49-F238E27FC236}">
                    <a16:creationId xmlns:a16="http://schemas.microsoft.com/office/drawing/2014/main" id="{C751EB81-A815-EAAD-8720-0808B4C5715A}"/>
                  </a:ext>
                </a:extLst>
              </p:cNvPr>
              <p:cNvSpPr>
                <a:spLocks noChangeArrowheads="1"/>
              </p:cNvSpPr>
              <p:nvPr/>
            </p:nvSpPr>
            <p:spPr bwMode="auto">
              <a:xfrm>
                <a:off x="5419725" y="2257425"/>
                <a:ext cx="73025" cy="73025"/>
              </a:xfrm>
              <a:prstGeom prst="ellipse">
                <a:avLst/>
              </a:prstGeom>
              <a:solidFill>
                <a:srgbClr val="FF0066"/>
              </a:solidFill>
              <a:ln w="9525">
                <a:solidFill>
                  <a:schemeClr val="tx1"/>
                </a:solidFill>
                <a:round/>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447" name="Oval 8">
                <a:extLst>
                  <a:ext uri="{FF2B5EF4-FFF2-40B4-BE49-F238E27FC236}">
                    <a16:creationId xmlns:a16="http://schemas.microsoft.com/office/drawing/2014/main" id="{72A1E732-95B7-244F-6BFB-D423F8CBFF4B}"/>
                  </a:ext>
                </a:extLst>
              </p:cNvPr>
              <p:cNvSpPr>
                <a:spLocks noChangeArrowheads="1"/>
              </p:cNvSpPr>
              <p:nvPr/>
            </p:nvSpPr>
            <p:spPr bwMode="auto">
              <a:xfrm>
                <a:off x="5229225" y="2305050"/>
                <a:ext cx="73025" cy="73025"/>
              </a:xfrm>
              <a:prstGeom prst="ellipse">
                <a:avLst/>
              </a:prstGeom>
              <a:solidFill>
                <a:srgbClr val="FF0066"/>
              </a:solidFill>
              <a:ln w="9525">
                <a:solidFill>
                  <a:schemeClr val="tx1"/>
                </a:solidFill>
                <a:round/>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448" name="Oval 9">
                <a:extLst>
                  <a:ext uri="{FF2B5EF4-FFF2-40B4-BE49-F238E27FC236}">
                    <a16:creationId xmlns:a16="http://schemas.microsoft.com/office/drawing/2014/main" id="{A3100CCE-B87C-41F6-021E-4DF5586B6D3E}"/>
                  </a:ext>
                </a:extLst>
              </p:cNvPr>
              <p:cNvSpPr>
                <a:spLocks noChangeArrowheads="1"/>
              </p:cNvSpPr>
              <p:nvPr/>
            </p:nvSpPr>
            <p:spPr bwMode="auto">
              <a:xfrm>
                <a:off x="5175250" y="2444750"/>
                <a:ext cx="73025" cy="73025"/>
              </a:xfrm>
              <a:prstGeom prst="ellipse">
                <a:avLst/>
              </a:prstGeom>
              <a:solidFill>
                <a:srgbClr val="FF0066"/>
              </a:solidFill>
              <a:ln w="9525">
                <a:solidFill>
                  <a:schemeClr val="tx1"/>
                </a:solidFill>
                <a:round/>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449" name="Oval 10">
                <a:extLst>
                  <a:ext uri="{FF2B5EF4-FFF2-40B4-BE49-F238E27FC236}">
                    <a16:creationId xmlns:a16="http://schemas.microsoft.com/office/drawing/2014/main" id="{4783E74B-7169-7E7D-9884-1883652386B7}"/>
                  </a:ext>
                </a:extLst>
              </p:cNvPr>
              <p:cNvSpPr>
                <a:spLocks noChangeArrowheads="1"/>
              </p:cNvSpPr>
              <p:nvPr/>
            </p:nvSpPr>
            <p:spPr bwMode="auto">
              <a:xfrm>
                <a:off x="5170488" y="2514600"/>
                <a:ext cx="73025" cy="73025"/>
              </a:xfrm>
              <a:prstGeom prst="ellipse">
                <a:avLst/>
              </a:prstGeom>
              <a:solidFill>
                <a:srgbClr val="FF0066"/>
              </a:solidFill>
              <a:ln w="9525">
                <a:solidFill>
                  <a:schemeClr val="tx1"/>
                </a:solidFill>
                <a:round/>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450" name="Oval 11">
                <a:extLst>
                  <a:ext uri="{FF2B5EF4-FFF2-40B4-BE49-F238E27FC236}">
                    <a16:creationId xmlns:a16="http://schemas.microsoft.com/office/drawing/2014/main" id="{4F31D4E9-24EA-5D98-3017-DD81A73C8485}"/>
                  </a:ext>
                </a:extLst>
              </p:cNvPr>
              <p:cNvSpPr>
                <a:spLocks noChangeArrowheads="1"/>
              </p:cNvSpPr>
              <p:nvPr/>
            </p:nvSpPr>
            <p:spPr bwMode="auto">
              <a:xfrm>
                <a:off x="5216525" y="2600325"/>
                <a:ext cx="73025" cy="73025"/>
              </a:xfrm>
              <a:prstGeom prst="ellipse">
                <a:avLst/>
              </a:prstGeom>
              <a:solidFill>
                <a:srgbClr val="FF0066"/>
              </a:solidFill>
              <a:ln w="9525">
                <a:solidFill>
                  <a:schemeClr val="tx1"/>
                </a:solidFill>
                <a:round/>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451" name="Oval 12">
                <a:extLst>
                  <a:ext uri="{FF2B5EF4-FFF2-40B4-BE49-F238E27FC236}">
                    <a16:creationId xmlns:a16="http://schemas.microsoft.com/office/drawing/2014/main" id="{CABF4E6F-2B12-A8F1-68EF-ED38FED8B9D5}"/>
                  </a:ext>
                </a:extLst>
              </p:cNvPr>
              <p:cNvSpPr>
                <a:spLocks noChangeArrowheads="1"/>
              </p:cNvSpPr>
              <p:nvPr/>
            </p:nvSpPr>
            <p:spPr bwMode="auto">
              <a:xfrm>
                <a:off x="5195888" y="2665413"/>
                <a:ext cx="73025" cy="73025"/>
              </a:xfrm>
              <a:prstGeom prst="ellipse">
                <a:avLst/>
              </a:prstGeom>
              <a:solidFill>
                <a:srgbClr val="FF0066"/>
              </a:solidFill>
              <a:ln w="9525">
                <a:solidFill>
                  <a:schemeClr val="tx1"/>
                </a:solidFill>
                <a:round/>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452" name="Oval 13">
                <a:extLst>
                  <a:ext uri="{FF2B5EF4-FFF2-40B4-BE49-F238E27FC236}">
                    <a16:creationId xmlns:a16="http://schemas.microsoft.com/office/drawing/2014/main" id="{BD9672C0-00E5-839F-2001-C1FA6ECD32A5}"/>
                  </a:ext>
                </a:extLst>
              </p:cNvPr>
              <p:cNvSpPr>
                <a:spLocks noChangeArrowheads="1"/>
              </p:cNvSpPr>
              <p:nvPr/>
            </p:nvSpPr>
            <p:spPr bwMode="auto">
              <a:xfrm>
                <a:off x="5248275" y="2828925"/>
                <a:ext cx="73025" cy="73025"/>
              </a:xfrm>
              <a:prstGeom prst="ellipse">
                <a:avLst/>
              </a:prstGeom>
              <a:solidFill>
                <a:srgbClr val="FF0066"/>
              </a:solidFill>
              <a:ln w="9525">
                <a:solidFill>
                  <a:schemeClr val="tx1"/>
                </a:solidFill>
                <a:round/>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453" name="Oval 14">
                <a:extLst>
                  <a:ext uri="{FF2B5EF4-FFF2-40B4-BE49-F238E27FC236}">
                    <a16:creationId xmlns:a16="http://schemas.microsoft.com/office/drawing/2014/main" id="{76D221B9-4FCB-F34A-7115-3ECDF356673F}"/>
                  </a:ext>
                </a:extLst>
              </p:cNvPr>
              <p:cNvSpPr>
                <a:spLocks noChangeArrowheads="1"/>
              </p:cNvSpPr>
              <p:nvPr/>
            </p:nvSpPr>
            <p:spPr bwMode="auto">
              <a:xfrm>
                <a:off x="5264150" y="2886075"/>
                <a:ext cx="73025" cy="73025"/>
              </a:xfrm>
              <a:prstGeom prst="ellipse">
                <a:avLst/>
              </a:prstGeom>
              <a:solidFill>
                <a:srgbClr val="FF0066"/>
              </a:solidFill>
              <a:ln w="9525">
                <a:solidFill>
                  <a:schemeClr val="tx1"/>
                </a:solidFill>
                <a:round/>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454" name="Oval 15">
                <a:extLst>
                  <a:ext uri="{FF2B5EF4-FFF2-40B4-BE49-F238E27FC236}">
                    <a16:creationId xmlns:a16="http://schemas.microsoft.com/office/drawing/2014/main" id="{C32BB683-6FF7-E589-B23E-0B18A2B292F5}"/>
                  </a:ext>
                </a:extLst>
              </p:cNvPr>
              <p:cNvSpPr>
                <a:spLocks noChangeArrowheads="1"/>
              </p:cNvSpPr>
              <p:nvPr/>
            </p:nvSpPr>
            <p:spPr bwMode="auto">
              <a:xfrm>
                <a:off x="5273675" y="2995613"/>
                <a:ext cx="73025" cy="73025"/>
              </a:xfrm>
              <a:prstGeom prst="ellipse">
                <a:avLst/>
              </a:prstGeom>
              <a:solidFill>
                <a:srgbClr val="FF0066"/>
              </a:solidFill>
              <a:ln w="9525">
                <a:solidFill>
                  <a:schemeClr val="tx1"/>
                </a:solidFill>
                <a:round/>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455" name="Oval 16">
                <a:extLst>
                  <a:ext uri="{FF2B5EF4-FFF2-40B4-BE49-F238E27FC236}">
                    <a16:creationId xmlns:a16="http://schemas.microsoft.com/office/drawing/2014/main" id="{B009121F-3A89-7413-7744-7584BD8B5788}"/>
                  </a:ext>
                </a:extLst>
              </p:cNvPr>
              <p:cNvSpPr>
                <a:spLocks noChangeArrowheads="1"/>
              </p:cNvSpPr>
              <p:nvPr/>
            </p:nvSpPr>
            <p:spPr bwMode="auto">
              <a:xfrm>
                <a:off x="5145088" y="2860675"/>
                <a:ext cx="73025" cy="73025"/>
              </a:xfrm>
              <a:prstGeom prst="ellipse">
                <a:avLst/>
              </a:prstGeom>
              <a:solidFill>
                <a:srgbClr val="FF0066"/>
              </a:solidFill>
              <a:ln w="9525">
                <a:solidFill>
                  <a:schemeClr val="tx1"/>
                </a:solidFill>
                <a:round/>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456" name="Oval 17">
                <a:extLst>
                  <a:ext uri="{FF2B5EF4-FFF2-40B4-BE49-F238E27FC236}">
                    <a16:creationId xmlns:a16="http://schemas.microsoft.com/office/drawing/2014/main" id="{82F0CDAB-EE24-F487-AF78-81EC451C85D9}"/>
                  </a:ext>
                </a:extLst>
              </p:cNvPr>
              <p:cNvSpPr>
                <a:spLocks noChangeArrowheads="1"/>
              </p:cNvSpPr>
              <p:nvPr/>
            </p:nvSpPr>
            <p:spPr bwMode="auto">
              <a:xfrm>
                <a:off x="5254625" y="3155950"/>
                <a:ext cx="73025" cy="73025"/>
              </a:xfrm>
              <a:prstGeom prst="ellipse">
                <a:avLst/>
              </a:prstGeom>
              <a:solidFill>
                <a:srgbClr val="FF0066"/>
              </a:solidFill>
              <a:ln w="9525">
                <a:solidFill>
                  <a:schemeClr val="tx1"/>
                </a:solidFill>
                <a:round/>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457" name="Oval 18">
                <a:extLst>
                  <a:ext uri="{FF2B5EF4-FFF2-40B4-BE49-F238E27FC236}">
                    <a16:creationId xmlns:a16="http://schemas.microsoft.com/office/drawing/2014/main" id="{ADEDF9D5-CCA5-D65B-B52F-17195CBED5CA}"/>
                  </a:ext>
                </a:extLst>
              </p:cNvPr>
              <p:cNvSpPr>
                <a:spLocks noChangeArrowheads="1"/>
              </p:cNvSpPr>
              <p:nvPr/>
            </p:nvSpPr>
            <p:spPr bwMode="auto">
              <a:xfrm>
                <a:off x="5286375" y="3227388"/>
                <a:ext cx="73025" cy="73025"/>
              </a:xfrm>
              <a:prstGeom prst="ellipse">
                <a:avLst/>
              </a:prstGeom>
              <a:solidFill>
                <a:srgbClr val="FF0066"/>
              </a:solidFill>
              <a:ln w="9525">
                <a:solidFill>
                  <a:schemeClr val="tx1"/>
                </a:solidFill>
                <a:round/>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458" name="Oval 19">
                <a:extLst>
                  <a:ext uri="{FF2B5EF4-FFF2-40B4-BE49-F238E27FC236}">
                    <a16:creationId xmlns:a16="http://schemas.microsoft.com/office/drawing/2014/main" id="{62381D2B-9330-B836-71DE-061F4D19F72A}"/>
                  </a:ext>
                </a:extLst>
              </p:cNvPr>
              <p:cNvSpPr>
                <a:spLocks noChangeArrowheads="1"/>
              </p:cNvSpPr>
              <p:nvPr/>
            </p:nvSpPr>
            <p:spPr bwMode="auto">
              <a:xfrm>
                <a:off x="5076825" y="3068638"/>
                <a:ext cx="73025" cy="73025"/>
              </a:xfrm>
              <a:prstGeom prst="ellipse">
                <a:avLst/>
              </a:prstGeom>
              <a:solidFill>
                <a:srgbClr val="FF0066"/>
              </a:solidFill>
              <a:ln w="9525">
                <a:solidFill>
                  <a:schemeClr val="tx1"/>
                </a:solidFill>
                <a:round/>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459" name="Oval 20">
                <a:extLst>
                  <a:ext uri="{FF2B5EF4-FFF2-40B4-BE49-F238E27FC236}">
                    <a16:creationId xmlns:a16="http://schemas.microsoft.com/office/drawing/2014/main" id="{1E75BA11-3F7A-3335-58D6-FB53925B0D1F}"/>
                  </a:ext>
                </a:extLst>
              </p:cNvPr>
              <p:cNvSpPr>
                <a:spLocks noChangeArrowheads="1"/>
              </p:cNvSpPr>
              <p:nvPr/>
            </p:nvSpPr>
            <p:spPr bwMode="auto">
              <a:xfrm>
                <a:off x="5068888" y="3046413"/>
                <a:ext cx="73025" cy="73025"/>
              </a:xfrm>
              <a:prstGeom prst="ellipse">
                <a:avLst/>
              </a:prstGeom>
              <a:solidFill>
                <a:srgbClr val="FF0066"/>
              </a:solidFill>
              <a:ln w="9525">
                <a:solidFill>
                  <a:schemeClr val="tx1"/>
                </a:solidFill>
                <a:round/>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460" name="Oval 21">
                <a:extLst>
                  <a:ext uri="{FF2B5EF4-FFF2-40B4-BE49-F238E27FC236}">
                    <a16:creationId xmlns:a16="http://schemas.microsoft.com/office/drawing/2014/main" id="{C51D10C9-A4BB-319F-8B47-07F16BEB98A7}"/>
                  </a:ext>
                </a:extLst>
              </p:cNvPr>
              <p:cNvSpPr>
                <a:spLocks noChangeArrowheads="1"/>
              </p:cNvSpPr>
              <p:nvPr/>
            </p:nvSpPr>
            <p:spPr bwMode="auto">
              <a:xfrm>
                <a:off x="5045075" y="3124200"/>
                <a:ext cx="73025" cy="73025"/>
              </a:xfrm>
              <a:prstGeom prst="ellipse">
                <a:avLst/>
              </a:prstGeom>
              <a:solidFill>
                <a:srgbClr val="FF0066"/>
              </a:solidFill>
              <a:ln w="9525">
                <a:solidFill>
                  <a:schemeClr val="tx1"/>
                </a:solidFill>
                <a:round/>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461" name="Oval 22">
                <a:extLst>
                  <a:ext uri="{FF2B5EF4-FFF2-40B4-BE49-F238E27FC236}">
                    <a16:creationId xmlns:a16="http://schemas.microsoft.com/office/drawing/2014/main" id="{D2F28F24-71E3-F398-47D0-5CC46188BD8A}"/>
                  </a:ext>
                </a:extLst>
              </p:cNvPr>
              <p:cNvSpPr>
                <a:spLocks noChangeArrowheads="1"/>
              </p:cNvSpPr>
              <p:nvPr/>
            </p:nvSpPr>
            <p:spPr bwMode="auto">
              <a:xfrm>
                <a:off x="5148263" y="3184525"/>
                <a:ext cx="73025" cy="73025"/>
              </a:xfrm>
              <a:prstGeom prst="ellipse">
                <a:avLst/>
              </a:prstGeom>
              <a:solidFill>
                <a:srgbClr val="FF0066"/>
              </a:solidFill>
              <a:ln w="9525">
                <a:solidFill>
                  <a:schemeClr val="tx1"/>
                </a:solidFill>
                <a:round/>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462" name="Oval 23">
                <a:extLst>
                  <a:ext uri="{FF2B5EF4-FFF2-40B4-BE49-F238E27FC236}">
                    <a16:creationId xmlns:a16="http://schemas.microsoft.com/office/drawing/2014/main" id="{7F430AA5-68B0-8FC1-72BE-229B601C3FA0}"/>
                  </a:ext>
                </a:extLst>
              </p:cNvPr>
              <p:cNvSpPr>
                <a:spLocks noChangeArrowheads="1"/>
              </p:cNvSpPr>
              <p:nvPr/>
            </p:nvSpPr>
            <p:spPr bwMode="auto">
              <a:xfrm>
                <a:off x="5183188" y="3216275"/>
                <a:ext cx="73025" cy="73025"/>
              </a:xfrm>
              <a:prstGeom prst="ellipse">
                <a:avLst/>
              </a:prstGeom>
              <a:solidFill>
                <a:srgbClr val="FF0066"/>
              </a:solidFill>
              <a:ln w="9525">
                <a:solidFill>
                  <a:schemeClr val="tx1"/>
                </a:solidFill>
                <a:round/>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463" name="Oval 24">
                <a:extLst>
                  <a:ext uri="{FF2B5EF4-FFF2-40B4-BE49-F238E27FC236}">
                    <a16:creationId xmlns:a16="http://schemas.microsoft.com/office/drawing/2014/main" id="{FF6FDD0B-2575-94EC-4057-C9582BCA9F65}"/>
                  </a:ext>
                </a:extLst>
              </p:cNvPr>
              <p:cNvSpPr>
                <a:spLocks noChangeArrowheads="1"/>
              </p:cNvSpPr>
              <p:nvPr/>
            </p:nvSpPr>
            <p:spPr bwMode="auto">
              <a:xfrm>
                <a:off x="4852988" y="3406775"/>
                <a:ext cx="73025" cy="73025"/>
              </a:xfrm>
              <a:prstGeom prst="ellipse">
                <a:avLst/>
              </a:prstGeom>
              <a:solidFill>
                <a:srgbClr val="FF0066"/>
              </a:solidFill>
              <a:ln w="9525">
                <a:solidFill>
                  <a:schemeClr val="tx1"/>
                </a:solidFill>
                <a:round/>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464" name="Oval 25">
                <a:extLst>
                  <a:ext uri="{FF2B5EF4-FFF2-40B4-BE49-F238E27FC236}">
                    <a16:creationId xmlns:a16="http://schemas.microsoft.com/office/drawing/2014/main" id="{C8A4EBC3-BDC9-0F8C-E843-F16C25929B94}"/>
                  </a:ext>
                </a:extLst>
              </p:cNvPr>
              <p:cNvSpPr>
                <a:spLocks noChangeArrowheads="1"/>
              </p:cNvSpPr>
              <p:nvPr/>
            </p:nvSpPr>
            <p:spPr bwMode="auto">
              <a:xfrm>
                <a:off x="4941888" y="3225800"/>
                <a:ext cx="73025" cy="73025"/>
              </a:xfrm>
              <a:prstGeom prst="ellipse">
                <a:avLst/>
              </a:prstGeom>
              <a:solidFill>
                <a:srgbClr val="FF0066"/>
              </a:solidFill>
              <a:ln w="9525">
                <a:solidFill>
                  <a:schemeClr val="tx1"/>
                </a:solidFill>
                <a:round/>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465" name="Oval 26">
                <a:extLst>
                  <a:ext uri="{FF2B5EF4-FFF2-40B4-BE49-F238E27FC236}">
                    <a16:creationId xmlns:a16="http://schemas.microsoft.com/office/drawing/2014/main" id="{305E24C0-FD10-A19B-F0B8-5A5098189D97}"/>
                  </a:ext>
                </a:extLst>
              </p:cNvPr>
              <p:cNvSpPr>
                <a:spLocks noChangeArrowheads="1"/>
              </p:cNvSpPr>
              <p:nvPr/>
            </p:nvSpPr>
            <p:spPr bwMode="auto">
              <a:xfrm>
                <a:off x="4987925" y="3151188"/>
                <a:ext cx="73025" cy="73025"/>
              </a:xfrm>
              <a:prstGeom prst="ellipse">
                <a:avLst/>
              </a:prstGeom>
              <a:solidFill>
                <a:srgbClr val="FF0066"/>
              </a:solidFill>
              <a:ln w="9525">
                <a:solidFill>
                  <a:schemeClr val="tx1"/>
                </a:solidFill>
                <a:round/>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466" name="Oval 27">
                <a:extLst>
                  <a:ext uri="{FF2B5EF4-FFF2-40B4-BE49-F238E27FC236}">
                    <a16:creationId xmlns:a16="http://schemas.microsoft.com/office/drawing/2014/main" id="{0A505A19-8D19-359F-4888-AC1A72F2A469}"/>
                  </a:ext>
                </a:extLst>
              </p:cNvPr>
              <p:cNvSpPr>
                <a:spLocks noChangeArrowheads="1"/>
              </p:cNvSpPr>
              <p:nvPr/>
            </p:nvSpPr>
            <p:spPr bwMode="auto">
              <a:xfrm>
                <a:off x="4987925" y="3103563"/>
                <a:ext cx="73025" cy="73025"/>
              </a:xfrm>
              <a:prstGeom prst="ellipse">
                <a:avLst/>
              </a:prstGeom>
              <a:solidFill>
                <a:srgbClr val="FF0066"/>
              </a:solidFill>
              <a:ln w="9525">
                <a:solidFill>
                  <a:schemeClr val="tx1"/>
                </a:solidFill>
                <a:round/>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467" name="Oval 28">
                <a:extLst>
                  <a:ext uri="{FF2B5EF4-FFF2-40B4-BE49-F238E27FC236}">
                    <a16:creationId xmlns:a16="http://schemas.microsoft.com/office/drawing/2014/main" id="{EDB2C2CF-D331-5131-C78C-7B9E99552792}"/>
                  </a:ext>
                </a:extLst>
              </p:cNvPr>
              <p:cNvSpPr>
                <a:spLocks noChangeArrowheads="1"/>
              </p:cNvSpPr>
              <p:nvPr/>
            </p:nvSpPr>
            <p:spPr bwMode="auto">
              <a:xfrm>
                <a:off x="5035550" y="3068638"/>
                <a:ext cx="73025" cy="73025"/>
              </a:xfrm>
              <a:prstGeom prst="ellipse">
                <a:avLst/>
              </a:prstGeom>
              <a:solidFill>
                <a:srgbClr val="FF0066"/>
              </a:solidFill>
              <a:ln w="9525">
                <a:solidFill>
                  <a:schemeClr val="tx1"/>
                </a:solidFill>
                <a:round/>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468" name="Oval 29">
                <a:extLst>
                  <a:ext uri="{FF2B5EF4-FFF2-40B4-BE49-F238E27FC236}">
                    <a16:creationId xmlns:a16="http://schemas.microsoft.com/office/drawing/2014/main" id="{E2B0C189-0753-56AA-DE4A-BAECD5ED1912}"/>
                  </a:ext>
                </a:extLst>
              </p:cNvPr>
              <p:cNvSpPr>
                <a:spLocks noChangeArrowheads="1"/>
              </p:cNvSpPr>
              <p:nvPr/>
            </p:nvSpPr>
            <p:spPr bwMode="auto">
              <a:xfrm>
                <a:off x="4872038" y="3371850"/>
                <a:ext cx="73025" cy="73025"/>
              </a:xfrm>
              <a:prstGeom prst="ellipse">
                <a:avLst/>
              </a:prstGeom>
              <a:solidFill>
                <a:srgbClr val="FF0066"/>
              </a:solidFill>
              <a:ln w="9525">
                <a:solidFill>
                  <a:schemeClr val="tx1"/>
                </a:solidFill>
                <a:round/>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469" name="Oval 30">
                <a:extLst>
                  <a:ext uri="{FF2B5EF4-FFF2-40B4-BE49-F238E27FC236}">
                    <a16:creationId xmlns:a16="http://schemas.microsoft.com/office/drawing/2014/main" id="{D8BCFB15-26F9-40BF-6FB4-117B36FB9C4E}"/>
                  </a:ext>
                </a:extLst>
              </p:cNvPr>
              <p:cNvSpPr>
                <a:spLocks noChangeArrowheads="1"/>
              </p:cNvSpPr>
              <p:nvPr/>
            </p:nvSpPr>
            <p:spPr bwMode="auto">
              <a:xfrm>
                <a:off x="4906963" y="3284538"/>
                <a:ext cx="73025" cy="73025"/>
              </a:xfrm>
              <a:prstGeom prst="ellipse">
                <a:avLst/>
              </a:prstGeom>
              <a:solidFill>
                <a:srgbClr val="FF0066"/>
              </a:solidFill>
              <a:ln w="9525">
                <a:solidFill>
                  <a:schemeClr val="tx1"/>
                </a:solidFill>
                <a:round/>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470" name="Oval 31">
                <a:extLst>
                  <a:ext uri="{FF2B5EF4-FFF2-40B4-BE49-F238E27FC236}">
                    <a16:creationId xmlns:a16="http://schemas.microsoft.com/office/drawing/2014/main" id="{1FAE943A-3B42-A961-8B4F-E734DDDB1C63}"/>
                  </a:ext>
                </a:extLst>
              </p:cNvPr>
              <p:cNvSpPr>
                <a:spLocks noChangeArrowheads="1"/>
              </p:cNvSpPr>
              <p:nvPr/>
            </p:nvSpPr>
            <p:spPr bwMode="auto">
              <a:xfrm>
                <a:off x="4932363" y="3113088"/>
                <a:ext cx="73025" cy="73025"/>
              </a:xfrm>
              <a:prstGeom prst="ellipse">
                <a:avLst/>
              </a:prstGeom>
              <a:solidFill>
                <a:srgbClr val="FF0066"/>
              </a:solidFill>
              <a:ln w="9525">
                <a:solidFill>
                  <a:schemeClr val="tx1"/>
                </a:solidFill>
                <a:round/>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471" name="Oval 32">
                <a:extLst>
                  <a:ext uri="{FF2B5EF4-FFF2-40B4-BE49-F238E27FC236}">
                    <a16:creationId xmlns:a16="http://schemas.microsoft.com/office/drawing/2014/main" id="{6720614E-42FF-DA89-B805-165E82DD2AB0}"/>
                  </a:ext>
                </a:extLst>
              </p:cNvPr>
              <p:cNvSpPr>
                <a:spLocks noChangeArrowheads="1"/>
              </p:cNvSpPr>
              <p:nvPr/>
            </p:nvSpPr>
            <p:spPr bwMode="auto">
              <a:xfrm>
                <a:off x="4833938" y="3275013"/>
                <a:ext cx="73025" cy="73025"/>
              </a:xfrm>
              <a:prstGeom prst="ellipse">
                <a:avLst/>
              </a:prstGeom>
              <a:solidFill>
                <a:srgbClr val="FF0066"/>
              </a:solidFill>
              <a:ln w="9525">
                <a:solidFill>
                  <a:schemeClr val="tx1"/>
                </a:solidFill>
                <a:round/>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472" name="Oval 33">
                <a:extLst>
                  <a:ext uri="{FF2B5EF4-FFF2-40B4-BE49-F238E27FC236}">
                    <a16:creationId xmlns:a16="http://schemas.microsoft.com/office/drawing/2014/main" id="{FDA9BF8E-916A-E8BF-D1F8-101C51098574}"/>
                  </a:ext>
                </a:extLst>
              </p:cNvPr>
              <p:cNvSpPr>
                <a:spLocks noChangeArrowheads="1"/>
              </p:cNvSpPr>
              <p:nvPr/>
            </p:nvSpPr>
            <p:spPr bwMode="auto">
              <a:xfrm>
                <a:off x="4905375" y="3187700"/>
                <a:ext cx="73025" cy="73025"/>
              </a:xfrm>
              <a:prstGeom prst="ellipse">
                <a:avLst/>
              </a:prstGeom>
              <a:solidFill>
                <a:srgbClr val="FF0066"/>
              </a:solidFill>
              <a:ln w="9525">
                <a:solidFill>
                  <a:schemeClr val="tx1"/>
                </a:solidFill>
                <a:round/>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473" name="Oval 34">
                <a:extLst>
                  <a:ext uri="{FF2B5EF4-FFF2-40B4-BE49-F238E27FC236}">
                    <a16:creationId xmlns:a16="http://schemas.microsoft.com/office/drawing/2014/main" id="{8892E1D9-CA64-F7A3-AA4D-82DE6B1304F1}"/>
                  </a:ext>
                </a:extLst>
              </p:cNvPr>
              <p:cNvSpPr>
                <a:spLocks noChangeArrowheads="1"/>
              </p:cNvSpPr>
              <p:nvPr/>
            </p:nvSpPr>
            <p:spPr bwMode="auto">
              <a:xfrm>
                <a:off x="4787900" y="3055938"/>
                <a:ext cx="73025" cy="73025"/>
              </a:xfrm>
              <a:prstGeom prst="ellipse">
                <a:avLst/>
              </a:prstGeom>
              <a:solidFill>
                <a:srgbClr val="FF0066"/>
              </a:solidFill>
              <a:ln w="9525">
                <a:solidFill>
                  <a:schemeClr val="tx1"/>
                </a:solidFill>
                <a:round/>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474" name="Oval 35">
                <a:extLst>
                  <a:ext uri="{FF2B5EF4-FFF2-40B4-BE49-F238E27FC236}">
                    <a16:creationId xmlns:a16="http://schemas.microsoft.com/office/drawing/2014/main" id="{BE53F432-B97E-0EB7-34D6-BCADBB931D0A}"/>
                  </a:ext>
                </a:extLst>
              </p:cNvPr>
              <p:cNvSpPr>
                <a:spLocks noChangeArrowheads="1"/>
              </p:cNvSpPr>
              <p:nvPr/>
            </p:nvSpPr>
            <p:spPr bwMode="auto">
              <a:xfrm>
                <a:off x="4837113" y="3055938"/>
                <a:ext cx="73025" cy="73025"/>
              </a:xfrm>
              <a:prstGeom prst="ellipse">
                <a:avLst/>
              </a:prstGeom>
              <a:solidFill>
                <a:srgbClr val="FF0066"/>
              </a:solidFill>
              <a:ln w="9525">
                <a:solidFill>
                  <a:schemeClr val="tx1"/>
                </a:solidFill>
                <a:round/>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475" name="Oval 36">
                <a:extLst>
                  <a:ext uri="{FF2B5EF4-FFF2-40B4-BE49-F238E27FC236}">
                    <a16:creationId xmlns:a16="http://schemas.microsoft.com/office/drawing/2014/main" id="{396E4E87-D3B6-F573-1701-F2DBBAB0ED21}"/>
                  </a:ext>
                </a:extLst>
              </p:cNvPr>
              <p:cNvSpPr>
                <a:spLocks noChangeArrowheads="1"/>
              </p:cNvSpPr>
              <p:nvPr/>
            </p:nvSpPr>
            <p:spPr bwMode="auto">
              <a:xfrm>
                <a:off x="4813300" y="3132138"/>
                <a:ext cx="73025" cy="73025"/>
              </a:xfrm>
              <a:prstGeom prst="ellipse">
                <a:avLst/>
              </a:prstGeom>
              <a:solidFill>
                <a:srgbClr val="FF0066"/>
              </a:solidFill>
              <a:ln w="9525">
                <a:solidFill>
                  <a:schemeClr val="tx1"/>
                </a:solidFill>
                <a:round/>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476" name="Oval 37">
                <a:extLst>
                  <a:ext uri="{FF2B5EF4-FFF2-40B4-BE49-F238E27FC236}">
                    <a16:creationId xmlns:a16="http://schemas.microsoft.com/office/drawing/2014/main" id="{4A9FFD5E-30DE-7EB3-15A2-0854D7CB8AE5}"/>
                  </a:ext>
                </a:extLst>
              </p:cNvPr>
              <p:cNvSpPr>
                <a:spLocks noChangeArrowheads="1"/>
              </p:cNvSpPr>
              <p:nvPr/>
            </p:nvSpPr>
            <p:spPr bwMode="auto">
              <a:xfrm>
                <a:off x="4797425" y="3097213"/>
                <a:ext cx="73025" cy="73025"/>
              </a:xfrm>
              <a:prstGeom prst="ellipse">
                <a:avLst/>
              </a:prstGeom>
              <a:solidFill>
                <a:srgbClr val="FF0066"/>
              </a:solidFill>
              <a:ln w="9525">
                <a:solidFill>
                  <a:schemeClr val="tx1"/>
                </a:solidFill>
                <a:round/>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477" name="Oval 38">
                <a:extLst>
                  <a:ext uri="{FF2B5EF4-FFF2-40B4-BE49-F238E27FC236}">
                    <a16:creationId xmlns:a16="http://schemas.microsoft.com/office/drawing/2014/main" id="{F770195B-2C12-B996-4738-C906D2F65F50}"/>
                  </a:ext>
                </a:extLst>
              </p:cNvPr>
              <p:cNvSpPr>
                <a:spLocks noChangeArrowheads="1"/>
              </p:cNvSpPr>
              <p:nvPr/>
            </p:nvSpPr>
            <p:spPr bwMode="auto">
              <a:xfrm>
                <a:off x="4681538" y="3375025"/>
                <a:ext cx="73025" cy="73025"/>
              </a:xfrm>
              <a:prstGeom prst="ellipse">
                <a:avLst/>
              </a:prstGeom>
              <a:solidFill>
                <a:srgbClr val="FF0066"/>
              </a:solidFill>
              <a:ln w="9525">
                <a:solidFill>
                  <a:schemeClr val="tx1"/>
                </a:solidFill>
                <a:round/>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478" name="Oval 39">
                <a:extLst>
                  <a:ext uri="{FF2B5EF4-FFF2-40B4-BE49-F238E27FC236}">
                    <a16:creationId xmlns:a16="http://schemas.microsoft.com/office/drawing/2014/main" id="{55F0F208-2F46-9B53-41CF-A9EF1570E198}"/>
                  </a:ext>
                </a:extLst>
              </p:cNvPr>
              <p:cNvSpPr>
                <a:spLocks noChangeArrowheads="1"/>
              </p:cNvSpPr>
              <p:nvPr/>
            </p:nvSpPr>
            <p:spPr bwMode="auto">
              <a:xfrm>
                <a:off x="4587875" y="3433763"/>
                <a:ext cx="73025" cy="73025"/>
              </a:xfrm>
              <a:prstGeom prst="ellipse">
                <a:avLst/>
              </a:prstGeom>
              <a:solidFill>
                <a:srgbClr val="FF0066"/>
              </a:solidFill>
              <a:ln w="9525">
                <a:solidFill>
                  <a:schemeClr val="tx1"/>
                </a:solidFill>
                <a:round/>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479" name="Oval 40">
                <a:extLst>
                  <a:ext uri="{FF2B5EF4-FFF2-40B4-BE49-F238E27FC236}">
                    <a16:creationId xmlns:a16="http://schemas.microsoft.com/office/drawing/2014/main" id="{B4E8C5C5-A885-F53D-9BAE-F2146E82A41D}"/>
                  </a:ext>
                </a:extLst>
              </p:cNvPr>
              <p:cNvSpPr>
                <a:spLocks noChangeArrowheads="1"/>
              </p:cNvSpPr>
              <p:nvPr/>
            </p:nvSpPr>
            <p:spPr bwMode="auto">
              <a:xfrm>
                <a:off x="4614863" y="3408363"/>
                <a:ext cx="73025" cy="73025"/>
              </a:xfrm>
              <a:prstGeom prst="ellipse">
                <a:avLst/>
              </a:prstGeom>
              <a:solidFill>
                <a:srgbClr val="FF0066"/>
              </a:solidFill>
              <a:ln w="9525">
                <a:solidFill>
                  <a:schemeClr val="tx1"/>
                </a:solidFill>
                <a:round/>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480" name="Oval 41">
                <a:extLst>
                  <a:ext uri="{FF2B5EF4-FFF2-40B4-BE49-F238E27FC236}">
                    <a16:creationId xmlns:a16="http://schemas.microsoft.com/office/drawing/2014/main" id="{616B4D26-B792-9173-7AB2-A1BBA02FB2D9}"/>
                  </a:ext>
                </a:extLst>
              </p:cNvPr>
              <p:cNvSpPr>
                <a:spLocks noChangeArrowheads="1"/>
              </p:cNvSpPr>
              <p:nvPr/>
            </p:nvSpPr>
            <p:spPr bwMode="auto">
              <a:xfrm>
                <a:off x="4346575" y="3633788"/>
                <a:ext cx="73025" cy="73025"/>
              </a:xfrm>
              <a:prstGeom prst="ellipse">
                <a:avLst/>
              </a:prstGeom>
              <a:solidFill>
                <a:srgbClr val="FF0066"/>
              </a:solidFill>
              <a:ln w="9525">
                <a:solidFill>
                  <a:schemeClr val="tx1"/>
                </a:solidFill>
                <a:round/>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481" name="Oval 42">
                <a:extLst>
                  <a:ext uri="{FF2B5EF4-FFF2-40B4-BE49-F238E27FC236}">
                    <a16:creationId xmlns:a16="http://schemas.microsoft.com/office/drawing/2014/main" id="{31B5DEAD-938B-5EF9-16EE-4929D41B5E12}"/>
                  </a:ext>
                </a:extLst>
              </p:cNvPr>
              <p:cNvSpPr>
                <a:spLocks noChangeArrowheads="1"/>
              </p:cNvSpPr>
              <p:nvPr/>
            </p:nvSpPr>
            <p:spPr bwMode="auto">
              <a:xfrm>
                <a:off x="4313238" y="3700463"/>
                <a:ext cx="73025" cy="73025"/>
              </a:xfrm>
              <a:prstGeom prst="ellipse">
                <a:avLst/>
              </a:prstGeom>
              <a:solidFill>
                <a:srgbClr val="FF0066"/>
              </a:solidFill>
              <a:ln w="9525">
                <a:solidFill>
                  <a:schemeClr val="tx1"/>
                </a:solidFill>
                <a:round/>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482" name="Oval 43">
                <a:extLst>
                  <a:ext uri="{FF2B5EF4-FFF2-40B4-BE49-F238E27FC236}">
                    <a16:creationId xmlns:a16="http://schemas.microsoft.com/office/drawing/2014/main" id="{7F0FFB27-0F59-BC24-C682-69A3FF56030D}"/>
                  </a:ext>
                </a:extLst>
              </p:cNvPr>
              <p:cNvSpPr>
                <a:spLocks noChangeArrowheads="1"/>
              </p:cNvSpPr>
              <p:nvPr/>
            </p:nvSpPr>
            <p:spPr bwMode="auto">
              <a:xfrm>
                <a:off x="4500563" y="3416300"/>
                <a:ext cx="73025" cy="73025"/>
              </a:xfrm>
              <a:prstGeom prst="ellipse">
                <a:avLst/>
              </a:prstGeom>
              <a:solidFill>
                <a:srgbClr val="FF0066"/>
              </a:solidFill>
              <a:ln w="9525">
                <a:solidFill>
                  <a:schemeClr val="tx1"/>
                </a:solidFill>
                <a:round/>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483" name="Oval 44">
                <a:extLst>
                  <a:ext uri="{FF2B5EF4-FFF2-40B4-BE49-F238E27FC236}">
                    <a16:creationId xmlns:a16="http://schemas.microsoft.com/office/drawing/2014/main" id="{3346ECDA-B04A-25A6-11A7-D85551C0365C}"/>
                  </a:ext>
                </a:extLst>
              </p:cNvPr>
              <p:cNvSpPr>
                <a:spLocks noChangeArrowheads="1"/>
              </p:cNvSpPr>
              <p:nvPr/>
            </p:nvSpPr>
            <p:spPr bwMode="auto">
              <a:xfrm>
                <a:off x="4532313" y="3459163"/>
                <a:ext cx="73025" cy="73025"/>
              </a:xfrm>
              <a:prstGeom prst="ellipse">
                <a:avLst/>
              </a:prstGeom>
              <a:solidFill>
                <a:srgbClr val="FF0066"/>
              </a:solidFill>
              <a:ln w="9525">
                <a:solidFill>
                  <a:schemeClr val="tx1"/>
                </a:solidFill>
                <a:round/>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484" name="Oval 45">
                <a:extLst>
                  <a:ext uri="{FF2B5EF4-FFF2-40B4-BE49-F238E27FC236}">
                    <a16:creationId xmlns:a16="http://schemas.microsoft.com/office/drawing/2014/main" id="{3B287910-DD6B-3E5B-276D-AF389C013056}"/>
                  </a:ext>
                </a:extLst>
              </p:cNvPr>
              <p:cNvSpPr>
                <a:spLocks noChangeArrowheads="1"/>
              </p:cNvSpPr>
              <p:nvPr/>
            </p:nvSpPr>
            <p:spPr bwMode="auto">
              <a:xfrm>
                <a:off x="4133850" y="3778250"/>
                <a:ext cx="73025" cy="73025"/>
              </a:xfrm>
              <a:prstGeom prst="ellipse">
                <a:avLst/>
              </a:prstGeom>
              <a:solidFill>
                <a:srgbClr val="FF0066"/>
              </a:solidFill>
              <a:ln w="9525">
                <a:solidFill>
                  <a:schemeClr val="tx1"/>
                </a:solidFill>
                <a:round/>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485" name="Oval 46">
                <a:extLst>
                  <a:ext uri="{FF2B5EF4-FFF2-40B4-BE49-F238E27FC236}">
                    <a16:creationId xmlns:a16="http://schemas.microsoft.com/office/drawing/2014/main" id="{78866DC6-C03B-C25E-095B-561331F16513}"/>
                  </a:ext>
                </a:extLst>
              </p:cNvPr>
              <p:cNvSpPr>
                <a:spLocks noChangeArrowheads="1"/>
              </p:cNvSpPr>
              <p:nvPr/>
            </p:nvSpPr>
            <p:spPr bwMode="auto">
              <a:xfrm>
                <a:off x="4256088" y="3787775"/>
                <a:ext cx="73025" cy="73025"/>
              </a:xfrm>
              <a:prstGeom prst="ellipse">
                <a:avLst/>
              </a:prstGeom>
              <a:solidFill>
                <a:srgbClr val="FF0066"/>
              </a:solidFill>
              <a:ln w="9525">
                <a:solidFill>
                  <a:schemeClr val="tx1"/>
                </a:solidFill>
                <a:round/>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486" name="Oval 47">
                <a:extLst>
                  <a:ext uri="{FF2B5EF4-FFF2-40B4-BE49-F238E27FC236}">
                    <a16:creationId xmlns:a16="http://schemas.microsoft.com/office/drawing/2014/main" id="{D05487F5-2EF0-5C66-5434-D38B7BAC1097}"/>
                  </a:ext>
                </a:extLst>
              </p:cNvPr>
              <p:cNvSpPr>
                <a:spLocks noChangeArrowheads="1"/>
              </p:cNvSpPr>
              <p:nvPr/>
            </p:nvSpPr>
            <p:spPr bwMode="auto">
              <a:xfrm>
                <a:off x="4217988" y="3835400"/>
                <a:ext cx="73025" cy="73025"/>
              </a:xfrm>
              <a:prstGeom prst="ellipse">
                <a:avLst/>
              </a:prstGeom>
              <a:solidFill>
                <a:srgbClr val="FF0066"/>
              </a:solidFill>
              <a:ln w="9525">
                <a:solidFill>
                  <a:schemeClr val="tx1"/>
                </a:solidFill>
                <a:round/>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487" name="Oval 48">
                <a:extLst>
                  <a:ext uri="{FF2B5EF4-FFF2-40B4-BE49-F238E27FC236}">
                    <a16:creationId xmlns:a16="http://schemas.microsoft.com/office/drawing/2014/main" id="{58BD4544-6D5D-EA0C-E414-CF8B5529ABDA}"/>
                  </a:ext>
                </a:extLst>
              </p:cNvPr>
              <p:cNvSpPr>
                <a:spLocks noChangeArrowheads="1"/>
              </p:cNvSpPr>
              <p:nvPr/>
            </p:nvSpPr>
            <p:spPr bwMode="auto">
              <a:xfrm>
                <a:off x="4140200" y="3848100"/>
                <a:ext cx="73025" cy="73025"/>
              </a:xfrm>
              <a:prstGeom prst="ellipse">
                <a:avLst/>
              </a:prstGeom>
              <a:solidFill>
                <a:srgbClr val="FF0066"/>
              </a:solidFill>
              <a:ln w="9525">
                <a:solidFill>
                  <a:schemeClr val="tx1"/>
                </a:solidFill>
                <a:round/>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488" name="Oval 49">
                <a:extLst>
                  <a:ext uri="{FF2B5EF4-FFF2-40B4-BE49-F238E27FC236}">
                    <a16:creationId xmlns:a16="http://schemas.microsoft.com/office/drawing/2014/main" id="{198F6D00-D537-C356-E546-59C11747BCA5}"/>
                  </a:ext>
                </a:extLst>
              </p:cNvPr>
              <p:cNvSpPr>
                <a:spLocks noChangeArrowheads="1"/>
              </p:cNvSpPr>
              <p:nvPr/>
            </p:nvSpPr>
            <p:spPr bwMode="auto">
              <a:xfrm>
                <a:off x="4073525" y="3838575"/>
                <a:ext cx="73025" cy="73025"/>
              </a:xfrm>
              <a:prstGeom prst="ellipse">
                <a:avLst/>
              </a:prstGeom>
              <a:solidFill>
                <a:srgbClr val="FF0066"/>
              </a:solidFill>
              <a:ln w="9525">
                <a:solidFill>
                  <a:schemeClr val="tx1"/>
                </a:solidFill>
                <a:round/>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489" name="Rectangle 53">
                <a:extLst>
                  <a:ext uri="{FF2B5EF4-FFF2-40B4-BE49-F238E27FC236}">
                    <a16:creationId xmlns:a16="http://schemas.microsoft.com/office/drawing/2014/main" id="{E5AA0123-D70C-5354-1962-58113F769AEB}"/>
                  </a:ext>
                </a:extLst>
              </p:cNvPr>
              <p:cNvSpPr>
                <a:spLocks noChangeArrowheads="1"/>
              </p:cNvSpPr>
              <p:nvPr/>
            </p:nvSpPr>
            <p:spPr bwMode="auto">
              <a:xfrm>
                <a:off x="4494213" y="3373438"/>
                <a:ext cx="73025" cy="73025"/>
              </a:xfrm>
              <a:prstGeom prst="rect">
                <a:avLst/>
              </a:prstGeom>
              <a:solidFill>
                <a:srgbClr val="FF0066"/>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490" name="Rectangle 54">
                <a:extLst>
                  <a:ext uri="{FF2B5EF4-FFF2-40B4-BE49-F238E27FC236}">
                    <a16:creationId xmlns:a16="http://schemas.microsoft.com/office/drawing/2014/main" id="{4DE95CED-FB32-2AA2-23D4-7930A9762F25}"/>
                  </a:ext>
                </a:extLst>
              </p:cNvPr>
              <p:cNvSpPr>
                <a:spLocks noChangeArrowheads="1"/>
              </p:cNvSpPr>
              <p:nvPr/>
            </p:nvSpPr>
            <p:spPr bwMode="auto">
              <a:xfrm>
                <a:off x="4414838" y="3503613"/>
                <a:ext cx="73025" cy="73025"/>
              </a:xfrm>
              <a:prstGeom prst="rect">
                <a:avLst/>
              </a:prstGeom>
              <a:solidFill>
                <a:srgbClr val="FF0066"/>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491" name="Rectangle 55">
                <a:extLst>
                  <a:ext uri="{FF2B5EF4-FFF2-40B4-BE49-F238E27FC236}">
                    <a16:creationId xmlns:a16="http://schemas.microsoft.com/office/drawing/2014/main" id="{D6B77D6F-DF8F-3E35-9AEA-76E3446C80A6}"/>
                  </a:ext>
                </a:extLst>
              </p:cNvPr>
              <p:cNvSpPr>
                <a:spLocks noChangeArrowheads="1"/>
              </p:cNvSpPr>
              <p:nvPr/>
            </p:nvSpPr>
            <p:spPr bwMode="auto">
              <a:xfrm>
                <a:off x="4359275" y="3579813"/>
                <a:ext cx="73025" cy="73025"/>
              </a:xfrm>
              <a:prstGeom prst="rect">
                <a:avLst/>
              </a:prstGeom>
              <a:solidFill>
                <a:srgbClr val="FF0066"/>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492" name="Rectangle 56">
                <a:extLst>
                  <a:ext uri="{FF2B5EF4-FFF2-40B4-BE49-F238E27FC236}">
                    <a16:creationId xmlns:a16="http://schemas.microsoft.com/office/drawing/2014/main" id="{8B588A3D-1882-686C-1829-C51DCB1E0B2D}"/>
                  </a:ext>
                </a:extLst>
              </p:cNvPr>
              <p:cNvSpPr>
                <a:spLocks noChangeArrowheads="1"/>
              </p:cNvSpPr>
              <p:nvPr/>
            </p:nvSpPr>
            <p:spPr bwMode="auto">
              <a:xfrm>
                <a:off x="4310063" y="3614738"/>
                <a:ext cx="73025" cy="73025"/>
              </a:xfrm>
              <a:prstGeom prst="rect">
                <a:avLst/>
              </a:prstGeom>
              <a:solidFill>
                <a:srgbClr val="FF0066"/>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493" name="Rectangle 59">
                <a:extLst>
                  <a:ext uri="{FF2B5EF4-FFF2-40B4-BE49-F238E27FC236}">
                    <a16:creationId xmlns:a16="http://schemas.microsoft.com/office/drawing/2014/main" id="{EBFA998B-F41B-1A1A-64BD-909EC8C5EBD8}"/>
                  </a:ext>
                </a:extLst>
              </p:cNvPr>
              <p:cNvSpPr>
                <a:spLocks noChangeArrowheads="1"/>
              </p:cNvSpPr>
              <p:nvPr/>
            </p:nvSpPr>
            <p:spPr bwMode="auto">
              <a:xfrm rot="2752826">
                <a:off x="3946525" y="3790950"/>
                <a:ext cx="73025" cy="73025"/>
              </a:xfrm>
              <a:prstGeom prst="rect">
                <a:avLst/>
              </a:prstGeom>
              <a:solidFill>
                <a:srgbClr val="FF0066"/>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494" name="Rectangle 60">
                <a:extLst>
                  <a:ext uri="{FF2B5EF4-FFF2-40B4-BE49-F238E27FC236}">
                    <a16:creationId xmlns:a16="http://schemas.microsoft.com/office/drawing/2014/main" id="{9888F233-525A-19CC-5963-48452F2BCF62}"/>
                  </a:ext>
                </a:extLst>
              </p:cNvPr>
              <p:cNvSpPr>
                <a:spLocks noChangeArrowheads="1"/>
              </p:cNvSpPr>
              <p:nvPr/>
            </p:nvSpPr>
            <p:spPr bwMode="auto">
              <a:xfrm rot="2752826">
                <a:off x="4006850" y="3787775"/>
                <a:ext cx="73025" cy="73025"/>
              </a:xfrm>
              <a:prstGeom prst="rect">
                <a:avLst/>
              </a:prstGeom>
              <a:solidFill>
                <a:srgbClr val="FF0066"/>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grpSp>
        <p:sp>
          <p:nvSpPr>
            <p:cNvPr id="440" name="テキスト ボックス 439">
              <a:extLst>
                <a:ext uri="{FF2B5EF4-FFF2-40B4-BE49-F238E27FC236}">
                  <a16:creationId xmlns:a16="http://schemas.microsoft.com/office/drawing/2014/main" id="{22CB224C-E105-CD6B-431F-D5C3398DAADA}"/>
                </a:ext>
              </a:extLst>
            </p:cNvPr>
            <p:cNvSpPr txBox="1"/>
            <p:nvPr/>
          </p:nvSpPr>
          <p:spPr>
            <a:xfrm flipH="1">
              <a:off x="847552" y="2017888"/>
              <a:ext cx="290719" cy="276999"/>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altLang="ja-JP" sz="12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A</a:t>
              </a:r>
              <a:endParaRPr kumimoji="0" lang="ja-JP" altLang="en-US" sz="12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endParaRPr>
            </a:p>
          </p:txBody>
        </p:sp>
      </p:grpSp>
      <p:sp>
        <p:nvSpPr>
          <p:cNvPr id="8" name="スライド番号プレースホルダー 7">
            <a:extLst>
              <a:ext uri="{FF2B5EF4-FFF2-40B4-BE49-F238E27FC236}">
                <a16:creationId xmlns:a16="http://schemas.microsoft.com/office/drawing/2014/main" id="{10458B11-6D72-52A6-2D20-01C80AB206E8}"/>
              </a:ext>
            </a:extLst>
          </p:cNvPr>
          <p:cNvSpPr>
            <a:spLocks noGrp="1"/>
          </p:cNvSpPr>
          <p:nvPr>
            <p:ph type="sldNum" sz="quarter" idx="12"/>
          </p:nvPr>
        </p:nvSpPr>
        <p:spPr/>
        <p:txBody>
          <a:bodyPr/>
          <a:lstStyle/>
          <a:p>
            <a:fld id="{F5E0FFD8-1193-47FE-97CA-8B356EED0836}" type="slidenum">
              <a:rPr kumimoji="1" lang="ja-JP" altLang="en-US" sz="2000" smtClean="0"/>
              <a:t>32</a:t>
            </a:fld>
            <a:endParaRPr kumimoji="1" lang="ja-JP" altLang="en-US" sz="2000"/>
          </a:p>
        </p:txBody>
      </p:sp>
    </p:spTree>
    <p:extLst>
      <p:ext uri="{BB962C8B-B14F-4D97-AF65-F5344CB8AC3E}">
        <p14:creationId xmlns:p14="http://schemas.microsoft.com/office/powerpoint/2010/main" val="321085899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正方形/長方形 27"/>
          <p:cNvSpPr/>
          <p:nvPr/>
        </p:nvSpPr>
        <p:spPr>
          <a:xfrm>
            <a:off x="1208089" y="690564"/>
            <a:ext cx="7489825" cy="5978525"/>
          </a:xfrm>
          <a:prstGeom prst="rect">
            <a:avLst/>
          </a:prstGeom>
          <a:solidFill>
            <a:srgbClr val="FFFFFF"/>
          </a:solidFill>
          <a:ln w="9525" cap="flat" cmpd="sng" algn="ctr">
            <a:solidFill>
              <a:srgbClr val="4F81BD">
                <a:shade val="95000"/>
                <a:satMod val="105000"/>
              </a:srgbClr>
            </a:solidFill>
            <a:prstDash val="solid"/>
          </a:ln>
          <a:effectLst>
            <a:outerShdw blurRad="40000" dist="23000" dir="5400000" rotWithShape="0">
              <a:srgbClr val="000000">
                <a:alpha val="35000"/>
              </a:srgbClr>
            </a:outerShdw>
          </a:effectLst>
        </p:spPr>
        <p:txBody>
          <a:bodyPr anchor="ctr"/>
          <a:lstStyle/>
          <a:p>
            <a:pPr algn="ctr" defTabSz="914400">
              <a:defRPr/>
            </a:pPr>
            <a:endParaRPr kumimoji="1" lang="ja-JP" altLang="en-US" kern="0">
              <a:solidFill>
                <a:sysClr val="window" lastClr="FFFFFF"/>
              </a:solidFill>
              <a:latin typeface="Calibri"/>
              <a:ea typeface="ＭＳ Ｐゴシック"/>
            </a:endParaRPr>
          </a:p>
        </p:txBody>
      </p:sp>
      <p:pic>
        <p:nvPicPr>
          <p:cNvPr id="889859" name="Picture 2" descr="G:\Paper_for_wet_Rice\Figure\Figure for paper\Figure\Figure3_GeneTree_edt_Okinawa150-01.jpg"/>
          <p:cNvPicPr>
            <a:picLocks noChangeAspect="1" noChangeArrowheads="1"/>
          </p:cNvPicPr>
          <p:nvPr/>
        </p:nvPicPr>
        <p:blipFill>
          <a:blip r:embed="rId4" cstate="print"/>
          <a:srcRect/>
          <a:stretch>
            <a:fillRect/>
          </a:stretch>
        </p:blipFill>
        <p:spPr bwMode="auto">
          <a:xfrm>
            <a:off x="3289301" y="746126"/>
            <a:ext cx="4176713" cy="5419725"/>
          </a:xfrm>
          <a:prstGeom prst="rect">
            <a:avLst/>
          </a:prstGeom>
          <a:noFill/>
          <a:ln w="9525">
            <a:noFill/>
            <a:miter lim="800000"/>
            <a:headEnd/>
            <a:tailEnd/>
          </a:ln>
        </p:spPr>
      </p:pic>
      <p:sp>
        <p:nvSpPr>
          <p:cNvPr id="30" name="Text Box 21"/>
          <p:cNvSpPr txBox="1">
            <a:spLocks noChangeArrowheads="1"/>
          </p:cNvSpPr>
          <p:nvPr/>
        </p:nvSpPr>
        <p:spPr bwMode="auto">
          <a:xfrm>
            <a:off x="1423989" y="188914"/>
            <a:ext cx="7056437" cy="579437"/>
          </a:xfrm>
          <a:prstGeom prst="rect">
            <a:avLst/>
          </a:prstGeom>
          <a:noFill/>
          <a:ln>
            <a:noFill/>
          </a:ln>
        </p:spPr>
        <p:txBody>
          <a:bodyPr>
            <a:spAutoFit/>
          </a:bodyPr>
          <a:lstStyle/>
          <a:p>
            <a:pPr algn="ctr" defTabSz="914400" fontAlgn="base">
              <a:spcBef>
                <a:spcPct val="50000"/>
              </a:spcBef>
              <a:spcAft>
                <a:spcPct val="0"/>
              </a:spcAft>
            </a:pPr>
            <a:r>
              <a:rPr kumimoji="1" lang="en-US" altLang="ja-JP" sz="3200" b="1">
                <a:solidFill>
                  <a:srgbClr val="254061"/>
                </a:solidFill>
                <a:latin typeface="Arial" charset="0"/>
                <a:ea typeface="ＭＳ Ｐゴシック" charset="-128"/>
              </a:rPr>
              <a:t>Out of Northern Kyushu</a:t>
            </a:r>
          </a:p>
        </p:txBody>
      </p:sp>
      <p:sp>
        <p:nvSpPr>
          <p:cNvPr id="31" name="テキスト ボックス 30"/>
          <p:cNvSpPr txBox="1"/>
          <p:nvPr/>
        </p:nvSpPr>
        <p:spPr>
          <a:xfrm>
            <a:off x="1316039" y="6124575"/>
            <a:ext cx="7272337" cy="400050"/>
          </a:xfrm>
          <a:prstGeom prst="rect">
            <a:avLst/>
          </a:prstGeom>
          <a:noFill/>
          <a:ln>
            <a:solidFill>
              <a:sysClr val="windowText" lastClr="000000"/>
            </a:solidFill>
          </a:ln>
        </p:spPr>
        <p:txBody>
          <a:bodyPr>
            <a:spAutoFit/>
          </a:bodyPr>
          <a:lstStyle/>
          <a:p>
            <a:pPr algn="ctr" defTabSz="914400">
              <a:defRPr/>
            </a:pPr>
            <a:r>
              <a:rPr kumimoji="1" lang="ja-JP" altLang="en-US" sz="2000" b="1" kern="0" dirty="0">
                <a:solidFill>
                  <a:sysClr val="windowText" lastClr="000000"/>
                </a:solidFill>
                <a:latin typeface="Arial"/>
                <a:ea typeface="ＭＳ Ｐゴシック"/>
              </a:rPr>
              <a:t>南日本グループの多様性が北部九州を起源とすることを示唆する。</a:t>
            </a:r>
          </a:p>
        </p:txBody>
      </p:sp>
      <p:sp>
        <p:nvSpPr>
          <p:cNvPr id="32" name="テキスト ボックス 31"/>
          <p:cNvSpPr txBox="1"/>
          <p:nvPr/>
        </p:nvSpPr>
        <p:spPr>
          <a:xfrm>
            <a:off x="5160963" y="5818189"/>
            <a:ext cx="3529012" cy="306387"/>
          </a:xfrm>
          <a:prstGeom prst="rect">
            <a:avLst/>
          </a:prstGeom>
          <a:noFill/>
        </p:spPr>
        <p:txBody>
          <a:bodyPr>
            <a:spAutoFit/>
          </a:bodyPr>
          <a:lstStyle/>
          <a:p>
            <a:pPr algn="r" defTabSz="914400" fontAlgn="base">
              <a:spcBef>
                <a:spcPct val="0"/>
              </a:spcBef>
              <a:spcAft>
                <a:spcPct val="0"/>
              </a:spcAft>
            </a:pPr>
            <a:r>
              <a:rPr kumimoji="1" lang="en-US" altLang="ja-JP" sz="1400">
                <a:solidFill>
                  <a:srgbClr val="000000"/>
                </a:solidFill>
                <a:latin typeface="Calibri" pitchFamily="34" charset="0"/>
                <a:ea typeface="ＭＳ Ｐゴシック" charset="-128"/>
              </a:rPr>
              <a:t>Katsumura </a:t>
            </a:r>
            <a:r>
              <a:rPr kumimoji="1" lang="en-US" altLang="ja-JP" sz="1400" i="1">
                <a:solidFill>
                  <a:srgbClr val="000000"/>
                </a:solidFill>
                <a:latin typeface="Calibri" pitchFamily="34" charset="0"/>
                <a:ea typeface="ＭＳ Ｐゴシック" charset="-128"/>
              </a:rPr>
              <a:t>et al. </a:t>
            </a:r>
            <a:r>
              <a:rPr kumimoji="1" lang="en-US" altLang="ja-JP" sz="1400">
                <a:solidFill>
                  <a:srgbClr val="000000"/>
                </a:solidFill>
                <a:latin typeface="Calibri" pitchFamily="34" charset="0"/>
                <a:ea typeface="ＭＳ Ｐゴシック" charset="-128"/>
              </a:rPr>
              <a:t>(2011)</a:t>
            </a:r>
            <a:r>
              <a:rPr lang="en-US" altLang="ja-JP" sz="1400" i="1">
                <a:solidFill>
                  <a:srgbClr val="000000"/>
                </a:solidFill>
                <a:latin typeface="Calibri" pitchFamily="34" charset="0"/>
                <a:ea typeface="ＭＳ Ｐゴシック" charset="-128"/>
              </a:rPr>
              <a:t> </a:t>
            </a:r>
            <a:r>
              <a:rPr kumimoji="1" lang="en-US" altLang="ja-JP" sz="1400" i="1">
                <a:solidFill>
                  <a:srgbClr val="000000"/>
                </a:solidFill>
                <a:latin typeface="Calibri" pitchFamily="34" charset="0"/>
                <a:ea typeface="ＭＳ Ｐゴシック" charset="-128"/>
              </a:rPr>
              <a:t>Anthropol. Sci.</a:t>
            </a:r>
          </a:p>
        </p:txBody>
      </p:sp>
      <p:grpSp>
        <p:nvGrpSpPr>
          <p:cNvPr id="2" name="グループ化 9"/>
          <p:cNvGrpSpPr>
            <a:grpSpLocks/>
          </p:cNvGrpSpPr>
          <p:nvPr/>
        </p:nvGrpSpPr>
        <p:grpSpPr bwMode="auto">
          <a:xfrm>
            <a:off x="2649538" y="836613"/>
            <a:ext cx="4527550" cy="4608512"/>
            <a:chOff x="-388810" y="836712"/>
            <a:chExt cx="4528762" cy="4608513"/>
          </a:xfrm>
        </p:grpSpPr>
        <p:sp>
          <p:nvSpPr>
            <p:cNvPr id="34" name="正方形/長方形 33"/>
            <p:cNvSpPr/>
            <p:nvPr/>
          </p:nvSpPr>
          <p:spPr bwMode="auto">
            <a:xfrm>
              <a:off x="1510348" y="4581625"/>
              <a:ext cx="1802294" cy="863600"/>
            </a:xfrm>
            <a:prstGeom prst="rect">
              <a:avLst/>
            </a:prstGeom>
            <a:solidFill>
              <a:srgbClr val="FFC000">
                <a:alpha val="30196"/>
              </a:srgbClr>
            </a:solidFill>
            <a:ln w="25400" cap="flat" cmpd="sng" algn="ctr">
              <a:solidFill>
                <a:srgbClr val="FFC000"/>
              </a:solidFill>
              <a:prstDash val="solid"/>
            </a:ln>
            <a:effectLst/>
          </p:spPr>
          <p:txBody>
            <a:bodyPr anchor="ctr"/>
            <a:lstStyle/>
            <a:p>
              <a:pPr algn="ctr" defTabSz="914400">
                <a:defRPr/>
              </a:pPr>
              <a:endParaRPr lang="ja-JP" altLang="en-US" kern="0">
                <a:solidFill>
                  <a:sysClr val="window" lastClr="FFFFFF"/>
                </a:solidFill>
                <a:latin typeface="Calibri"/>
                <a:ea typeface="ＭＳ Ｐゴシック"/>
              </a:endParaRPr>
            </a:p>
          </p:txBody>
        </p:sp>
        <p:sp>
          <p:nvSpPr>
            <p:cNvPr id="35" name="正方形/長方形 34"/>
            <p:cNvSpPr/>
            <p:nvPr/>
          </p:nvSpPr>
          <p:spPr bwMode="auto">
            <a:xfrm>
              <a:off x="1853340" y="3932338"/>
              <a:ext cx="2215155" cy="649287"/>
            </a:xfrm>
            <a:prstGeom prst="rect">
              <a:avLst/>
            </a:prstGeom>
            <a:solidFill>
              <a:srgbClr val="00B0F0">
                <a:alpha val="30196"/>
              </a:srgbClr>
            </a:solidFill>
            <a:ln w="25400" cap="flat" cmpd="sng" algn="ctr">
              <a:solidFill>
                <a:srgbClr val="00B0F0"/>
              </a:solidFill>
              <a:prstDash val="solid"/>
            </a:ln>
            <a:effectLst/>
          </p:spPr>
          <p:txBody>
            <a:bodyPr anchor="ctr"/>
            <a:lstStyle/>
            <a:p>
              <a:pPr algn="ctr" defTabSz="914400">
                <a:defRPr/>
              </a:pPr>
              <a:endParaRPr lang="ja-JP" altLang="en-US" kern="0">
                <a:solidFill>
                  <a:sysClr val="window" lastClr="FFFFFF"/>
                </a:solidFill>
                <a:latin typeface="Calibri"/>
                <a:ea typeface="ＭＳ Ｐゴシック"/>
              </a:endParaRPr>
            </a:p>
          </p:txBody>
        </p:sp>
        <p:sp>
          <p:nvSpPr>
            <p:cNvPr id="36" name="正方形/長方形 35"/>
            <p:cNvSpPr>
              <a:spLocks noChangeArrowheads="1"/>
            </p:cNvSpPr>
            <p:nvPr/>
          </p:nvSpPr>
          <p:spPr bwMode="auto">
            <a:xfrm>
              <a:off x="2485334" y="3451325"/>
              <a:ext cx="1654618" cy="481013"/>
            </a:xfrm>
            <a:prstGeom prst="rect">
              <a:avLst/>
            </a:prstGeom>
            <a:solidFill>
              <a:srgbClr val="FFC000">
                <a:alpha val="30000"/>
              </a:srgbClr>
            </a:solidFill>
            <a:ln w="25400">
              <a:solidFill>
                <a:srgbClr val="FFC000">
                  <a:alpha val="80000"/>
                </a:srgbClr>
              </a:solidFill>
              <a:miter lim="800000"/>
              <a:headEnd/>
              <a:tailEnd/>
            </a:ln>
          </p:spPr>
          <p:txBody>
            <a:bodyPr anchor="ctr"/>
            <a:lstStyle/>
            <a:p>
              <a:pPr algn="ctr" defTabSz="914400">
                <a:defRPr/>
              </a:pPr>
              <a:endParaRPr lang="ja-JP" altLang="en-US" kern="0">
                <a:solidFill>
                  <a:sysClr val="window" lastClr="FFFFFF"/>
                </a:solidFill>
                <a:latin typeface="Calibri"/>
                <a:ea typeface="ＭＳ Ｐゴシック"/>
              </a:endParaRPr>
            </a:p>
          </p:txBody>
        </p:sp>
        <p:sp>
          <p:nvSpPr>
            <p:cNvPr id="37" name="正方形/長方形 36"/>
            <p:cNvSpPr>
              <a:spLocks noChangeArrowheads="1"/>
            </p:cNvSpPr>
            <p:nvPr/>
          </p:nvSpPr>
          <p:spPr bwMode="auto">
            <a:xfrm>
              <a:off x="2555203" y="2997299"/>
              <a:ext cx="1008332" cy="458788"/>
            </a:xfrm>
            <a:prstGeom prst="rect">
              <a:avLst/>
            </a:prstGeom>
            <a:solidFill>
              <a:srgbClr val="00B0F0">
                <a:alpha val="30000"/>
              </a:srgbClr>
            </a:solidFill>
            <a:ln w="25400">
              <a:solidFill>
                <a:srgbClr val="00B0F0">
                  <a:alpha val="80000"/>
                </a:srgbClr>
              </a:solidFill>
              <a:miter lim="800000"/>
              <a:headEnd/>
              <a:tailEnd/>
            </a:ln>
          </p:spPr>
          <p:txBody>
            <a:bodyPr anchor="ctr"/>
            <a:lstStyle/>
            <a:p>
              <a:pPr algn="ctr" defTabSz="914400">
                <a:defRPr/>
              </a:pPr>
              <a:endParaRPr lang="ja-JP" altLang="en-US" kern="0">
                <a:solidFill>
                  <a:sysClr val="window" lastClr="FFFFFF"/>
                </a:solidFill>
                <a:latin typeface="Calibri"/>
                <a:ea typeface="ＭＳ Ｐゴシック"/>
              </a:endParaRPr>
            </a:p>
          </p:txBody>
        </p:sp>
        <p:sp>
          <p:nvSpPr>
            <p:cNvPr id="38" name="正方形/長方形 37"/>
            <p:cNvSpPr>
              <a:spLocks noChangeArrowheads="1"/>
            </p:cNvSpPr>
            <p:nvPr/>
          </p:nvSpPr>
          <p:spPr bwMode="auto">
            <a:xfrm>
              <a:off x="2210623" y="2548037"/>
              <a:ext cx="1511705" cy="449262"/>
            </a:xfrm>
            <a:prstGeom prst="rect">
              <a:avLst/>
            </a:prstGeom>
            <a:solidFill>
              <a:srgbClr val="FF66CC">
                <a:alpha val="30000"/>
              </a:srgbClr>
            </a:solidFill>
            <a:ln w="25400">
              <a:solidFill>
                <a:srgbClr val="FF66CC">
                  <a:alpha val="80000"/>
                </a:srgbClr>
              </a:solidFill>
              <a:miter lim="800000"/>
              <a:headEnd/>
              <a:tailEnd/>
            </a:ln>
          </p:spPr>
          <p:txBody>
            <a:bodyPr anchor="ctr"/>
            <a:lstStyle/>
            <a:p>
              <a:pPr algn="ctr" defTabSz="914400">
                <a:defRPr/>
              </a:pPr>
              <a:endParaRPr lang="ja-JP" altLang="en-US" kern="0">
                <a:solidFill>
                  <a:sysClr val="window" lastClr="FFFFFF"/>
                </a:solidFill>
                <a:latin typeface="Calibri"/>
                <a:ea typeface="ＭＳ Ｐゴシック"/>
              </a:endParaRPr>
            </a:p>
          </p:txBody>
        </p:sp>
        <p:sp>
          <p:nvSpPr>
            <p:cNvPr id="39" name="正方形/長方形 38"/>
            <p:cNvSpPr>
              <a:spLocks noChangeArrowheads="1"/>
            </p:cNvSpPr>
            <p:nvPr/>
          </p:nvSpPr>
          <p:spPr bwMode="auto">
            <a:xfrm>
              <a:off x="2267788" y="2276574"/>
              <a:ext cx="1044855" cy="288925"/>
            </a:xfrm>
            <a:prstGeom prst="rect">
              <a:avLst/>
            </a:prstGeom>
            <a:solidFill>
              <a:srgbClr val="00B0F0">
                <a:alpha val="30000"/>
              </a:srgbClr>
            </a:solidFill>
            <a:ln w="25400">
              <a:solidFill>
                <a:srgbClr val="00B0F0">
                  <a:alpha val="80000"/>
                </a:srgbClr>
              </a:solidFill>
              <a:miter lim="800000"/>
              <a:headEnd/>
              <a:tailEnd/>
            </a:ln>
          </p:spPr>
          <p:txBody>
            <a:bodyPr anchor="ctr"/>
            <a:lstStyle/>
            <a:p>
              <a:pPr algn="ctr" defTabSz="914400">
                <a:defRPr/>
              </a:pPr>
              <a:endParaRPr lang="ja-JP" altLang="en-US" kern="0">
                <a:solidFill>
                  <a:sysClr val="window" lastClr="FFFFFF"/>
                </a:solidFill>
                <a:latin typeface="Calibri"/>
                <a:ea typeface="ＭＳ Ｐゴシック"/>
              </a:endParaRPr>
            </a:p>
          </p:txBody>
        </p:sp>
        <p:sp>
          <p:nvSpPr>
            <p:cNvPr id="40" name="正方形/長方形 39"/>
            <p:cNvSpPr>
              <a:spLocks noChangeArrowheads="1"/>
            </p:cNvSpPr>
            <p:nvPr/>
          </p:nvSpPr>
          <p:spPr bwMode="auto">
            <a:xfrm>
              <a:off x="2628247" y="1916212"/>
              <a:ext cx="1079789" cy="274637"/>
            </a:xfrm>
            <a:prstGeom prst="rect">
              <a:avLst/>
            </a:prstGeom>
            <a:solidFill>
              <a:srgbClr val="FF66CC">
                <a:alpha val="30000"/>
              </a:srgbClr>
            </a:solidFill>
            <a:ln w="25400">
              <a:solidFill>
                <a:srgbClr val="FF66CC">
                  <a:alpha val="80000"/>
                </a:srgbClr>
              </a:solidFill>
              <a:miter lim="800000"/>
              <a:headEnd/>
              <a:tailEnd/>
            </a:ln>
          </p:spPr>
          <p:txBody>
            <a:bodyPr anchor="ctr"/>
            <a:lstStyle/>
            <a:p>
              <a:pPr algn="ctr" defTabSz="914400">
                <a:defRPr/>
              </a:pPr>
              <a:endParaRPr lang="ja-JP" altLang="en-US" kern="0">
                <a:solidFill>
                  <a:sysClr val="window" lastClr="FFFFFF"/>
                </a:solidFill>
                <a:latin typeface="Calibri"/>
                <a:ea typeface="ＭＳ Ｐゴシック"/>
              </a:endParaRPr>
            </a:p>
          </p:txBody>
        </p:sp>
        <p:sp>
          <p:nvSpPr>
            <p:cNvPr id="41" name="正方形/長方形 40"/>
            <p:cNvSpPr>
              <a:spLocks noChangeArrowheads="1"/>
            </p:cNvSpPr>
            <p:nvPr/>
          </p:nvSpPr>
          <p:spPr bwMode="auto">
            <a:xfrm>
              <a:off x="2555203" y="1655862"/>
              <a:ext cx="936876" cy="260350"/>
            </a:xfrm>
            <a:prstGeom prst="rect">
              <a:avLst/>
            </a:prstGeom>
            <a:solidFill>
              <a:srgbClr val="00B0F0">
                <a:alpha val="30000"/>
              </a:srgbClr>
            </a:solidFill>
            <a:ln w="25400">
              <a:solidFill>
                <a:srgbClr val="00B0F0">
                  <a:alpha val="80000"/>
                </a:srgbClr>
              </a:solidFill>
              <a:miter lim="800000"/>
              <a:headEnd/>
              <a:tailEnd/>
            </a:ln>
          </p:spPr>
          <p:txBody>
            <a:bodyPr anchor="ctr"/>
            <a:lstStyle/>
            <a:p>
              <a:pPr algn="ctr" defTabSz="914400">
                <a:defRPr/>
              </a:pPr>
              <a:endParaRPr lang="ja-JP" altLang="en-US" kern="0">
                <a:solidFill>
                  <a:sysClr val="window" lastClr="FFFFFF"/>
                </a:solidFill>
                <a:latin typeface="Calibri"/>
                <a:ea typeface="ＭＳ Ｐゴシック"/>
              </a:endParaRPr>
            </a:p>
          </p:txBody>
        </p:sp>
        <p:sp>
          <p:nvSpPr>
            <p:cNvPr id="42" name="正方形/長方形 41"/>
            <p:cNvSpPr>
              <a:spLocks noChangeArrowheads="1"/>
            </p:cNvSpPr>
            <p:nvPr/>
          </p:nvSpPr>
          <p:spPr bwMode="auto">
            <a:xfrm>
              <a:off x="2555203" y="836712"/>
              <a:ext cx="1513292" cy="835025"/>
            </a:xfrm>
            <a:prstGeom prst="rect">
              <a:avLst/>
            </a:prstGeom>
            <a:solidFill>
              <a:srgbClr val="FF66CC">
                <a:alpha val="30000"/>
              </a:srgbClr>
            </a:solidFill>
            <a:ln w="25400">
              <a:solidFill>
                <a:srgbClr val="FF66CC">
                  <a:alpha val="80000"/>
                </a:srgbClr>
              </a:solidFill>
              <a:miter lim="800000"/>
              <a:headEnd/>
              <a:tailEnd/>
            </a:ln>
          </p:spPr>
          <p:txBody>
            <a:bodyPr anchor="ctr"/>
            <a:lstStyle/>
            <a:p>
              <a:pPr algn="ctr" defTabSz="914400">
                <a:defRPr/>
              </a:pPr>
              <a:endParaRPr lang="ja-JP" altLang="en-US" kern="0">
                <a:solidFill>
                  <a:sysClr val="window" lastClr="FFFFFF"/>
                </a:solidFill>
                <a:latin typeface="Calibri"/>
                <a:ea typeface="ＭＳ Ｐゴシック"/>
              </a:endParaRPr>
            </a:p>
          </p:txBody>
        </p:sp>
        <p:sp>
          <p:nvSpPr>
            <p:cNvPr id="43" name="正方形/長方形 42"/>
            <p:cNvSpPr/>
            <p:nvPr/>
          </p:nvSpPr>
          <p:spPr>
            <a:xfrm>
              <a:off x="-388810" y="836712"/>
              <a:ext cx="1727662" cy="468312"/>
            </a:xfrm>
            <a:prstGeom prst="rect">
              <a:avLst/>
            </a:prstGeom>
            <a:solidFill>
              <a:srgbClr val="00B0F0">
                <a:alpha val="30196"/>
              </a:srgbClr>
            </a:solidFill>
            <a:ln w="25400" cap="flat" cmpd="sng" algn="ctr">
              <a:solidFill>
                <a:srgbClr val="00B0F0"/>
              </a:solidFill>
              <a:prstDash val="solid"/>
            </a:ln>
            <a:effectLst/>
          </p:spPr>
          <p:txBody>
            <a:bodyPr anchor="ctr"/>
            <a:lstStyle/>
            <a:p>
              <a:pPr algn="ctr" defTabSz="914400">
                <a:defRPr/>
              </a:pPr>
              <a:r>
                <a:rPr lang="ja-JP" altLang="en-US" b="1" kern="0">
                  <a:solidFill>
                    <a:sysClr val="windowText" lastClr="000000"/>
                  </a:solidFill>
                  <a:latin typeface="Calibri"/>
                  <a:ea typeface="ＭＳ Ｐゴシック"/>
                </a:rPr>
                <a:t>関東</a:t>
              </a:r>
            </a:p>
          </p:txBody>
        </p:sp>
        <p:sp>
          <p:nvSpPr>
            <p:cNvPr id="44" name="正方形/長方形 43"/>
            <p:cNvSpPr/>
            <p:nvPr/>
          </p:nvSpPr>
          <p:spPr>
            <a:xfrm>
              <a:off x="-388810" y="1378049"/>
              <a:ext cx="1727662" cy="412750"/>
            </a:xfrm>
            <a:prstGeom prst="rect">
              <a:avLst/>
            </a:prstGeom>
            <a:solidFill>
              <a:srgbClr val="FF66CC">
                <a:alpha val="30196"/>
              </a:srgbClr>
            </a:solidFill>
            <a:ln w="25400" cap="flat" cmpd="sng" algn="ctr">
              <a:solidFill>
                <a:srgbClr val="FF66CC"/>
              </a:solidFill>
              <a:prstDash val="solid"/>
            </a:ln>
            <a:effectLst/>
          </p:spPr>
          <p:txBody>
            <a:bodyPr anchor="ctr"/>
            <a:lstStyle/>
            <a:p>
              <a:pPr algn="ctr" defTabSz="914400">
                <a:defRPr/>
              </a:pPr>
              <a:r>
                <a:rPr lang="ja-JP" altLang="en-US" b="1" kern="0">
                  <a:solidFill>
                    <a:sysClr val="windowText" lastClr="000000"/>
                  </a:solidFill>
                  <a:latin typeface="Calibri"/>
                  <a:ea typeface="ＭＳ Ｐゴシック"/>
                </a:rPr>
                <a:t>岡山・広島</a:t>
              </a:r>
            </a:p>
          </p:txBody>
        </p:sp>
        <p:sp>
          <p:nvSpPr>
            <p:cNvPr id="45" name="正方形/長方形 44"/>
            <p:cNvSpPr/>
            <p:nvPr/>
          </p:nvSpPr>
          <p:spPr>
            <a:xfrm>
              <a:off x="-388810" y="1884462"/>
              <a:ext cx="1727662" cy="409575"/>
            </a:xfrm>
            <a:prstGeom prst="rect">
              <a:avLst/>
            </a:prstGeom>
            <a:solidFill>
              <a:srgbClr val="FFC000">
                <a:alpha val="30196"/>
              </a:srgbClr>
            </a:solidFill>
            <a:ln w="25400" cap="flat" cmpd="sng" algn="ctr">
              <a:solidFill>
                <a:srgbClr val="FFC000"/>
              </a:solidFill>
              <a:prstDash val="solid"/>
            </a:ln>
            <a:effectLst/>
          </p:spPr>
          <p:txBody>
            <a:bodyPr anchor="ctr"/>
            <a:lstStyle/>
            <a:p>
              <a:pPr algn="ctr" defTabSz="914400">
                <a:defRPr/>
              </a:pPr>
              <a:r>
                <a:rPr lang="ja-JP" altLang="en-US" b="1" kern="0" dirty="0">
                  <a:solidFill>
                    <a:sysClr val="windowText" lastClr="000000"/>
                  </a:solidFill>
                  <a:latin typeface="Calibri"/>
                  <a:ea typeface="ＭＳ Ｐゴシック"/>
                </a:rPr>
                <a:t>北部九州・佐賀</a:t>
              </a:r>
            </a:p>
          </p:txBody>
        </p:sp>
      </p:grpSp>
      <p:grpSp>
        <p:nvGrpSpPr>
          <p:cNvPr id="3" name="グループ化 45"/>
          <p:cNvGrpSpPr>
            <a:grpSpLocks/>
          </p:cNvGrpSpPr>
          <p:nvPr/>
        </p:nvGrpSpPr>
        <p:grpSpPr bwMode="auto">
          <a:xfrm>
            <a:off x="3729039" y="3500438"/>
            <a:ext cx="1647825" cy="400050"/>
            <a:chOff x="763318" y="3501008"/>
            <a:chExt cx="1648149" cy="400110"/>
          </a:xfrm>
        </p:grpSpPr>
        <p:sp>
          <p:nvSpPr>
            <p:cNvPr id="47" name="テキスト ボックス 46"/>
            <p:cNvSpPr txBox="1"/>
            <p:nvPr/>
          </p:nvSpPr>
          <p:spPr>
            <a:xfrm>
              <a:off x="763318" y="3501008"/>
              <a:ext cx="1297242" cy="400110"/>
            </a:xfrm>
            <a:prstGeom prst="rect">
              <a:avLst/>
            </a:prstGeom>
            <a:solidFill>
              <a:srgbClr val="FFFFFF">
                <a:alpha val="80000"/>
              </a:srgbClr>
            </a:solidFill>
          </p:spPr>
          <p:txBody>
            <a:bodyPr>
              <a:spAutoFit/>
            </a:bodyPr>
            <a:lstStyle/>
            <a:p>
              <a:pPr defTabSz="914400">
                <a:defRPr/>
              </a:pPr>
              <a:r>
                <a:rPr kumimoji="1" lang="ja-JP" altLang="en-US" sz="2000" b="1" kern="0" dirty="0">
                  <a:solidFill>
                    <a:sysClr val="windowText" lastClr="000000"/>
                  </a:solidFill>
                  <a:latin typeface="Arial"/>
                  <a:ea typeface="ＭＳ Ｐゴシック"/>
                </a:rPr>
                <a:t>北部九州</a:t>
              </a:r>
            </a:p>
          </p:txBody>
        </p:sp>
        <p:cxnSp>
          <p:nvCxnSpPr>
            <p:cNvPr id="48" name="直線矢印コネクタ 47"/>
            <p:cNvCxnSpPr/>
            <p:nvPr/>
          </p:nvCxnSpPr>
          <p:spPr>
            <a:xfrm>
              <a:off x="2051033" y="3691537"/>
              <a:ext cx="360434" cy="0"/>
            </a:xfrm>
            <a:prstGeom prst="straightConnector1">
              <a:avLst/>
            </a:prstGeom>
            <a:noFill/>
            <a:ln w="25400" cap="flat" cmpd="sng" algn="ctr">
              <a:solidFill>
                <a:srgbClr val="FF0000"/>
              </a:solidFill>
              <a:prstDash val="solid"/>
              <a:tailEnd type="arrow"/>
            </a:ln>
            <a:effectLst>
              <a:outerShdw blurRad="40000" dist="20000" dir="5400000" rotWithShape="0">
                <a:srgbClr val="000000">
                  <a:alpha val="38000"/>
                </a:srgbClr>
              </a:outerShdw>
            </a:effectLst>
          </p:spPr>
        </p:cxnSp>
      </p:grpSp>
      <p:grpSp>
        <p:nvGrpSpPr>
          <p:cNvPr id="4" name="グループ化 48"/>
          <p:cNvGrpSpPr>
            <a:grpSpLocks/>
          </p:cNvGrpSpPr>
          <p:nvPr/>
        </p:nvGrpSpPr>
        <p:grpSpPr bwMode="auto">
          <a:xfrm>
            <a:off x="2792414" y="4833938"/>
            <a:ext cx="1639887" cy="400050"/>
            <a:chOff x="-100778" y="4834615"/>
            <a:chExt cx="1639671" cy="400110"/>
          </a:xfrm>
        </p:grpSpPr>
        <p:sp>
          <p:nvSpPr>
            <p:cNvPr id="50" name="テキスト ボックス 49"/>
            <p:cNvSpPr txBox="1"/>
            <p:nvPr/>
          </p:nvSpPr>
          <p:spPr>
            <a:xfrm>
              <a:off x="-100778" y="4834615"/>
              <a:ext cx="1296816" cy="400110"/>
            </a:xfrm>
            <a:prstGeom prst="rect">
              <a:avLst/>
            </a:prstGeom>
            <a:solidFill>
              <a:srgbClr val="FFFFFF">
                <a:alpha val="80000"/>
              </a:srgbClr>
            </a:solidFill>
          </p:spPr>
          <p:txBody>
            <a:bodyPr>
              <a:spAutoFit/>
            </a:bodyPr>
            <a:lstStyle/>
            <a:p>
              <a:pPr defTabSz="914400">
                <a:defRPr/>
              </a:pPr>
              <a:r>
                <a:rPr kumimoji="1" lang="ja-JP" altLang="en-US" sz="2000" b="1" kern="0" dirty="0">
                  <a:solidFill>
                    <a:sysClr val="windowText" lastClr="000000"/>
                  </a:solidFill>
                  <a:latin typeface="Arial"/>
                  <a:ea typeface="ＭＳ Ｐゴシック"/>
                </a:rPr>
                <a:t>北部九州</a:t>
              </a:r>
            </a:p>
          </p:txBody>
        </p:sp>
        <p:cxnSp>
          <p:nvCxnSpPr>
            <p:cNvPr id="51" name="直線矢印コネクタ 50"/>
            <p:cNvCxnSpPr/>
            <p:nvPr/>
          </p:nvCxnSpPr>
          <p:spPr>
            <a:xfrm>
              <a:off x="1178578" y="5034670"/>
              <a:ext cx="360315" cy="0"/>
            </a:xfrm>
            <a:prstGeom prst="straightConnector1">
              <a:avLst/>
            </a:prstGeom>
            <a:noFill/>
            <a:ln w="25400" cap="flat" cmpd="sng" algn="ctr">
              <a:solidFill>
                <a:srgbClr val="FF0000"/>
              </a:solidFill>
              <a:prstDash val="solid"/>
              <a:tailEnd type="arrow"/>
            </a:ln>
            <a:effectLst>
              <a:outerShdw blurRad="40000" dist="20000" dir="5400000" rotWithShape="0">
                <a:srgbClr val="000000">
                  <a:alpha val="38000"/>
                </a:srgbClr>
              </a:outerShdw>
            </a:effectLst>
          </p:spPr>
        </p:cxnSp>
      </p:grpSp>
      <p:sp>
        <p:nvSpPr>
          <p:cNvPr id="5" name="スライド番号プレースホルダー 4">
            <a:extLst>
              <a:ext uri="{FF2B5EF4-FFF2-40B4-BE49-F238E27FC236}">
                <a16:creationId xmlns:a16="http://schemas.microsoft.com/office/drawing/2014/main" id="{FA460D85-02BE-A1A5-22D6-8F9BBF2706B1}"/>
              </a:ext>
            </a:extLst>
          </p:cNvPr>
          <p:cNvSpPr>
            <a:spLocks noGrp="1"/>
          </p:cNvSpPr>
          <p:nvPr>
            <p:ph type="sldNum" sz="quarter" idx="12"/>
          </p:nvPr>
        </p:nvSpPr>
        <p:spPr/>
        <p:txBody>
          <a:bodyPr/>
          <a:lstStyle/>
          <a:p>
            <a:fld id="{7F62950F-6201-4B27-B270-9CDFCFBEEF44}" type="slidenum">
              <a:rPr lang="en-US" altLang="ja-JP" sz="2000" smtClean="0">
                <a:solidFill>
                  <a:srgbClr val="000000"/>
                </a:solidFill>
              </a:rPr>
              <a:pPr/>
              <a:t>33</a:t>
            </a:fld>
            <a:endParaRPr lang="en-US" altLang="ja-JP" sz="2000">
              <a:solidFill>
                <a:srgbClr val="000000"/>
              </a:solidFill>
            </a:endParaRPr>
          </a:p>
        </p:txBody>
      </p:sp>
    </p:spTree>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par>
                                <p:cTn id="13" presetID="10" presetClass="entr" presetSubtype="0" fill="hold" nodeType="with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500"/>
                                        <p:tgtEl>
                                          <p:spTgt spid="4"/>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31"/>
                                        </p:tgtEl>
                                        <p:attrNameLst>
                                          <p:attrName>style.visibility</p:attrName>
                                        </p:attrNameLst>
                                      </p:cBhvr>
                                      <p:to>
                                        <p:strVal val="visible"/>
                                      </p:to>
                                    </p:set>
                                    <p:animEffect transition="in" filter="fade">
                                      <p:cBhvr>
                                        <p:cTn id="20" dur="500"/>
                                        <p:tgtEl>
                                          <p:spTgt spid="31"/>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32"/>
                                        </p:tgtEl>
                                        <p:attrNameLst>
                                          <p:attrName>style.visibility</p:attrName>
                                        </p:attrNameLst>
                                      </p:cBhvr>
                                      <p:to>
                                        <p:strVal val="visible"/>
                                      </p:to>
                                    </p:set>
                                    <p:animEffect transition="in" filter="fade">
                                      <p:cBhvr>
                                        <p:cTn id="23"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32"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a:grpSpLocks/>
          </p:cNvGrpSpPr>
          <p:nvPr/>
        </p:nvGrpSpPr>
        <p:grpSpPr bwMode="auto">
          <a:xfrm>
            <a:off x="992188" y="2695576"/>
            <a:ext cx="1116012" cy="1368425"/>
            <a:chOff x="476" y="1797"/>
            <a:chExt cx="703" cy="862"/>
          </a:xfrm>
        </p:grpSpPr>
        <p:graphicFrame>
          <p:nvGraphicFramePr>
            <p:cNvPr id="891907" name="Object 3"/>
            <p:cNvGraphicFramePr>
              <a:graphicFrameLocks noChangeAspect="1"/>
            </p:cNvGraphicFramePr>
            <p:nvPr/>
          </p:nvGraphicFramePr>
          <p:xfrm>
            <a:off x="476" y="1797"/>
            <a:ext cx="703" cy="227"/>
          </p:xfrm>
          <a:graphic>
            <a:graphicData uri="http://schemas.openxmlformats.org/presentationml/2006/ole">
              <mc:AlternateContent xmlns:mc="http://schemas.openxmlformats.org/markup-compatibility/2006">
                <mc:Choice xmlns:v="urn:schemas-microsoft-com:vml" Requires="v">
                  <p:oleObj name="Drawing" r:id="rId3" imgW="2205000" imgH="711000" progId="">
                    <p:embed/>
                  </p:oleObj>
                </mc:Choice>
                <mc:Fallback>
                  <p:oleObj name="Drawing" r:id="rId3" imgW="2205000" imgH="711000" progId="">
                    <p:embed/>
                    <p:pic>
                      <p:nvPicPr>
                        <p:cNvPr id="891907" name="Object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76" y="1797"/>
                          <a:ext cx="703" cy="2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891908" name="Object 4"/>
            <p:cNvGraphicFramePr>
              <a:graphicFrameLocks noChangeAspect="1"/>
            </p:cNvGraphicFramePr>
            <p:nvPr/>
          </p:nvGraphicFramePr>
          <p:xfrm>
            <a:off x="476" y="2432"/>
            <a:ext cx="703" cy="227"/>
          </p:xfrm>
          <a:graphic>
            <a:graphicData uri="http://schemas.openxmlformats.org/presentationml/2006/ole">
              <mc:AlternateContent xmlns:mc="http://schemas.openxmlformats.org/markup-compatibility/2006">
                <mc:Choice xmlns:v="urn:schemas-microsoft-com:vml" Requires="v">
                  <p:oleObj name="Drawing" r:id="rId5" imgW="2205000" imgH="711000" progId="">
                    <p:embed/>
                  </p:oleObj>
                </mc:Choice>
                <mc:Fallback>
                  <p:oleObj name="Drawing" r:id="rId5" imgW="2205000" imgH="711000" progId="">
                    <p:embed/>
                    <p:pic>
                      <p:nvPicPr>
                        <p:cNvPr id="891908" name="Object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76" y="2432"/>
                          <a:ext cx="703" cy="2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891909" name="Object 5"/>
            <p:cNvGraphicFramePr>
              <a:graphicFrameLocks noChangeAspect="1"/>
            </p:cNvGraphicFramePr>
            <p:nvPr/>
          </p:nvGraphicFramePr>
          <p:xfrm>
            <a:off x="476" y="2114"/>
            <a:ext cx="703" cy="227"/>
          </p:xfrm>
          <a:graphic>
            <a:graphicData uri="http://schemas.openxmlformats.org/presentationml/2006/ole">
              <mc:AlternateContent xmlns:mc="http://schemas.openxmlformats.org/markup-compatibility/2006">
                <mc:Choice xmlns:v="urn:schemas-microsoft-com:vml" Requires="v">
                  <p:oleObj name="Drawing" r:id="rId6" imgW="2205000" imgH="711000" progId="">
                    <p:embed/>
                  </p:oleObj>
                </mc:Choice>
                <mc:Fallback>
                  <p:oleObj name="Drawing" r:id="rId6" imgW="2205000" imgH="711000" progId="">
                    <p:embed/>
                    <p:pic>
                      <p:nvPicPr>
                        <p:cNvPr id="891909" name="Object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76" y="2114"/>
                          <a:ext cx="703" cy="2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pSp>
      <p:grpSp>
        <p:nvGrpSpPr>
          <p:cNvPr id="3" name="Group 6"/>
          <p:cNvGrpSpPr>
            <a:grpSpLocks/>
          </p:cNvGrpSpPr>
          <p:nvPr/>
        </p:nvGrpSpPr>
        <p:grpSpPr bwMode="auto">
          <a:xfrm>
            <a:off x="2360613" y="1844675"/>
            <a:ext cx="3168650" cy="3168650"/>
            <a:chOff x="1247" y="1162"/>
            <a:chExt cx="1996" cy="1996"/>
          </a:xfrm>
        </p:grpSpPr>
        <p:sp>
          <p:nvSpPr>
            <p:cNvPr id="891911" name="Line 7"/>
            <p:cNvSpPr>
              <a:spLocks noChangeShapeType="1"/>
            </p:cNvSpPr>
            <p:nvPr/>
          </p:nvSpPr>
          <p:spPr bwMode="auto">
            <a:xfrm>
              <a:off x="1247" y="2115"/>
              <a:ext cx="408" cy="0"/>
            </a:xfrm>
            <a:prstGeom prst="line">
              <a:avLst/>
            </a:prstGeom>
            <a:noFill/>
            <a:ln w="38100">
              <a:solidFill>
                <a:schemeClr val="tx1"/>
              </a:solidFill>
              <a:round/>
              <a:headEnd/>
              <a:tailEnd/>
            </a:ln>
            <a:effectLst/>
          </p:spPr>
          <p:txBody>
            <a:bodyPr/>
            <a:lstStyle/>
            <a:p>
              <a:pPr defTabSz="914400" fontAlgn="base">
                <a:spcBef>
                  <a:spcPct val="0"/>
                </a:spcBef>
                <a:spcAft>
                  <a:spcPct val="0"/>
                </a:spcAft>
              </a:pPr>
              <a:endParaRPr kumimoji="1" lang="ja-JP" altLang="en-US">
                <a:solidFill>
                  <a:srgbClr val="000000"/>
                </a:solidFill>
                <a:latin typeface="Arial" charset="0"/>
                <a:ea typeface="ＭＳ Ｐゴシック" charset="-128"/>
              </a:endParaRPr>
            </a:p>
          </p:txBody>
        </p:sp>
        <p:sp>
          <p:nvSpPr>
            <p:cNvPr id="891912" name="Line 8"/>
            <p:cNvSpPr>
              <a:spLocks noChangeShapeType="1"/>
            </p:cNvSpPr>
            <p:nvPr/>
          </p:nvSpPr>
          <p:spPr bwMode="auto">
            <a:xfrm>
              <a:off x="1655" y="1525"/>
              <a:ext cx="0" cy="1225"/>
            </a:xfrm>
            <a:prstGeom prst="line">
              <a:avLst/>
            </a:prstGeom>
            <a:noFill/>
            <a:ln w="38100">
              <a:solidFill>
                <a:schemeClr val="tx1"/>
              </a:solidFill>
              <a:round/>
              <a:headEnd/>
              <a:tailEnd/>
            </a:ln>
            <a:effectLst/>
          </p:spPr>
          <p:txBody>
            <a:bodyPr/>
            <a:lstStyle/>
            <a:p>
              <a:pPr defTabSz="914400" fontAlgn="base">
                <a:spcBef>
                  <a:spcPct val="0"/>
                </a:spcBef>
                <a:spcAft>
                  <a:spcPct val="0"/>
                </a:spcAft>
              </a:pPr>
              <a:endParaRPr kumimoji="1" lang="ja-JP" altLang="en-US">
                <a:solidFill>
                  <a:srgbClr val="000000"/>
                </a:solidFill>
                <a:latin typeface="Arial" charset="0"/>
                <a:ea typeface="ＭＳ Ｐゴシック" charset="-128"/>
              </a:endParaRPr>
            </a:p>
          </p:txBody>
        </p:sp>
        <p:graphicFrame>
          <p:nvGraphicFramePr>
            <p:cNvPr id="891913" name="Object 9"/>
            <p:cNvGraphicFramePr>
              <a:graphicFrameLocks noChangeAspect="1"/>
            </p:cNvGraphicFramePr>
            <p:nvPr/>
          </p:nvGraphicFramePr>
          <p:xfrm>
            <a:off x="1814" y="2931"/>
            <a:ext cx="703" cy="227"/>
          </p:xfrm>
          <a:graphic>
            <a:graphicData uri="http://schemas.openxmlformats.org/presentationml/2006/ole">
              <mc:AlternateContent xmlns:mc="http://schemas.openxmlformats.org/markup-compatibility/2006">
                <mc:Choice xmlns:v="urn:schemas-microsoft-com:vml" Requires="v">
                  <p:oleObj name="Drawing" r:id="rId7" imgW="2205000" imgH="711000" progId="">
                    <p:embed/>
                  </p:oleObj>
                </mc:Choice>
                <mc:Fallback>
                  <p:oleObj name="Drawing" r:id="rId7" imgW="2205000" imgH="711000" progId="">
                    <p:embed/>
                    <p:pic>
                      <p:nvPicPr>
                        <p:cNvPr id="891913" name="Object 9"/>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814" y="2931"/>
                          <a:ext cx="703" cy="2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891914" name="Object 10"/>
            <p:cNvGraphicFramePr>
              <a:graphicFrameLocks noChangeAspect="1"/>
            </p:cNvGraphicFramePr>
            <p:nvPr/>
          </p:nvGraphicFramePr>
          <p:xfrm>
            <a:off x="1814" y="1162"/>
            <a:ext cx="703" cy="227"/>
          </p:xfrm>
          <a:graphic>
            <a:graphicData uri="http://schemas.openxmlformats.org/presentationml/2006/ole">
              <mc:AlternateContent xmlns:mc="http://schemas.openxmlformats.org/markup-compatibility/2006">
                <mc:Choice xmlns:v="urn:schemas-microsoft-com:vml" Requires="v">
                  <p:oleObj name="Drawing" r:id="rId8" imgW="2205000" imgH="711000" progId="">
                    <p:embed/>
                  </p:oleObj>
                </mc:Choice>
                <mc:Fallback>
                  <p:oleObj name="Drawing" r:id="rId8" imgW="2205000" imgH="711000" progId="">
                    <p:embed/>
                    <p:pic>
                      <p:nvPicPr>
                        <p:cNvPr id="891914" name="Object 10"/>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814" y="1162"/>
                          <a:ext cx="703" cy="2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891915" name="Line 11"/>
            <p:cNvSpPr>
              <a:spLocks noChangeShapeType="1"/>
            </p:cNvSpPr>
            <p:nvPr/>
          </p:nvSpPr>
          <p:spPr bwMode="auto">
            <a:xfrm>
              <a:off x="1655" y="1525"/>
              <a:ext cx="1588" cy="0"/>
            </a:xfrm>
            <a:prstGeom prst="line">
              <a:avLst/>
            </a:prstGeom>
            <a:noFill/>
            <a:ln w="38100">
              <a:solidFill>
                <a:schemeClr val="tx1"/>
              </a:solidFill>
              <a:round/>
              <a:headEnd/>
              <a:tailEnd/>
            </a:ln>
            <a:effectLst/>
          </p:spPr>
          <p:txBody>
            <a:bodyPr/>
            <a:lstStyle/>
            <a:p>
              <a:pPr defTabSz="914400" fontAlgn="base">
                <a:spcBef>
                  <a:spcPct val="0"/>
                </a:spcBef>
                <a:spcAft>
                  <a:spcPct val="0"/>
                </a:spcAft>
              </a:pPr>
              <a:endParaRPr kumimoji="1" lang="ja-JP" altLang="en-US">
                <a:solidFill>
                  <a:srgbClr val="000000"/>
                </a:solidFill>
                <a:latin typeface="Arial" charset="0"/>
                <a:ea typeface="ＭＳ Ｐゴシック" charset="-128"/>
              </a:endParaRPr>
            </a:p>
          </p:txBody>
        </p:sp>
        <p:sp>
          <p:nvSpPr>
            <p:cNvPr id="891916" name="Line 12"/>
            <p:cNvSpPr>
              <a:spLocks noChangeShapeType="1"/>
            </p:cNvSpPr>
            <p:nvPr/>
          </p:nvSpPr>
          <p:spPr bwMode="auto">
            <a:xfrm>
              <a:off x="1655" y="2750"/>
              <a:ext cx="1588" cy="0"/>
            </a:xfrm>
            <a:prstGeom prst="line">
              <a:avLst/>
            </a:prstGeom>
            <a:noFill/>
            <a:ln w="38100">
              <a:solidFill>
                <a:schemeClr val="tx1"/>
              </a:solidFill>
              <a:round/>
              <a:headEnd/>
              <a:tailEnd/>
            </a:ln>
            <a:effectLst/>
          </p:spPr>
          <p:txBody>
            <a:bodyPr/>
            <a:lstStyle/>
            <a:p>
              <a:pPr defTabSz="914400" fontAlgn="base">
                <a:spcBef>
                  <a:spcPct val="0"/>
                </a:spcBef>
                <a:spcAft>
                  <a:spcPct val="0"/>
                </a:spcAft>
              </a:pPr>
              <a:endParaRPr kumimoji="1" lang="ja-JP" altLang="en-US">
                <a:solidFill>
                  <a:srgbClr val="000000"/>
                </a:solidFill>
                <a:latin typeface="Arial" charset="0"/>
                <a:ea typeface="ＭＳ Ｐゴシック" charset="-128"/>
              </a:endParaRPr>
            </a:p>
          </p:txBody>
        </p:sp>
      </p:grpSp>
      <p:grpSp>
        <p:nvGrpSpPr>
          <p:cNvPr id="4" name="Group 13"/>
          <p:cNvGrpSpPr>
            <a:grpSpLocks/>
          </p:cNvGrpSpPr>
          <p:nvPr/>
        </p:nvGrpSpPr>
        <p:grpSpPr bwMode="auto">
          <a:xfrm>
            <a:off x="5311775" y="692151"/>
            <a:ext cx="2520950" cy="4321175"/>
            <a:chOff x="3106" y="436"/>
            <a:chExt cx="1588" cy="2722"/>
          </a:xfrm>
        </p:grpSpPr>
        <p:graphicFrame>
          <p:nvGraphicFramePr>
            <p:cNvPr id="891918" name="Object 14"/>
            <p:cNvGraphicFramePr>
              <a:graphicFrameLocks noChangeAspect="1"/>
            </p:cNvGraphicFramePr>
            <p:nvPr/>
          </p:nvGraphicFramePr>
          <p:xfrm>
            <a:off x="3447" y="436"/>
            <a:ext cx="703" cy="227"/>
          </p:xfrm>
          <a:graphic>
            <a:graphicData uri="http://schemas.openxmlformats.org/presentationml/2006/ole">
              <mc:AlternateContent xmlns:mc="http://schemas.openxmlformats.org/markup-compatibility/2006">
                <mc:Choice xmlns:v="urn:schemas-microsoft-com:vml" Requires="v">
                  <p:oleObj name="Drawing" r:id="rId10" imgW="2205000" imgH="711000" progId="">
                    <p:embed/>
                  </p:oleObj>
                </mc:Choice>
                <mc:Fallback>
                  <p:oleObj name="Drawing" r:id="rId10" imgW="2205000" imgH="711000" progId="">
                    <p:embed/>
                    <p:pic>
                      <p:nvPicPr>
                        <p:cNvPr id="891918" name="Object 14"/>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3447" y="436"/>
                          <a:ext cx="703" cy="2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891919" name="Line 15"/>
            <p:cNvSpPr>
              <a:spLocks noChangeShapeType="1"/>
            </p:cNvSpPr>
            <p:nvPr/>
          </p:nvSpPr>
          <p:spPr bwMode="auto">
            <a:xfrm>
              <a:off x="3243" y="754"/>
              <a:ext cx="0" cy="998"/>
            </a:xfrm>
            <a:prstGeom prst="line">
              <a:avLst/>
            </a:prstGeom>
            <a:noFill/>
            <a:ln w="38100">
              <a:solidFill>
                <a:schemeClr val="tx1"/>
              </a:solidFill>
              <a:round/>
              <a:headEnd/>
              <a:tailEnd/>
            </a:ln>
            <a:effectLst/>
          </p:spPr>
          <p:txBody>
            <a:bodyPr/>
            <a:lstStyle/>
            <a:p>
              <a:pPr defTabSz="914400" fontAlgn="base">
                <a:spcBef>
                  <a:spcPct val="0"/>
                </a:spcBef>
                <a:spcAft>
                  <a:spcPct val="0"/>
                </a:spcAft>
              </a:pPr>
              <a:endParaRPr kumimoji="1" lang="ja-JP" altLang="en-US">
                <a:solidFill>
                  <a:srgbClr val="000000"/>
                </a:solidFill>
                <a:latin typeface="Arial" charset="0"/>
                <a:ea typeface="ＭＳ Ｐゴシック" charset="-128"/>
              </a:endParaRPr>
            </a:p>
          </p:txBody>
        </p:sp>
        <p:sp>
          <p:nvSpPr>
            <p:cNvPr id="891920" name="Line 16"/>
            <p:cNvSpPr>
              <a:spLocks noChangeShapeType="1"/>
            </p:cNvSpPr>
            <p:nvPr/>
          </p:nvSpPr>
          <p:spPr bwMode="auto">
            <a:xfrm>
              <a:off x="3243" y="1752"/>
              <a:ext cx="1414" cy="0"/>
            </a:xfrm>
            <a:prstGeom prst="line">
              <a:avLst/>
            </a:prstGeom>
            <a:noFill/>
            <a:ln w="38100">
              <a:solidFill>
                <a:schemeClr val="tx1"/>
              </a:solidFill>
              <a:round/>
              <a:headEnd/>
              <a:tailEnd/>
            </a:ln>
            <a:effectLst/>
          </p:spPr>
          <p:txBody>
            <a:bodyPr/>
            <a:lstStyle/>
            <a:p>
              <a:pPr defTabSz="914400" fontAlgn="base">
                <a:spcBef>
                  <a:spcPct val="0"/>
                </a:spcBef>
                <a:spcAft>
                  <a:spcPct val="0"/>
                </a:spcAft>
              </a:pPr>
              <a:endParaRPr kumimoji="1" lang="ja-JP" altLang="en-US">
                <a:solidFill>
                  <a:srgbClr val="000000"/>
                </a:solidFill>
                <a:latin typeface="Arial" charset="0"/>
                <a:ea typeface="ＭＳ Ｐゴシック" charset="-128"/>
              </a:endParaRPr>
            </a:p>
          </p:txBody>
        </p:sp>
        <p:sp>
          <p:nvSpPr>
            <p:cNvPr id="891921" name="Line 17"/>
            <p:cNvSpPr>
              <a:spLocks noChangeShapeType="1"/>
            </p:cNvSpPr>
            <p:nvPr/>
          </p:nvSpPr>
          <p:spPr bwMode="auto">
            <a:xfrm>
              <a:off x="3243" y="754"/>
              <a:ext cx="1414" cy="0"/>
            </a:xfrm>
            <a:prstGeom prst="line">
              <a:avLst/>
            </a:prstGeom>
            <a:noFill/>
            <a:ln w="38100">
              <a:solidFill>
                <a:schemeClr val="tx1"/>
              </a:solidFill>
              <a:round/>
              <a:headEnd/>
              <a:tailEnd/>
            </a:ln>
            <a:effectLst/>
          </p:spPr>
          <p:txBody>
            <a:bodyPr/>
            <a:lstStyle/>
            <a:p>
              <a:pPr defTabSz="914400" fontAlgn="base">
                <a:spcBef>
                  <a:spcPct val="0"/>
                </a:spcBef>
                <a:spcAft>
                  <a:spcPct val="0"/>
                </a:spcAft>
              </a:pPr>
              <a:endParaRPr kumimoji="1" lang="ja-JP" altLang="en-US">
                <a:solidFill>
                  <a:srgbClr val="000000"/>
                </a:solidFill>
                <a:latin typeface="Arial" charset="0"/>
                <a:ea typeface="ＭＳ Ｐゴシック" charset="-128"/>
              </a:endParaRPr>
            </a:p>
          </p:txBody>
        </p:sp>
        <p:graphicFrame>
          <p:nvGraphicFramePr>
            <p:cNvPr id="891922" name="Object 18"/>
            <p:cNvGraphicFramePr>
              <a:graphicFrameLocks noChangeAspect="1"/>
            </p:cNvGraphicFramePr>
            <p:nvPr/>
          </p:nvGraphicFramePr>
          <p:xfrm>
            <a:off x="3447" y="1888"/>
            <a:ext cx="703" cy="227"/>
          </p:xfrm>
          <a:graphic>
            <a:graphicData uri="http://schemas.openxmlformats.org/presentationml/2006/ole">
              <mc:AlternateContent xmlns:mc="http://schemas.openxmlformats.org/markup-compatibility/2006">
                <mc:Choice xmlns:v="urn:schemas-microsoft-com:vml" Requires="v">
                  <p:oleObj name="Drawing" r:id="rId12" imgW="2205000" imgH="711000" progId="">
                    <p:embed/>
                  </p:oleObj>
                </mc:Choice>
                <mc:Fallback>
                  <p:oleObj name="Drawing" r:id="rId12" imgW="2205000" imgH="711000" progId="">
                    <p:embed/>
                    <p:pic>
                      <p:nvPicPr>
                        <p:cNvPr id="891922" name="Object 18"/>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3447" y="1888"/>
                          <a:ext cx="703" cy="2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891923" name="Object 19"/>
            <p:cNvGraphicFramePr>
              <a:graphicFrameLocks noChangeAspect="1"/>
            </p:cNvGraphicFramePr>
            <p:nvPr/>
          </p:nvGraphicFramePr>
          <p:xfrm>
            <a:off x="3447" y="2931"/>
            <a:ext cx="703" cy="227"/>
          </p:xfrm>
          <a:graphic>
            <a:graphicData uri="http://schemas.openxmlformats.org/presentationml/2006/ole">
              <mc:AlternateContent xmlns:mc="http://schemas.openxmlformats.org/markup-compatibility/2006">
                <mc:Choice xmlns:v="urn:schemas-microsoft-com:vml" Requires="v">
                  <p:oleObj name="Drawing" r:id="rId13" imgW="2205000" imgH="711000" progId="">
                    <p:embed/>
                  </p:oleObj>
                </mc:Choice>
                <mc:Fallback>
                  <p:oleObj name="Drawing" r:id="rId13" imgW="2205000" imgH="711000" progId="">
                    <p:embed/>
                    <p:pic>
                      <p:nvPicPr>
                        <p:cNvPr id="891923" name="Object 19"/>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447" y="2931"/>
                          <a:ext cx="703" cy="2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891924" name="Line 20"/>
            <p:cNvSpPr>
              <a:spLocks noChangeShapeType="1"/>
            </p:cNvSpPr>
            <p:nvPr/>
          </p:nvSpPr>
          <p:spPr bwMode="auto">
            <a:xfrm>
              <a:off x="3106" y="2750"/>
              <a:ext cx="1588" cy="0"/>
            </a:xfrm>
            <a:prstGeom prst="line">
              <a:avLst/>
            </a:prstGeom>
            <a:noFill/>
            <a:ln w="38100">
              <a:solidFill>
                <a:schemeClr val="tx1"/>
              </a:solidFill>
              <a:round/>
              <a:headEnd/>
              <a:tailEnd/>
            </a:ln>
            <a:effectLst/>
          </p:spPr>
          <p:txBody>
            <a:bodyPr/>
            <a:lstStyle/>
            <a:p>
              <a:pPr defTabSz="914400" fontAlgn="base">
                <a:spcBef>
                  <a:spcPct val="0"/>
                </a:spcBef>
                <a:spcAft>
                  <a:spcPct val="0"/>
                </a:spcAft>
              </a:pPr>
              <a:endParaRPr kumimoji="1" lang="ja-JP" altLang="en-US">
                <a:solidFill>
                  <a:srgbClr val="000000"/>
                </a:solidFill>
                <a:latin typeface="Arial" charset="0"/>
                <a:ea typeface="ＭＳ Ｐゴシック" charset="-128"/>
              </a:endParaRPr>
            </a:p>
          </p:txBody>
        </p:sp>
      </p:grpSp>
      <p:grpSp>
        <p:nvGrpSpPr>
          <p:cNvPr id="5" name="Group 21"/>
          <p:cNvGrpSpPr>
            <a:grpSpLocks/>
          </p:cNvGrpSpPr>
          <p:nvPr/>
        </p:nvGrpSpPr>
        <p:grpSpPr bwMode="auto">
          <a:xfrm>
            <a:off x="7832726" y="981076"/>
            <a:ext cx="1260475" cy="4183063"/>
            <a:chOff x="4694" y="618"/>
            <a:chExt cx="794" cy="2635"/>
          </a:xfrm>
        </p:grpSpPr>
        <p:grpSp>
          <p:nvGrpSpPr>
            <p:cNvPr id="6" name="Group 22"/>
            <p:cNvGrpSpPr>
              <a:grpSpLocks/>
            </p:cNvGrpSpPr>
            <p:nvPr/>
          </p:nvGrpSpPr>
          <p:grpSpPr bwMode="auto">
            <a:xfrm>
              <a:off x="4785" y="618"/>
              <a:ext cx="703" cy="2268"/>
              <a:chOff x="4785" y="618"/>
              <a:chExt cx="703" cy="2268"/>
            </a:xfrm>
          </p:grpSpPr>
          <p:graphicFrame>
            <p:nvGraphicFramePr>
              <p:cNvPr id="891927" name="Object 23"/>
              <p:cNvGraphicFramePr>
                <a:graphicFrameLocks noChangeAspect="1"/>
              </p:cNvGraphicFramePr>
              <p:nvPr/>
            </p:nvGraphicFramePr>
            <p:xfrm>
              <a:off x="4785" y="2659"/>
              <a:ext cx="703" cy="227"/>
            </p:xfrm>
            <a:graphic>
              <a:graphicData uri="http://schemas.openxmlformats.org/presentationml/2006/ole">
                <mc:AlternateContent xmlns:mc="http://schemas.openxmlformats.org/markup-compatibility/2006">
                  <mc:Choice xmlns:v="urn:schemas-microsoft-com:vml" Requires="v">
                    <p:oleObj name="Drawing" r:id="rId14" imgW="2205000" imgH="711000" progId="">
                      <p:embed/>
                    </p:oleObj>
                  </mc:Choice>
                  <mc:Fallback>
                    <p:oleObj name="Drawing" r:id="rId14" imgW="2205000" imgH="711000" progId="">
                      <p:embed/>
                      <p:pic>
                        <p:nvPicPr>
                          <p:cNvPr id="891927" name="Object 2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785" y="2659"/>
                            <a:ext cx="703" cy="2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891928" name="Object 24"/>
              <p:cNvGraphicFramePr>
                <a:graphicFrameLocks noChangeAspect="1"/>
              </p:cNvGraphicFramePr>
              <p:nvPr/>
            </p:nvGraphicFramePr>
            <p:xfrm>
              <a:off x="4785" y="1661"/>
              <a:ext cx="703" cy="227"/>
            </p:xfrm>
            <a:graphic>
              <a:graphicData uri="http://schemas.openxmlformats.org/presentationml/2006/ole">
                <mc:AlternateContent xmlns:mc="http://schemas.openxmlformats.org/markup-compatibility/2006">
                  <mc:Choice xmlns:v="urn:schemas-microsoft-com:vml" Requires="v">
                    <p:oleObj name="Drawing" r:id="rId15" imgW="2205000" imgH="711000" progId="">
                      <p:embed/>
                    </p:oleObj>
                  </mc:Choice>
                  <mc:Fallback>
                    <p:oleObj name="Drawing" r:id="rId15" imgW="2205000" imgH="711000" progId="">
                      <p:embed/>
                      <p:pic>
                        <p:nvPicPr>
                          <p:cNvPr id="891928" name="Object 24"/>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785" y="1661"/>
                            <a:ext cx="703" cy="2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891929" name="Object 25"/>
              <p:cNvGraphicFramePr>
                <a:graphicFrameLocks noChangeAspect="1"/>
              </p:cNvGraphicFramePr>
              <p:nvPr/>
            </p:nvGraphicFramePr>
            <p:xfrm>
              <a:off x="4785" y="618"/>
              <a:ext cx="703" cy="227"/>
            </p:xfrm>
            <a:graphic>
              <a:graphicData uri="http://schemas.openxmlformats.org/presentationml/2006/ole">
                <mc:AlternateContent xmlns:mc="http://schemas.openxmlformats.org/markup-compatibility/2006">
                  <mc:Choice xmlns:v="urn:schemas-microsoft-com:vml" Requires="v">
                    <p:oleObj name="Drawing" r:id="rId16" imgW="2205000" imgH="711000" progId="">
                      <p:embed/>
                    </p:oleObj>
                  </mc:Choice>
                  <mc:Fallback>
                    <p:oleObj name="Drawing" r:id="rId16" imgW="2205000" imgH="711000" progId="">
                      <p:embed/>
                      <p:pic>
                        <p:nvPicPr>
                          <p:cNvPr id="891929" name="Object 25"/>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4785" y="618"/>
                            <a:ext cx="703" cy="2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pSp>
        <p:sp>
          <p:nvSpPr>
            <p:cNvPr id="891930" name="Text Box 26"/>
            <p:cNvSpPr txBox="1">
              <a:spLocks noChangeArrowheads="1"/>
            </p:cNvSpPr>
            <p:nvPr/>
          </p:nvSpPr>
          <p:spPr bwMode="auto">
            <a:xfrm>
              <a:off x="4967" y="890"/>
              <a:ext cx="404" cy="231"/>
            </a:xfrm>
            <a:prstGeom prst="rect">
              <a:avLst/>
            </a:prstGeom>
            <a:solidFill>
              <a:schemeClr val="bg1"/>
            </a:solidFill>
            <a:ln w="9525">
              <a:noFill/>
              <a:miter lim="800000"/>
              <a:headEnd/>
              <a:tailEnd/>
            </a:ln>
            <a:effectLst/>
          </p:spPr>
          <p:txBody>
            <a:bodyPr wrap="none">
              <a:spAutoFit/>
            </a:bodyPr>
            <a:lstStyle/>
            <a:p>
              <a:pPr algn="ctr" defTabSz="914400" fontAlgn="base">
                <a:spcBef>
                  <a:spcPct val="0"/>
                </a:spcBef>
                <a:spcAft>
                  <a:spcPct val="0"/>
                </a:spcAft>
              </a:pPr>
              <a:r>
                <a:rPr kumimoji="1" lang="ja-JP" altLang="en-US">
                  <a:solidFill>
                    <a:srgbClr val="000000"/>
                  </a:solidFill>
                  <a:latin typeface="Arial" charset="0"/>
                  <a:ea typeface="ＭＳ Ｐゴシック" charset="-128"/>
                </a:rPr>
                <a:t>関東</a:t>
              </a:r>
            </a:p>
          </p:txBody>
        </p:sp>
        <p:sp>
          <p:nvSpPr>
            <p:cNvPr id="891931" name="Text Box 27"/>
            <p:cNvSpPr txBox="1">
              <a:spLocks noChangeArrowheads="1"/>
            </p:cNvSpPr>
            <p:nvPr/>
          </p:nvSpPr>
          <p:spPr bwMode="auto">
            <a:xfrm>
              <a:off x="4694" y="1979"/>
              <a:ext cx="764" cy="231"/>
            </a:xfrm>
            <a:prstGeom prst="rect">
              <a:avLst/>
            </a:prstGeom>
            <a:solidFill>
              <a:schemeClr val="bg1"/>
            </a:solidFill>
            <a:ln w="9525">
              <a:noFill/>
              <a:miter lim="800000"/>
              <a:headEnd/>
              <a:tailEnd/>
            </a:ln>
            <a:effectLst/>
          </p:spPr>
          <p:txBody>
            <a:bodyPr wrap="none">
              <a:spAutoFit/>
            </a:bodyPr>
            <a:lstStyle/>
            <a:p>
              <a:pPr defTabSz="914400" fontAlgn="base">
                <a:spcBef>
                  <a:spcPct val="0"/>
                </a:spcBef>
                <a:spcAft>
                  <a:spcPct val="0"/>
                </a:spcAft>
              </a:pPr>
              <a:r>
                <a:rPr kumimoji="1" lang="ja-JP" altLang="en-US">
                  <a:solidFill>
                    <a:srgbClr val="000000"/>
                  </a:solidFill>
                  <a:latin typeface="Arial" charset="0"/>
                  <a:ea typeface="ＭＳ Ｐゴシック" charset="-128"/>
                </a:rPr>
                <a:t>岡山・広島</a:t>
              </a:r>
            </a:p>
          </p:txBody>
        </p:sp>
        <p:sp>
          <p:nvSpPr>
            <p:cNvPr id="891932" name="Text Box 28"/>
            <p:cNvSpPr txBox="1">
              <a:spLocks noChangeArrowheads="1"/>
            </p:cNvSpPr>
            <p:nvPr/>
          </p:nvSpPr>
          <p:spPr bwMode="auto">
            <a:xfrm>
              <a:off x="4876" y="3022"/>
              <a:ext cx="548" cy="231"/>
            </a:xfrm>
            <a:prstGeom prst="rect">
              <a:avLst/>
            </a:prstGeom>
            <a:solidFill>
              <a:schemeClr val="bg1"/>
            </a:solidFill>
            <a:ln w="9525">
              <a:noFill/>
              <a:miter lim="800000"/>
              <a:headEnd/>
              <a:tailEnd/>
            </a:ln>
            <a:effectLst/>
          </p:spPr>
          <p:txBody>
            <a:bodyPr wrap="none">
              <a:spAutoFit/>
            </a:bodyPr>
            <a:lstStyle/>
            <a:p>
              <a:pPr defTabSz="914400" fontAlgn="base">
                <a:spcBef>
                  <a:spcPct val="0"/>
                </a:spcBef>
                <a:spcAft>
                  <a:spcPct val="0"/>
                </a:spcAft>
              </a:pPr>
              <a:r>
                <a:rPr kumimoji="1" lang="ja-JP" altLang="en-US">
                  <a:solidFill>
                    <a:srgbClr val="000000"/>
                  </a:solidFill>
                  <a:latin typeface="Arial" charset="0"/>
                  <a:ea typeface="ＭＳ Ｐゴシック" charset="-128"/>
                </a:rPr>
                <a:t>北九州</a:t>
              </a:r>
            </a:p>
          </p:txBody>
        </p:sp>
      </p:grpSp>
      <p:grpSp>
        <p:nvGrpSpPr>
          <p:cNvPr id="7" name="Group 29"/>
          <p:cNvGrpSpPr>
            <a:grpSpLocks/>
          </p:cNvGrpSpPr>
          <p:nvPr/>
        </p:nvGrpSpPr>
        <p:grpSpPr bwMode="auto">
          <a:xfrm>
            <a:off x="1208089" y="765175"/>
            <a:ext cx="7559675" cy="4364038"/>
            <a:chOff x="703" y="618"/>
            <a:chExt cx="4762" cy="2749"/>
          </a:xfrm>
        </p:grpSpPr>
        <p:sp>
          <p:nvSpPr>
            <p:cNvPr id="891934" name="Line 30"/>
            <p:cNvSpPr>
              <a:spLocks noChangeShapeType="1"/>
            </p:cNvSpPr>
            <p:nvPr/>
          </p:nvSpPr>
          <p:spPr bwMode="auto">
            <a:xfrm flipV="1">
              <a:off x="703" y="618"/>
              <a:ext cx="4762" cy="2749"/>
            </a:xfrm>
            <a:prstGeom prst="line">
              <a:avLst/>
            </a:prstGeom>
            <a:noFill/>
            <a:ln w="76200">
              <a:solidFill>
                <a:schemeClr val="bg2"/>
              </a:solidFill>
              <a:prstDash val="sysDot"/>
              <a:round/>
              <a:headEnd/>
              <a:tailEnd/>
            </a:ln>
            <a:effectLst/>
          </p:spPr>
          <p:txBody>
            <a:bodyPr/>
            <a:lstStyle/>
            <a:p>
              <a:pPr defTabSz="914400" fontAlgn="base">
                <a:spcBef>
                  <a:spcPct val="0"/>
                </a:spcBef>
                <a:spcAft>
                  <a:spcPct val="0"/>
                </a:spcAft>
              </a:pPr>
              <a:endParaRPr kumimoji="1" lang="ja-JP" altLang="en-US">
                <a:solidFill>
                  <a:srgbClr val="000000"/>
                </a:solidFill>
                <a:latin typeface="Arial" charset="0"/>
                <a:ea typeface="ＭＳ Ｐゴシック" charset="-128"/>
              </a:endParaRPr>
            </a:p>
          </p:txBody>
        </p:sp>
        <p:sp>
          <p:nvSpPr>
            <p:cNvPr id="891935" name="Line 31"/>
            <p:cNvSpPr>
              <a:spLocks noChangeShapeType="1"/>
            </p:cNvSpPr>
            <p:nvPr/>
          </p:nvSpPr>
          <p:spPr bwMode="auto">
            <a:xfrm flipH="1" flipV="1">
              <a:off x="703" y="618"/>
              <a:ext cx="4762" cy="2749"/>
            </a:xfrm>
            <a:prstGeom prst="line">
              <a:avLst/>
            </a:prstGeom>
            <a:noFill/>
            <a:ln w="76200">
              <a:solidFill>
                <a:schemeClr val="bg2"/>
              </a:solidFill>
              <a:prstDash val="sysDot"/>
              <a:round/>
              <a:headEnd/>
              <a:tailEnd/>
            </a:ln>
            <a:effectLst/>
          </p:spPr>
          <p:txBody>
            <a:bodyPr/>
            <a:lstStyle/>
            <a:p>
              <a:pPr defTabSz="914400" fontAlgn="base">
                <a:spcBef>
                  <a:spcPct val="0"/>
                </a:spcBef>
                <a:spcAft>
                  <a:spcPct val="0"/>
                </a:spcAft>
              </a:pPr>
              <a:endParaRPr kumimoji="1" lang="ja-JP" altLang="en-US">
                <a:solidFill>
                  <a:srgbClr val="000000"/>
                </a:solidFill>
                <a:latin typeface="Arial" charset="0"/>
                <a:ea typeface="ＭＳ Ｐゴシック" charset="-128"/>
              </a:endParaRPr>
            </a:p>
          </p:txBody>
        </p:sp>
      </p:grpSp>
      <p:sp>
        <p:nvSpPr>
          <p:cNvPr id="8" name="スライド番号プレースホルダー 7">
            <a:extLst>
              <a:ext uri="{FF2B5EF4-FFF2-40B4-BE49-F238E27FC236}">
                <a16:creationId xmlns:a16="http://schemas.microsoft.com/office/drawing/2014/main" id="{6444B4F4-0EA9-27B6-1CF3-28CE26195A06}"/>
              </a:ext>
            </a:extLst>
          </p:cNvPr>
          <p:cNvSpPr>
            <a:spLocks noGrp="1"/>
          </p:cNvSpPr>
          <p:nvPr>
            <p:ph type="sldNum" sz="quarter" idx="12"/>
          </p:nvPr>
        </p:nvSpPr>
        <p:spPr/>
        <p:txBody>
          <a:bodyPr/>
          <a:lstStyle/>
          <a:p>
            <a:fld id="{C048792C-938D-439F-9379-B690179B14CD}" type="slidenum">
              <a:rPr lang="en-US" altLang="ja-JP" sz="2000" smtClean="0">
                <a:solidFill>
                  <a:srgbClr val="000000"/>
                </a:solidFill>
              </a:rPr>
              <a:pPr/>
              <a:t>34</a:t>
            </a:fld>
            <a:endParaRPr lang="en-US" altLang="ja-JP" sz="2000">
              <a:solidFill>
                <a:srgbClr val="000000"/>
              </a:solidFill>
            </a:endParaRPr>
          </a:p>
        </p:txBody>
      </p:sp>
    </p:spTree>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left)">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ipe(left)">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dissolve">
                                      <p:cBhvr>
                                        <p:cTn id="2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2930" name="Rectangle 2"/>
          <p:cNvSpPr>
            <a:spLocks noChangeArrowheads="1"/>
          </p:cNvSpPr>
          <p:nvPr/>
        </p:nvSpPr>
        <p:spPr bwMode="auto">
          <a:xfrm>
            <a:off x="2144713" y="4581526"/>
            <a:ext cx="6985000" cy="2016125"/>
          </a:xfrm>
          <a:prstGeom prst="rect">
            <a:avLst/>
          </a:prstGeom>
          <a:solidFill>
            <a:srgbClr val="FFFF99"/>
          </a:solidFill>
          <a:ln w="9525">
            <a:no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charset="0"/>
              <a:ea typeface="ＭＳ Ｐゴシック" charset="-128"/>
            </a:endParaRPr>
          </a:p>
        </p:txBody>
      </p:sp>
      <p:sp>
        <p:nvSpPr>
          <p:cNvPr id="892931" name="Rectangle 3"/>
          <p:cNvSpPr>
            <a:spLocks noChangeArrowheads="1"/>
          </p:cNvSpPr>
          <p:nvPr/>
        </p:nvSpPr>
        <p:spPr bwMode="auto">
          <a:xfrm>
            <a:off x="2144713" y="2349501"/>
            <a:ext cx="6985000" cy="2016125"/>
          </a:xfrm>
          <a:prstGeom prst="rect">
            <a:avLst/>
          </a:prstGeom>
          <a:solidFill>
            <a:srgbClr val="FFCCFF"/>
          </a:solidFill>
          <a:ln w="9525">
            <a:no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charset="0"/>
              <a:ea typeface="ＭＳ Ｐゴシック" charset="-128"/>
            </a:endParaRPr>
          </a:p>
        </p:txBody>
      </p:sp>
      <p:sp>
        <p:nvSpPr>
          <p:cNvPr id="892932" name="Rectangle 4"/>
          <p:cNvSpPr>
            <a:spLocks noChangeArrowheads="1"/>
          </p:cNvSpPr>
          <p:nvPr/>
        </p:nvSpPr>
        <p:spPr bwMode="auto">
          <a:xfrm>
            <a:off x="2216150" y="1"/>
            <a:ext cx="6985000" cy="2016125"/>
          </a:xfrm>
          <a:prstGeom prst="rect">
            <a:avLst/>
          </a:prstGeom>
          <a:solidFill>
            <a:schemeClr val="accent1"/>
          </a:solidFill>
          <a:ln w="9525">
            <a:no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charset="0"/>
              <a:ea typeface="ＭＳ Ｐゴシック" charset="-128"/>
            </a:endParaRPr>
          </a:p>
        </p:txBody>
      </p:sp>
      <p:graphicFrame>
        <p:nvGraphicFramePr>
          <p:cNvPr id="892933" name="Object 5"/>
          <p:cNvGraphicFramePr>
            <a:graphicFrameLocks noChangeAspect="1"/>
          </p:cNvGraphicFramePr>
          <p:nvPr/>
        </p:nvGraphicFramePr>
        <p:xfrm>
          <a:off x="7905751" y="1557338"/>
          <a:ext cx="669925" cy="215900"/>
        </p:xfrm>
        <a:graphic>
          <a:graphicData uri="http://schemas.openxmlformats.org/presentationml/2006/ole">
            <mc:AlternateContent xmlns:mc="http://schemas.openxmlformats.org/markup-compatibility/2006">
              <mc:Choice xmlns:v="urn:schemas-microsoft-com:vml" Requires="v">
                <p:oleObj name="Drawing" r:id="rId3" imgW="2205000" imgH="711000" progId="">
                  <p:embed/>
                </p:oleObj>
              </mc:Choice>
              <mc:Fallback>
                <p:oleObj name="Drawing" r:id="rId3" imgW="2205000" imgH="711000" progId="">
                  <p:embed/>
                  <p:pic>
                    <p:nvPicPr>
                      <p:cNvPr id="892933" name="Object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905751" y="1557338"/>
                        <a:ext cx="669925" cy="215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892934" name="Text Box 6"/>
          <p:cNvSpPr txBox="1">
            <a:spLocks noChangeArrowheads="1"/>
          </p:cNvSpPr>
          <p:nvPr/>
        </p:nvSpPr>
        <p:spPr bwMode="auto">
          <a:xfrm>
            <a:off x="1712913" y="5013326"/>
            <a:ext cx="869950" cy="366713"/>
          </a:xfrm>
          <a:prstGeom prst="rect">
            <a:avLst/>
          </a:prstGeom>
          <a:solidFill>
            <a:schemeClr val="bg1"/>
          </a:solidFill>
          <a:ln w="9525">
            <a:noFill/>
            <a:miter lim="800000"/>
            <a:headEnd/>
            <a:tailEnd/>
          </a:ln>
          <a:effectLst/>
        </p:spPr>
        <p:txBody>
          <a:bodyPr wrap="none">
            <a:spAutoFit/>
          </a:bodyPr>
          <a:lstStyle/>
          <a:p>
            <a:pPr defTabSz="914400" fontAlgn="base">
              <a:spcBef>
                <a:spcPct val="0"/>
              </a:spcBef>
              <a:spcAft>
                <a:spcPct val="0"/>
              </a:spcAft>
            </a:pPr>
            <a:r>
              <a:rPr kumimoji="1" lang="ja-JP" altLang="en-US">
                <a:solidFill>
                  <a:srgbClr val="000000"/>
                </a:solidFill>
                <a:latin typeface="Arial" charset="0"/>
                <a:ea typeface="ＭＳ Ｐゴシック" charset="-128"/>
              </a:rPr>
              <a:t>北九州</a:t>
            </a:r>
          </a:p>
        </p:txBody>
      </p:sp>
      <p:graphicFrame>
        <p:nvGraphicFramePr>
          <p:cNvPr id="892935" name="Object 7"/>
          <p:cNvGraphicFramePr>
            <a:graphicFrameLocks noChangeAspect="1"/>
          </p:cNvGraphicFramePr>
          <p:nvPr/>
        </p:nvGraphicFramePr>
        <p:xfrm>
          <a:off x="7905750" y="549275"/>
          <a:ext cx="673100" cy="215900"/>
        </p:xfrm>
        <a:graphic>
          <a:graphicData uri="http://schemas.openxmlformats.org/presentationml/2006/ole">
            <mc:AlternateContent xmlns:mc="http://schemas.openxmlformats.org/markup-compatibility/2006">
              <mc:Choice xmlns:v="urn:schemas-microsoft-com:vml" Requires="v">
                <p:oleObj name="Drawing" r:id="rId5" imgW="2205000" imgH="711000" progId="">
                  <p:embed/>
                </p:oleObj>
              </mc:Choice>
              <mc:Fallback>
                <p:oleObj name="Drawing" r:id="rId5" imgW="2205000" imgH="711000" progId="">
                  <p:embed/>
                  <p:pic>
                    <p:nvPicPr>
                      <p:cNvPr id="892935" name="Object 7"/>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905750" y="549275"/>
                        <a:ext cx="673100" cy="215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892936" name="Object 8"/>
          <p:cNvGraphicFramePr>
            <a:graphicFrameLocks noChangeAspect="1"/>
          </p:cNvGraphicFramePr>
          <p:nvPr/>
        </p:nvGraphicFramePr>
        <p:xfrm>
          <a:off x="7905751" y="3068638"/>
          <a:ext cx="669925" cy="215900"/>
        </p:xfrm>
        <a:graphic>
          <a:graphicData uri="http://schemas.openxmlformats.org/presentationml/2006/ole">
            <mc:AlternateContent xmlns:mc="http://schemas.openxmlformats.org/markup-compatibility/2006">
              <mc:Choice xmlns:v="urn:schemas-microsoft-com:vml" Requires="v">
                <p:oleObj name="Drawing" r:id="rId7" imgW="2205000" imgH="711000" progId="">
                  <p:embed/>
                </p:oleObj>
              </mc:Choice>
              <mc:Fallback>
                <p:oleObj name="Drawing" r:id="rId7" imgW="2205000" imgH="711000" progId="">
                  <p:embed/>
                  <p:pic>
                    <p:nvPicPr>
                      <p:cNvPr id="892936" name="Object 8"/>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905751" y="3068638"/>
                        <a:ext cx="669925" cy="215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892937" name="Line 9"/>
          <p:cNvSpPr>
            <a:spLocks noChangeShapeType="1"/>
          </p:cNvSpPr>
          <p:nvPr/>
        </p:nvSpPr>
        <p:spPr bwMode="auto">
          <a:xfrm>
            <a:off x="3657601" y="2001838"/>
            <a:ext cx="1871663" cy="0"/>
          </a:xfrm>
          <a:prstGeom prst="line">
            <a:avLst/>
          </a:prstGeom>
          <a:noFill/>
          <a:ln w="38100">
            <a:solidFill>
              <a:schemeClr val="tx1"/>
            </a:solidFill>
            <a:round/>
            <a:headEnd/>
            <a:tailEnd/>
          </a:ln>
          <a:effectLst/>
        </p:spPr>
        <p:txBody>
          <a:bodyPr/>
          <a:lstStyle/>
          <a:p>
            <a:pPr defTabSz="914400" fontAlgn="base">
              <a:spcBef>
                <a:spcPct val="0"/>
              </a:spcBef>
              <a:spcAft>
                <a:spcPct val="0"/>
              </a:spcAft>
            </a:pPr>
            <a:endParaRPr kumimoji="1" lang="ja-JP" altLang="en-US">
              <a:solidFill>
                <a:srgbClr val="000000"/>
              </a:solidFill>
              <a:latin typeface="Arial" charset="0"/>
              <a:ea typeface="ＭＳ Ｐゴシック" charset="-128"/>
            </a:endParaRPr>
          </a:p>
        </p:txBody>
      </p:sp>
      <p:sp>
        <p:nvSpPr>
          <p:cNvPr id="892938" name="Line 10"/>
          <p:cNvSpPr>
            <a:spLocks noChangeShapeType="1"/>
          </p:cNvSpPr>
          <p:nvPr/>
        </p:nvSpPr>
        <p:spPr bwMode="auto">
          <a:xfrm>
            <a:off x="3657601" y="1641475"/>
            <a:ext cx="4105275" cy="0"/>
          </a:xfrm>
          <a:prstGeom prst="line">
            <a:avLst/>
          </a:prstGeom>
          <a:noFill/>
          <a:ln w="38100">
            <a:solidFill>
              <a:schemeClr val="tx1"/>
            </a:solidFill>
            <a:round/>
            <a:headEnd/>
            <a:tailEnd/>
          </a:ln>
          <a:effectLst/>
        </p:spPr>
        <p:txBody>
          <a:bodyPr/>
          <a:lstStyle/>
          <a:p>
            <a:pPr defTabSz="914400" fontAlgn="base">
              <a:spcBef>
                <a:spcPct val="0"/>
              </a:spcBef>
              <a:spcAft>
                <a:spcPct val="0"/>
              </a:spcAft>
            </a:pPr>
            <a:endParaRPr kumimoji="1" lang="ja-JP" altLang="en-US">
              <a:solidFill>
                <a:srgbClr val="000000"/>
              </a:solidFill>
              <a:latin typeface="Arial" charset="0"/>
              <a:ea typeface="ＭＳ Ｐゴシック" charset="-128"/>
            </a:endParaRPr>
          </a:p>
        </p:txBody>
      </p:sp>
      <p:sp>
        <p:nvSpPr>
          <p:cNvPr id="892939" name="Line 11"/>
          <p:cNvSpPr>
            <a:spLocks noChangeShapeType="1"/>
          </p:cNvSpPr>
          <p:nvPr/>
        </p:nvSpPr>
        <p:spPr bwMode="auto">
          <a:xfrm>
            <a:off x="3657601" y="1293813"/>
            <a:ext cx="2447925" cy="0"/>
          </a:xfrm>
          <a:prstGeom prst="line">
            <a:avLst/>
          </a:prstGeom>
          <a:noFill/>
          <a:ln w="38100">
            <a:solidFill>
              <a:schemeClr val="tx1"/>
            </a:solidFill>
            <a:round/>
            <a:headEnd/>
            <a:tailEnd/>
          </a:ln>
          <a:effectLst/>
        </p:spPr>
        <p:txBody>
          <a:bodyPr/>
          <a:lstStyle/>
          <a:p>
            <a:pPr defTabSz="914400" fontAlgn="base">
              <a:spcBef>
                <a:spcPct val="0"/>
              </a:spcBef>
              <a:spcAft>
                <a:spcPct val="0"/>
              </a:spcAft>
            </a:pPr>
            <a:endParaRPr kumimoji="1" lang="ja-JP" altLang="en-US">
              <a:solidFill>
                <a:srgbClr val="000000"/>
              </a:solidFill>
              <a:latin typeface="Arial" charset="0"/>
              <a:ea typeface="ＭＳ Ｐゴシック" charset="-128"/>
            </a:endParaRPr>
          </a:p>
        </p:txBody>
      </p:sp>
      <p:sp>
        <p:nvSpPr>
          <p:cNvPr id="892940" name="Text Box 12"/>
          <p:cNvSpPr txBox="1">
            <a:spLocks noChangeArrowheads="1"/>
          </p:cNvSpPr>
          <p:nvPr/>
        </p:nvSpPr>
        <p:spPr bwMode="auto">
          <a:xfrm>
            <a:off x="6248400" y="1065213"/>
            <a:ext cx="387350" cy="457200"/>
          </a:xfrm>
          <a:prstGeom prst="rect">
            <a:avLst/>
          </a:prstGeom>
          <a:noFill/>
          <a:ln w="9525">
            <a:noFill/>
            <a:miter lim="800000"/>
            <a:headEnd/>
            <a:tailEnd/>
          </a:ln>
          <a:effectLst/>
        </p:spPr>
        <p:txBody>
          <a:bodyPr wrap="none">
            <a:spAutoFit/>
          </a:bodyPr>
          <a:lstStyle/>
          <a:p>
            <a:pPr defTabSz="914400" fontAlgn="base">
              <a:spcBef>
                <a:spcPct val="0"/>
              </a:spcBef>
              <a:spcAft>
                <a:spcPct val="0"/>
              </a:spcAft>
            </a:pPr>
            <a:r>
              <a:rPr kumimoji="1" lang="en-US" altLang="ja-JP" sz="2400">
                <a:solidFill>
                  <a:srgbClr val="000000"/>
                </a:solidFill>
                <a:latin typeface="Arial" charset="0"/>
                <a:ea typeface="ＭＳ Ｐゴシック" charset="-128"/>
              </a:rPr>
              <a:t>X</a:t>
            </a:r>
          </a:p>
        </p:txBody>
      </p:sp>
      <p:sp>
        <p:nvSpPr>
          <p:cNvPr id="892941" name="Text Box 13"/>
          <p:cNvSpPr txBox="1">
            <a:spLocks noChangeArrowheads="1"/>
          </p:cNvSpPr>
          <p:nvPr/>
        </p:nvSpPr>
        <p:spPr bwMode="auto">
          <a:xfrm>
            <a:off x="5600700" y="1785938"/>
            <a:ext cx="387350" cy="457200"/>
          </a:xfrm>
          <a:prstGeom prst="rect">
            <a:avLst/>
          </a:prstGeom>
          <a:noFill/>
          <a:ln w="9525">
            <a:noFill/>
            <a:miter lim="800000"/>
            <a:headEnd/>
            <a:tailEnd/>
          </a:ln>
          <a:effectLst/>
        </p:spPr>
        <p:txBody>
          <a:bodyPr wrap="none">
            <a:spAutoFit/>
          </a:bodyPr>
          <a:lstStyle/>
          <a:p>
            <a:pPr defTabSz="914400" fontAlgn="base">
              <a:spcBef>
                <a:spcPct val="0"/>
              </a:spcBef>
              <a:spcAft>
                <a:spcPct val="0"/>
              </a:spcAft>
            </a:pPr>
            <a:r>
              <a:rPr kumimoji="1" lang="en-US" altLang="ja-JP" sz="2400">
                <a:solidFill>
                  <a:srgbClr val="000000"/>
                </a:solidFill>
                <a:latin typeface="Arial" charset="0"/>
                <a:ea typeface="ＭＳ Ｐゴシック" charset="-128"/>
              </a:rPr>
              <a:t>X</a:t>
            </a:r>
          </a:p>
        </p:txBody>
      </p:sp>
      <p:sp>
        <p:nvSpPr>
          <p:cNvPr id="892942" name="Line 14"/>
          <p:cNvSpPr>
            <a:spLocks noChangeShapeType="1"/>
          </p:cNvSpPr>
          <p:nvPr/>
        </p:nvSpPr>
        <p:spPr bwMode="auto">
          <a:xfrm>
            <a:off x="3657601" y="950913"/>
            <a:ext cx="2232025" cy="0"/>
          </a:xfrm>
          <a:prstGeom prst="line">
            <a:avLst/>
          </a:prstGeom>
          <a:noFill/>
          <a:ln w="38100">
            <a:solidFill>
              <a:schemeClr val="tx1"/>
            </a:solidFill>
            <a:round/>
            <a:headEnd/>
            <a:tailEnd/>
          </a:ln>
          <a:effectLst/>
        </p:spPr>
        <p:txBody>
          <a:bodyPr/>
          <a:lstStyle/>
          <a:p>
            <a:pPr defTabSz="914400" fontAlgn="base">
              <a:spcBef>
                <a:spcPct val="0"/>
              </a:spcBef>
              <a:spcAft>
                <a:spcPct val="0"/>
              </a:spcAft>
            </a:pPr>
            <a:endParaRPr kumimoji="1" lang="ja-JP" altLang="en-US">
              <a:solidFill>
                <a:srgbClr val="000000"/>
              </a:solidFill>
              <a:latin typeface="Arial" charset="0"/>
              <a:ea typeface="ＭＳ Ｐゴシック" charset="-128"/>
            </a:endParaRPr>
          </a:p>
        </p:txBody>
      </p:sp>
      <p:sp>
        <p:nvSpPr>
          <p:cNvPr id="892943" name="Line 15"/>
          <p:cNvSpPr>
            <a:spLocks noChangeShapeType="1"/>
          </p:cNvSpPr>
          <p:nvPr/>
        </p:nvSpPr>
        <p:spPr bwMode="auto">
          <a:xfrm>
            <a:off x="3657601" y="620713"/>
            <a:ext cx="4175125" cy="0"/>
          </a:xfrm>
          <a:prstGeom prst="line">
            <a:avLst/>
          </a:prstGeom>
          <a:noFill/>
          <a:ln w="38100">
            <a:solidFill>
              <a:schemeClr val="tx1"/>
            </a:solidFill>
            <a:round/>
            <a:headEnd/>
            <a:tailEnd/>
          </a:ln>
          <a:effectLst/>
        </p:spPr>
        <p:txBody>
          <a:bodyPr/>
          <a:lstStyle/>
          <a:p>
            <a:pPr defTabSz="914400" fontAlgn="base">
              <a:spcBef>
                <a:spcPct val="0"/>
              </a:spcBef>
              <a:spcAft>
                <a:spcPct val="0"/>
              </a:spcAft>
            </a:pPr>
            <a:endParaRPr kumimoji="1" lang="ja-JP" altLang="en-US">
              <a:solidFill>
                <a:srgbClr val="000000"/>
              </a:solidFill>
              <a:latin typeface="Arial" charset="0"/>
              <a:ea typeface="ＭＳ Ｐゴシック" charset="-128"/>
            </a:endParaRPr>
          </a:p>
        </p:txBody>
      </p:sp>
      <p:sp>
        <p:nvSpPr>
          <p:cNvPr id="892944" name="Line 16"/>
          <p:cNvSpPr>
            <a:spLocks noChangeShapeType="1"/>
          </p:cNvSpPr>
          <p:nvPr/>
        </p:nvSpPr>
        <p:spPr bwMode="auto">
          <a:xfrm>
            <a:off x="3657601" y="260350"/>
            <a:ext cx="4105275" cy="0"/>
          </a:xfrm>
          <a:prstGeom prst="line">
            <a:avLst/>
          </a:prstGeom>
          <a:noFill/>
          <a:ln w="38100">
            <a:solidFill>
              <a:schemeClr val="tx1"/>
            </a:solidFill>
            <a:round/>
            <a:headEnd/>
            <a:tailEnd/>
          </a:ln>
          <a:effectLst/>
        </p:spPr>
        <p:txBody>
          <a:bodyPr/>
          <a:lstStyle/>
          <a:p>
            <a:pPr defTabSz="914400" fontAlgn="base">
              <a:spcBef>
                <a:spcPct val="0"/>
              </a:spcBef>
              <a:spcAft>
                <a:spcPct val="0"/>
              </a:spcAft>
            </a:pPr>
            <a:endParaRPr kumimoji="1" lang="ja-JP" altLang="en-US">
              <a:solidFill>
                <a:srgbClr val="000000"/>
              </a:solidFill>
              <a:latin typeface="Arial" charset="0"/>
              <a:ea typeface="ＭＳ Ｐゴシック" charset="-128"/>
            </a:endParaRPr>
          </a:p>
        </p:txBody>
      </p:sp>
      <p:sp>
        <p:nvSpPr>
          <p:cNvPr id="892945" name="Text Box 17"/>
          <p:cNvSpPr txBox="1">
            <a:spLocks noChangeArrowheads="1"/>
          </p:cNvSpPr>
          <p:nvPr/>
        </p:nvSpPr>
        <p:spPr bwMode="auto">
          <a:xfrm>
            <a:off x="5961063" y="704850"/>
            <a:ext cx="387350" cy="457200"/>
          </a:xfrm>
          <a:prstGeom prst="rect">
            <a:avLst/>
          </a:prstGeom>
          <a:noFill/>
          <a:ln w="9525">
            <a:noFill/>
            <a:miter lim="800000"/>
            <a:headEnd/>
            <a:tailEnd/>
          </a:ln>
          <a:effectLst/>
        </p:spPr>
        <p:txBody>
          <a:bodyPr wrap="none">
            <a:spAutoFit/>
          </a:bodyPr>
          <a:lstStyle/>
          <a:p>
            <a:pPr defTabSz="914400" fontAlgn="base">
              <a:spcBef>
                <a:spcPct val="0"/>
              </a:spcBef>
              <a:spcAft>
                <a:spcPct val="0"/>
              </a:spcAft>
            </a:pPr>
            <a:r>
              <a:rPr kumimoji="1" lang="en-US" altLang="ja-JP" sz="2400">
                <a:solidFill>
                  <a:srgbClr val="000000"/>
                </a:solidFill>
                <a:latin typeface="Arial" charset="0"/>
                <a:ea typeface="ＭＳ Ｐゴシック" charset="-128"/>
              </a:rPr>
              <a:t>X</a:t>
            </a:r>
          </a:p>
        </p:txBody>
      </p:sp>
      <p:grpSp>
        <p:nvGrpSpPr>
          <p:cNvPr id="2" name="Group 18"/>
          <p:cNvGrpSpPr>
            <a:grpSpLocks/>
          </p:cNvGrpSpPr>
          <p:nvPr/>
        </p:nvGrpSpPr>
        <p:grpSpPr bwMode="auto">
          <a:xfrm>
            <a:off x="1712914" y="1700213"/>
            <a:ext cx="720725" cy="3168650"/>
            <a:chOff x="839" y="1071"/>
            <a:chExt cx="454" cy="1996"/>
          </a:xfrm>
        </p:grpSpPr>
        <p:sp>
          <p:nvSpPr>
            <p:cNvPr id="892947" name="Line 19"/>
            <p:cNvSpPr>
              <a:spLocks noChangeShapeType="1"/>
            </p:cNvSpPr>
            <p:nvPr/>
          </p:nvSpPr>
          <p:spPr bwMode="auto">
            <a:xfrm>
              <a:off x="839" y="2069"/>
              <a:ext cx="453" cy="0"/>
            </a:xfrm>
            <a:prstGeom prst="line">
              <a:avLst/>
            </a:prstGeom>
            <a:noFill/>
            <a:ln w="38100">
              <a:solidFill>
                <a:schemeClr val="tx1"/>
              </a:solidFill>
              <a:round/>
              <a:headEnd/>
              <a:tailEnd type="triangle" w="lg" len="lg"/>
            </a:ln>
            <a:effectLst/>
          </p:spPr>
          <p:txBody>
            <a:bodyPr/>
            <a:lstStyle/>
            <a:p>
              <a:pPr defTabSz="914400" fontAlgn="base">
                <a:spcBef>
                  <a:spcPct val="0"/>
                </a:spcBef>
                <a:spcAft>
                  <a:spcPct val="0"/>
                </a:spcAft>
              </a:pPr>
              <a:endParaRPr kumimoji="1" lang="ja-JP" altLang="en-US">
                <a:solidFill>
                  <a:srgbClr val="000000"/>
                </a:solidFill>
                <a:latin typeface="Arial" charset="0"/>
                <a:ea typeface="ＭＳ Ｐゴシック" charset="-128"/>
              </a:endParaRPr>
            </a:p>
          </p:txBody>
        </p:sp>
        <p:sp>
          <p:nvSpPr>
            <p:cNvPr id="892948" name="Line 20"/>
            <p:cNvSpPr>
              <a:spLocks noChangeShapeType="1"/>
            </p:cNvSpPr>
            <p:nvPr/>
          </p:nvSpPr>
          <p:spPr bwMode="auto">
            <a:xfrm flipV="1">
              <a:off x="839" y="1071"/>
              <a:ext cx="454" cy="998"/>
            </a:xfrm>
            <a:prstGeom prst="line">
              <a:avLst/>
            </a:prstGeom>
            <a:noFill/>
            <a:ln w="38100">
              <a:solidFill>
                <a:schemeClr val="tx1"/>
              </a:solidFill>
              <a:round/>
              <a:headEnd/>
              <a:tailEnd type="triangle" w="lg" len="lg"/>
            </a:ln>
            <a:effectLst/>
          </p:spPr>
          <p:txBody>
            <a:bodyPr/>
            <a:lstStyle/>
            <a:p>
              <a:pPr defTabSz="914400" fontAlgn="base">
                <a:spcBef>
                  <a:spcPct val="0"/>
                </a:spcBef>
                <a:spcAft>
                  <a:spcPct val="0"/>
                </a:spcAft>
              </a:pPr>
              <a:endParaRPr kumimoji="1" lang="ja-JP" altLang="en-US">
                <a:solidFill>
                  <a:srgbClr val="000000"/>
                </a:solidFill>
                <a:latin typeface="Arial" charset="0"/>
                <a:ea typeface="ＭＳ Ｐゴシック" charset="-128"/>
              </a:endParaRPr>
            </a:p>
          </p:txBody>
        </p:sp>
        <p:sp>
          <p:nvSpPr>
            <p:cNvPr id="892949" name="Line 21"/>
            <p:cNvSpPr>
              <a:spLocks noChangeShapeType="1"/>
            </p:cNvSpPr>
            <p:nvPr/>
          </p:nvSpPr>
          <p:spPr bwMode="auto">
            <a:xfrm>
              <a:off x="839" y="2069"/>
              <a:ext cx="454" cy="998"/>
            </a:xfrm>
            <a:prstGeom prst="line">
              <a:avLst/>
            </a:prstGeom>
            <a:noFill/>
            <a:ln w="38100">
              <a:solidFill>
                <a:schemeClr val="tx1"/>
              </a:solidFill>
              <a:round/>
              <a:headEnd/>
              <a:tailEnd type="triangle" w="lg" len="lg"/>
            </a:ln>
            <a:effectLst/>
          </p:spPr>
          <p:txBody>
            <a:bodyPr/>
            <a:lstStyle/>
            <a:p>
              <a:pPr defTabSz="914400" fontAlgn="base">
                <a:spcBef>
                  <a:spcPct val="0"/>
                </a:spcBef>
                <a:spcAft>
                  <a:spcPct val="0"/>
                </a:spcAft>
              </a:pPr>
              <a:endParaRPr kumimoji="1" lang="ja-JP" altLang="en-US">
                <a:solidFill>
                  <a:srgbClr val="000000"/>
                </a:solidFill>
                <a:latin typeface="Arial" charset="0"/>
                <a:ea typeface="ＭＳ Ｐゴシック" charset="-128"/>
              </a:endParaRPr>
            </a:p>
          </p:txBody>
        </p:sp>
      </p:grpSp>
      <p:grpSp>
        <p:nvGrpSpPr>
          <p:cNvPr id="3" name="Group 22"/>
          <p:cNvGrpSpPr>
            <a:grpSpLocks/>
          </p:cNvGrpSpPr>
          <p:nvPr/>
        </p:nvGrpSpPr>
        <p:grpSpPr bwMode="auto">
          <a:xfrm>
            <a:off x="776288" y="2349500"/>
            <a:ext cx="673100" cy="1944688"/>
            <a:chOff x="249" y="1480"/>
            <a:chExt cx="424" cy="1225"/>
          </a:xfrm>
        </p:grpSpPr>
        <p:graphicFrame>
          <p:nvGraphicFramePr>
            <p:cNvPr id="892951" name="Object 23"/>
            <p:cNvGraphicFramePr>
              <a:graphicFrameLocks noChangeAspect="1"/>
            </p:cNvGraphicFramePr>
            <p:nvPr/>
          </p:nvGraphicFramePr>
          <p:xfrm>
            <a:off x="249" y="1480"/>
            <a:ext cx="424" cy="136"/>
          </p:xfrm>
          <a:graphic>
            <a:graphicData uri="http://schemas.openxmlformats.org/presentationml/2006/ole">
              <mc:AlternateContent xmlns:mc="http://schemas.openxmlformats.org/markup-compatibility/2006">
                <mc:Choice xmlns:v="urn:schemas-microsoft-com:vml" Requires="v">
                  <p:oleObj name="Drawing" r:id="rId9" imgW="2205000" imgH="711000" progId="">
                    <p:embed/>
                  </p:oleObj>
                </mc:Choice>
                <mc:Fallback>
                  <p:oleObj name="Drawing" r:id="rId9" imgW="2205000" imgH="711000" progId="">
                    <p:embed/>
                    <p:pic>
                      <p:nvPicPr>
                        <p:cNvPr id="892951" name="Object 2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49" y="1480"/>
                          <a:ext cx="424" cy="1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892952" name="Object 24"/>
            <p:cNvGraphicFramePr>
              <a:graphicFrameLocks noChangeAspect="1"/>
            </p:cNvGraphicFramePr>
            <p:nvPr/>
          </p:nvGraphicFramePr>
          <p:xfrm>
            <a:off x="249" y="1915"/>
            <a:ext cx="422" cy="136"/>
          </p:xfrm>
          <a:graphic>
            <a:graphicData uri="http://schemas.openxmlformats.org/presentationml/2006/ole">
              <mc:AlternateContent xmlns:mc="http://schemas.openxmlformats.org/markup-compatibility/2006">
                <mc:Choice xmlns:v="urn:schemas-microsoft-com:vml" Requires="v">
                  <p:oleObj name="Drawing" r:id="rId10" imgW="2205000" imgH="711000" progId="">
                    <p:embed/>
                  </p:oleObj>
                </mc:Choice>
                <mc:Fallback>
                  <p:oleObj name="Drawing" r:id="rId10" imgW="2205000" imgH="711000" progId="">
                    <p:embed/>
                    <p:pic>
                      <p:nvPicPr>
                        <p:cNvPr id="892952" name="Object 24"/>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49" y="1915"/>
                          <a:ext cx="422" cy="1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892953" name="Object 25"/>
            <p:cNvGraphicFramePr>
              <a:graphicFrameLocks noChangeAspect="1"/>
            </p:cNvGraphicFramePr>
            <p:nvPr/>
          </p:nvGraphicFramePr>
          <p:xfrm>
            <a:off x="249" y="2351"/>
            <a:ext cx="422" cy="136"/>
          </p:xfrm>
          <a:graphic>
            <a:graphicData uri="http://schemas.openxmlformats.org/presentationml/2006/ole">
              <mc:AlternateContent xmlns:mc="http://schemas.openxmlformats.org/markup-compatibility/2006">
                <mc:Choice xmlns:v="urn:schemas-microsoft-com:vml" Requires="v">
                  <p:oleObj name="Drawing" r:id="rId11" imgW="2205000" imgH="711000" progId="">
                    <p:embed/>
                  </p:oleObj>
                </mc:Choice>
                <mc:Fallback>
                  <p:oleObj name="Drawing" r:id="rId11" imgW="2205000" imgH="711000" progId="">
                    <p:embed/>
                    <p:pic>
                      <p:nvPicPr>
                        <p:cNvPr id="892953" name="Object 2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49" y="2351"/>
                          <a:ext cx="422" cy="1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892954" name="Object 26"/>
            <p:cNvGraphicFramePr>
              <a:graphicFrameLocks noChangeAspect="1"/>
            </p:cNvGraphicFramePr>
            <p:nvPr/>
          </p:nvGraphicFramePr>
          <p:xfrm>
            <a:off x="249" y="1697"/>
            <a:ext cx="424" cy="136"/>
          </p:xfrm>
          <a:graphic>
            <a:graphicData uri="http://schemas.openxmlformats.org/presentationml/2006/ole">
              <mc:AlternateContent xmlns:mc="http://schemas.openxmlformats.org/markup-compatibility/2006">
                <mc:Choice xmlns:v="urn:schemas-microsoft-com:vml" Requires="v">
                  <p:oleObj name="Drawing" r:id="rId12" imgW="2205000" imgH="711000" progId="">
                    <p:embed/>
                  </p:oleObj>
                </mc:Choice>
                <mc:Fallback>
                  <p:oleObj name="Drawing" r:id="rId12" imgW="2205000" imgH="711000" progId="">
                    <p:embed/>
                    <p:pic>
                      <p:nvPicPr>
                        <p:cNvPr id="892954" name="Object 2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49" y="1697"/>
                          <a:ext cx="424" cy="1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892955" name="Object 27"/>
            <p:cNvGraphicFramePr>
              <a:graphicFrameLocks noChangeAspect="1"/>
            </p:cNvGraphicFramePr>
            <p:nvPr/>
          </p:nvGraphicFramePr>
          <p:xfrm>
            <a:off x="249" y="2133"/>
            <a:ext cx="422" cy="136"/>
          </p:xfrm>
          <a:graphic>
            <a:graphicData uri="http://schemas.openxmlformats.org/presentationml/2006/ole">
              <mc:AlternateContent xmlns:mc="http://schemas.openxmlformats.org/markup-compatibility/2006">
                <mc:Choice xmlns:v="urn:schemas-microsoft-com:vml" Requires="v">
                  <p:oleObj name="Drawing" r:id="rId13" imgW="2205000" imgH="711000" progId="">
                    <p:embed/>
                  </p:oleObj>
                </mc:Choice>
                <mc:Fallback>
                  <p:oleObj name="Drawing" r:id="rId13" imgW="2205000" imgH="711000" progId="">
                    <p:embed/>
                    <p:pic>
                      <p:nvPicPr>
                        <p:cNvPr id="892955" name="Object 27"/>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49" y="2133"/>
                          <a:ext cx="422" cy="1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892956" name="Object 28"/>
            <p:cNvGraphicFramePr>
              <a:graphicFrameLocks noChangeAspect="1"/>
            </p:cNvGraphicFramePr>
            <p:nvPr/>
          </p:nvGraphicFramePr>
          <p:xfrm>
            <a:off x="249" y="2569"/>
            <a:ext cx="422" cy="136"/>
          </p:xfrm>
          <a:graphic>
            <a:graphicData uri="http://schemas.openxmlformats.org/presentationml/2006/ole">
              <mc:AlternateContent xmlns:mc="http://schemas.openxmlformats.org/markup-compatibility/2006">
                <mc:Choice xmlns:v="urn:schemas-microsoft-com:vml" Requires="v">
                  <p:oleObj name="Drawing" r:id="rId14" imgW="2205000" imgH="711000" progId="">
                    <p:embed/>
                  </p:oleObj>
                </mc:Choice>
                <mc:Fallback>
                  <p:oleObj name="Drawing" r:id="rId14" imgW="2205000" imgH="711000" progId="">
                    <p:embed/>
                    <p:pic>
                      <p:nvPicPr>
                        <p:cNvPr id="892956" name="Object 2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49" y="2569"/>
                          <a:ext cx="422" cy="1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pSp>
      <p:grpSp>
        <p:nvGrpSpPr>
          <p:cNvPr id="4" name="Group 29"/>
          <p:cNvGrpSpPr>
            <a:grpSpLocks/>
          </p:cNvGrpSpPr>
          <p:nvPr/>
        </p:nvGrpSpPr>
        <p:grpSpPr bwMode="auto">
          <a:xfrm>
            <a:off x="2792413" y="188914"/>
            <a:ext cx="673100" cy="1944687"/>
            <a:chOff x="249" y="1480"/>
            <a:chExt cx="424" cy="1225"/>
          </a:xfrm>
        </p:grpSpPr>
        <p:graphicFrame>
          <p:nvGraphicFramePr>
            <p:cNvPr id="892958" name="Object 30"/>
            <p:cNvGraphicFramePr>
              <a:graphicFrameLocks noChangeAspect="1"/>
            </p:cNvGraphicFramePr>
            <p:nvPr/>
          </p:nvGraphicFramePr>
          <p:xfrm>
            <a:off x="249" y="1480"/>
            <a:ext cx="424" cy="136"/>
          </p:xfrm>
          <a:graphic>
            <a:graphicData uri="http://schemas.openxmlformats.org/presentationml/2006/ole">
              <mc:AlternateContent xmlns:mc="http://schemas.openxmlformats.org/markup-compatibility/2006">
                <mc:Choice xmlns:v="urn:schemas-microsoft-com:vml" Requires="v">
                  <p:oleObj name="Drawing" r:id="rId15" imgW="2205000" imgH="711000" progId="">
                    <p:embed/>
                  </p:oleObj>
                </mc:Choice>
                <mc:Fallback>
                  <p:oleObj name="Drawing" r:id="rId15" imgW="2205000" imgH="711000" progId="">
                    <p:embed/>
                    <p:pic>
                      <p:nvPicPr>
                        <p:cNvPr id="892958" name="Object 30"/>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49" y="1480"/>
                          <a:ext cx="424" cy="1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892959" name="Object 31"/>
            <p:cNvGraphicFramePr>
              <a:graphicFrameLocks noChangeAspect="1"/>
            </p:cNvGraphicFramePr>
            <p:nvPr/>
          </p:nvGraphicFramePr>
          <p:xfrm>
            <a:off x="249" y="1915"/>
            <a:ext cx="422" cy="136"/>
          </p:xfrm>
          <a:graphic>
            <a:graphicData uri="http://schemas.openxmlformats.org/presentationml/2006/ole">
              <mc:AlternateContent xmlns:mc="http://schemas.openxmlformats.org/markup-compatibility/2006">
                <mc:Choice xmlns:v="urn:schemas-microsoft-com:vml" Requires="v">
                  <p:oleObj name="Drawing" r:id="rId16" imgW="2205000" imgH="711000" progId="">
                    <p:embed/>
                  </p:oleObj>
                </mc:Choice>
                <mc:Fallback>
                  <p:oleObj name="Drawing" r:id="rId16" imgW="2205000" imgH="711000" progId="">
                    <p:embed/>
                    <p:pic>
                      <p:nvPicPr>
                        <p:cNvPr id="892959" name="Object 31"/>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49" y="1915"/>
                          <a:ext cx="422" cy="1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892960" name="Object 32"/>
            <p:cNvGraphicFramePr>
              <a:graphicFrameLocks noChangeAspect="1"/>
            </p:cNvGraphicFramePr>
            <p:nvPr/>
          </p:nvGraphicFramePr>
          <p:xfrm>
            <a:off x="249" y="2351"/>
            <a:ext cx="422" cy="136"/>
          </p:xfrm>
          <a:graphic>
            <a:graphicData uri="http://schemas.openxmlformats.org/presentationml/2006/ole">
              <mc:AlternateContent xmlns:mc="http://schemas.openxmlformats.org/markup-compatibility/2006">
                <mc:Choice xmlns:v="urn:schemas-microsoft-com:vml" Requires="v">
                  <p:oleObj name="Drawing" r:id="rId17" imgW="2205000" imgH="711000" progId="">
                    <p:embed/>
                  </p:oleObj>
                </mc:Choice>
                <mc:Fallback>
                  <p:oleObj name="Drawing" r:id="rId17" imgW="2205000" imgH="711000" progId="">
                    <p:embed/>
                    <p:pic>
                      <p:nvPicPr>
                        <p:cNvPr id="892960" name="Object 3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49" y="2351"/>
                          <a:ext cx="422" cy="1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892961" name="Object 33"/>
            <p:cNvGraphicFramePr>
              <a:graphicFrameLocks noChangeAspect="1"/>
            </p:cNvGraphicFramePr>
            <p:nvPr/>
          </p:nvGraphicFramePr>
          <p:xfrm>
            <a:off x="249" y="1697"/>
            <a:ext cx="424" cy="136"/>
          </p:xfrm>
          <a:graphic>
            <a:graphicData uri="http://schemas.openxmlformats.org/presentationml/2006/ole">
              <mc:AlternateContent xmlns:mc="http://schemas.openxmlformats.org/markup-compatibility/2006">
                <mc:Choice xmlns:v="urn:schemas-microsoft-com:vml" Requires="v">
                  <p:oleObj name="Drawing" r:id="rId18" imgW="2205000" imgH="711000" progId="">
                    <p:embed/>
                  </p:oleObj>
                </mc:Choice>
                <mc:Fallback>
                  <p:oleObj name="Drawing" r:id="rId18" imgW="2205000" imgH="711000" progId="">
                    <p:embed/>
                    <p:pic>
                      <p:nvPicPr>
                        <p:cNvPr id="892961" name="Object 3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49" y="1697"/>
                          <a:ext cx="424" cy="1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892962" name="Object 34"/>
            <p:cNvGraphicFramePr>
              <a:graphicFrameLocks noChangeAspect="1"/>
            </p:cNvGraphicFramePr>
            <p:nvPr/>
          </p:nvGraphicFramePr>
          <p:xfrm>
            <a:off x="249" y="2133"/>
            <a:ext cx="422" cy="136"/>
          </p:xfrm>
          <a:graphic>
            <a:graphicData uri="http://schemas.openxmlformats.org/presentationml/2006/ole">
              <mc:AlternateContent xmlns:mc="http://schemas.openxmlformats.org/markup-compatibility/2006">
                <mc:Choice xmlns:v="urn:schemas-microsoft-com:vml" Requires="v">
                  <p:oleObj name="Drawing" r:id="rId19" imgW="2205000" imgH="711000" progId="">
                    <p:embed/>
                  </p:oleObj>
                </mc:Choice>
                <mc:Fallback>
                  <p:oleObj name="Drawing" r:id="rId19" imgW="2205000" imgH="711000" progId="">
                    <p:embed/>
                    <p:pic>
                      <p:nvPicPr>
                        <p:cNvPr id="892962" name="Object 34"/>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49" y="2133"/>
                          <a:ext cx="422" cy="1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892963" name="Object 35"/>
            <p:cNvGraphicFramePr>
              <a:graphicFrameLocks noChangeAspect="1"/>
            </p:cNvGraphicFramePr>
            <p:nvPr/>
          </p:nvGraphicFramePr>
          <p:xfrm>
            <a:off x="249" y="2569"/>
            <a:ext cx="422" cy="136"/>
          </p:xfrm>
          <a:graphic>
            <a:graphicData uri="http://schemas.openxmlformats.org/presentationml/2006/ole">
              <mc:AlternateContent xmlns:mc="http://schemas.openxmlformats.org/markup-compatibility/2006">
                <mc:Choice xmlns:v="urn:schemas-microsoft-com:vml" Requires="v">
                  <p:oleObj name="Drawing" r:id="rId20" imgW="2205000" imgH="711000" progId="">
                    <p:embed/>
                  </p:oleObj>
                </mc:Choice>
                <mc:Fallback>
                  <p:oleObj name="Drawing" r:id="rId20" imgW="2205000" imgH="711000" progId="">
                    <p:embed/>
                    <p:pic>
                      <p:nvPicPr>
                        <p:cNvPr id="892963" name="Object 3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49" y="2569"/>
                          <a:ext cx="422" cy="1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pSp>
      <p:grpSp>
        <p:nvGrpSpPr>
          <p:cNvPr id="5" name="Group 36"/>
          <p:cNvGrpSpPr>
            <a:grpSpLocks/>
          </p:cNvGrpSpPr>
          <p:nvPr/>
        </p:nvGrpSpPr>
        <p:grpSpPr bwMode="auto">
          <a:xfrm>
            <a:off x="2792413" y="2420939"/>
            <a:ext cx="673100" cy="1944687"/>
            <a:chOff x="249" y="1480"/>
            <a:chExt cx="424" cy="1225"/>
          </a:xfrm>
        </p:grpSpPr>
        <p:graphicFrame>
          <p:nvGraphicFramePr>
            <p:cNvPr id="892965" name="Object 37"/>
            <p:cNvGraphicFramePr>
              <a:graphicFrameLocks noChangeAspect="1"/>
            </p:cNvGraphicFramePr>
            <p:nvPr/>
          </p:nvGraphicFramePr>
          <p:xfrm>
            <a:off x="249" y="1480"/>
            <a:ext cx="424" cy="136"/>
          </p:xfrm>
          <a:graphic>
            <a:graphicData uri="http://schemas.openxmlformats.org/presentationml/2006/ole">
              <mc:AlternateContent xmlns:mc="http://schemas.openxmlformats.org/markup-compatibility/2006">
                <mc:Choice xmlns:v="urn:schemas-microsoft-com:vml" Requires="v">
                  <p:oleObj name="Drawing" r:id="rId21" imgW="2205000" imgH="711000" progId="">
                    <p:embed/>
                  </p:oleObj>
                </mc:Choice>
                <mc:Fallback>
                  <p:oleObj name="Drawing" r:id="rId21" imgW="2205000" imgH="711000" progId="">
                    <p:embed/>
                    <p:pic>
                      <p:nvPicPr>
                        <p:cNvPr id="892965" name="Object 37"/>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49" y="1480"/>
                          <a:ext cx="424" cy="1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892966" name="Object 38"/>
            <p:cNvGraphicFramePr>
              <a:graphicFrameLocks noChangeAspect="1"/>
            </p:cNvGraphicFramePr>
            <p:nvPr/>
          </p:nvGraphicFramePr>
          <p:xfrm>
            <a:off x="249" y="1915"/>
            <a:ext cx="422" cy="136"/>
          </p:xfrm>
          <a:graphic>
            <a:graphicData uri="http://schemas.openxmlformats.org/presentationml/2006/ole">
              <mc:AlternateContent xmlns:mc="http://schemas.openxmlformats.org/markup-compatibility/2006">
                <mc:Choice xmlns:v="urn:schemas-microsoft-com:vml" Requires="v">
                  <p:oleObj name="Drawing" r:id="rId22" imgW="2205000" imgH="711000" progId="">
                    <p:embed/>
                  </p:oleObj>
                </mc:Choice>
                <mc:Fallback>
                  <p:oleObj name="Drawing" r:id="rId22" imgW="2205000" imgH="711000" progId="">
                    <p:embed/>
                    <p:pic>
                      <p:nvPicPr>
                        <p:cNvPr id="892966" name="Object 38"/>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49" y="1915"/>
                          <a:ext cx="422" cy="1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892967" name="Object 39"/>
            <p:cNvGraphicFramePr>
              <a:graphicFrameLocks noChangeAspect="1"/>
            </p:cNvGraphicFramePr>
            <p:nvPr/>
          </p:nvGraphicFramePr>
          <p:xfrm>
            <a:off x="249" y="2351"/>
            <a:ext cx="422" cy="136"/>
          </p:xfrm>
          <a:graphic>
            <a:graphicData uri="http://schemas.openxmlformats.org/presentationml/2006/ole">
              <mc:AlternateContent xmlns:mc="http://schemas.openxmlformats.org/markup-compatibility/2006">
                <mc:Choice xmlns:v="urn:schemas-microsoft-com:vml" Requires="v">
                  <p:oleObj name="Drawing" r:id="rId23" imgW="2205000" imgH="711000" progId="">
                    <p:embed/>
                  </p:oleObj>
                </mc:Choice>
                <mc:Fallback>
                  <p:oleObj name="Drawing" r:id="rId23" imgW="2205000" imgH="711000" progId="">
                    <p:embed/>
                    <p:pic>
                      <p:nvPicPr>
                        <p:cNvPr id="892967" name="Object 39"/>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49" y="2351"/>
                          <a:ext cx="422" cy="1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892968" name="Object 40"/>
            <p:cNvGraphicFramePr>
              <a:graphicFrameLocks noChangeAspect="1"/>
            </p:cNvGraphicFramePr>
            <p:nvPr/>
          </p:nvGraphicFramePr>
          <p:xfrm>
            <a:off x="249" y="1697"/>
            <a:ext cx="424" cy="136"/>
          </p:xfrm>
          <a:graphic>
            <a:graphicData uri="http://schemas.openxmlformats.org/presentationml/2006/ole">
              <mc:AlternateContent xmlns:mc="http://schemas.openxmlformats.org/markup-compatibility/2006">
                <mc:Choice xmlns:v="urn:schemas-microsoft-com:vml" Requires="v">
                  <p:oleObj name="Drawing" r:id="rId24" imgW="2205000" imgH="711000" progId="">
                    <p:embed/>
                  </p:oleObj>
                </mc:Choice>
                <mc:Fallback>
                  <p:oleObj name="Drawing" r:id="rId24" imgW="2205000" imgH="711000" progId="">
                    <p:embed/>
                    <p:pic>
                      <p:nvPicPr>
                        <p:cNvPr id="892968" name="Object 40"/>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49" y="1697"/>
                          <a:ext cx="424" cy="1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892969" name="Object 41"/>
            <p:cNvGraphicFramePr>
              <a:graphicFrameLocks noChangeAspect="1"/>
            </p:cNvGraphicFramePr>
            <p:nvPr/>
          </p:nvGraphicFramePr>
          <p:xfrm>
            <a:off x="249" y="2133"/>
            <a:ext cx="422" cy="136"/>
          </p:xfrm>
          <a:graphic>
            <a:graphicData uri="http://schemas.openxmlformats.org/presentationml/2006/ole">
              <mc:AlternateContent xmlns:mc="http://schemas.openxmlformats.org/markup-compatibility/2006">
                <mc:Choice xmlns:v="urn:schemas-microsoft-com:vml" Requires="v">
                  <p:oleObj name="Drawing" r:id="rId25" imgW="2205000" imgH="711000" progId="">
                    <p:embed/>
                  </p:oleObj>
                </mc:Choice>
                <mc:Fallback>
                  <p:oleObj name="Drawing" r:id="rId25" imgW="2205000" imgH="711000" progId="">
                    <p:embed/>
                    <p:pic>
                      <p:nvPicPr>
                        <p:cNvPr id="892969" name="Object 41"/>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49" y="2133"/>
                          <a:ext cx="422" cy="1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892970" name="Object 42"/>
            <p:cNvGraphicFramePr>
              <a:graphicFrameLocks noChangeAspect="1"/>
            </p:cNvGraphicFramePr>
            <p:nvPr/>
          </p:nvGraphicFramePr>
          <p:xfrm>
            <a:off x="249" y="2569"/>
            <a:ext cx="422" cy="136"/>
          </p:xfrm>
          <a:graphic>
            <a:graphicData uri="http://schemas.openxmlformats.org/presentationml/2006/ole">
              <mc:AlternateContent xmlns:mc="http://schemas.openxmlformats.org/markup-compatibility/2006">
                <mc:Choice xmlns:v="urn:schemas-microsoft-com:vml" Requires="v">
                  <p:oleObj name="Drawing" r:id="rId26" imgW="2205000" imgH="711000" progId="">
                    <p:embed/>
                  </p:oleObj>
                </mc:Choice>
                <mc:Fallback>
                  <p:oleObj name="Drawing" r:id="rId26" imgW="2205000" imgH="711000" progId="">
                    <p:embed/>
                    <p:pic>
                      <p:nvPicPr>
                        <p:cNvPr id="892970" name="Object 4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49" y="2569"/>
                          <a:ext cx="422" cy="1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pSp>
      <p:grpSp>
        <p:nvGrpSpPr>
          <p:cNvPr id="6" name="Group 43"/>
          <p:cNvGrpSpPr>
            <a:grpSpLocks/>
          </p:cNvGrpSpPr>
          <p:nvPr/>
        </p:nvGrpSpPr>
        <p:grpSpPr bwMode="auto">
          <a:xfrm>
            <a:off x="2792413" y="4652964"/>
            <a:ext cx="673100" cy="1944687"/>
            <a:chOff x="249" y="1480"/>
            <a:chExt cx="424" cy="1225"/>
          </a:xfrm>
        </p:grpSpPr>
        <p:graphicFrame>
          <p:nvGraphicFramePr>
            <p:cNvPr id="892972" name="Object 44"/>
            <p:cNvGraphicFramePr>
              <a:graphicFrameLocks noChangeAspect="1"/>
            </p:cNvGraphicFramePr>
            <p:nvPr/>
          </p:nvGraphicFramePr>
          <p:xfrm>
            <a:off x="249" y="1480"/>
            <a:ext cx="424" cy="136"/>
          </p:xfrm>
          <a:graphic>
            <a:graphicData uri="http://schemas.openxmlformats.org/presentationml/2006/ole">
              <mc:AlternateContent xmlns:mc="http://schemas.openxmlformats.org/markup-compatibility/2006">
                <mc:Choice xmlns:v="urn:schemas-microsoft-com:vml" Requires="v">
                  <p:oleObj name="Drawing" r:id="rId27" imgW="2205000" imgH="711000" progId="">
                    <p:embed/>
                  </p:oleObj>
                </mc:Choice>
                <mc:Fallback>
                  <p:oleObj name="Drawing" r:id="rId27" imgW="2205000" imgH="711000" progId="">
                    <p:embed/>
                    <p:pic>
                      <p:nvPicPr>
                        <p:cNvPr id="892972" name="Object 4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49" y="1480"/>
                          <a:ext cx="424" cy="1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892973" name="Object 45"/>
            <p:cNvGraphicFramePr>
              <a:graphicFrameLocks noChangeAspect="1"/>
            </p:cNvGraphicFramePr>
            <p:nvPr/>
          </p:nvGraphicFramePr>
          <p:xfrm>
            <a:off x="249" y="1915"/>
            <a:ext cx="422" cy="136"/>
          </p:xfrm>
          <a:graphic>
            <a:graphicData uri="http://schemas.openxmlformats.org/presentationml/2006/ole">
              <mc:AlternateContent xmlns:mc="http://schemas.openxmlformats.org/markup-compatibility/2006">
                <mc:Choice xmlns:v="urn:schemas-microsoft-com:vml" Requires="v">
                  <p:oleObj name="Drawing" r:id="rId28" imgW="2205000" imgH="711000" progId="">
                    <p:embed/>
                  </p:oleObj>
                </mc:Choice>
                <mc:Fallback>
                  <p:oleObj name="Drawing" r:id="rId28" imgW="2205000" imgH="711000" progId="">
                    <p:embed/>
                    <p:pic>
                      <p:nvPicPr>
                        <p:cNvPr id="892973" name="Object 45"/>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49" y="1915"/>
                          <a:ext cx="422" cy="1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892974" name="Object 46"/>
            <p:cNvGraphicFramePr>
              <a:graphicFrameLocks noChangeAspect="1"/>
            </p:cNvGraphicFramePr>
            <p:nvPr/>
          </p:nvGraphicFramePr>
          <p:xfrm>
            <a:off x="249" y="2351"/>
            <a:ext cx="422" cy="136"/>
          </p:xfrm>
          <a:graphic>
            <a:graphicData uri="http://schemas.openxmlformats.org/presentationml/2006/ole">
              <mc:AlternateContent xmlns:mc="http://schemas.openxmlformats.org/markup-compatibility/2006">
                <mc:Choice xmlns:v="urn:schemas-microsoft-com:vml" Requires="v">
                  <p:oleObj name="Drawing" r:id="rId29" imgW="2205000" imgH="711000" progId="">
                    <p:embed/>
                  </p:oleObj>
                </mc:Choice>
                <mc:Fallback>
                  <p:oleObj name="Drawing" r:id="rId29" imgW="2205000" imgH="711000" progId="">
                    <p:embed/>
                    <p:pic>
                      <p:nvPicPr>
                        <p:cNvPr id="892974" name="Object 4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49" y="2351"/>
                          <a:ext cx="422" cy="1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892975" name="Object 47"/>
            <p:cNvGraphicFramePr>
              <a:graphicFrameLocks noChangeAspect="1"/>
            </p:cNvGraphicFramePr>
            <p:nvPr/>
          </p:nvGraphicFramePr>
          <p:xfrm>
            <a:off x="249" y="1697"/>
            <a:ext cx="424" cy="136"/>
          </p:xfrm>
          <a:graphic>
            <a:graphicData uri="http://schemas.openxmlformats.org/presentationml/2006/ole">
              <mc:AlternateContent xmlns:mc="http://schemas.openxmlformats.org/markup-compatibility/2006">
                <mc:Choice xmlns:v="urn:schemas-microsoft-com:vml" Requires="v">
                  <p:oleObj name="Drawing" r:id="rId30" imgW="2205000" imgH="711000" progId="">
                    <p:embed/>
                  </p:oleObj>
                </mc:Choice>
                <mc:Fallback>
                  <p:oleObj name="Drawing" r:id="rId30" imgW="2205000" imgH="711000" progId="">
                    <p:embed/>
                    <p:pic>
                      <p:nvPicPr>
                        <p:cNvPr id="892975" name="Object 47"/>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49" y="1697"/>
                          <a:ext cx="424" cy="1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892976" name="Object 48"/>
            <p:cNvGraphicFramePr>
              <a:graphicFrameLocks noChangeAspect="1"/>
            </p:cNvGraphicFramePr>
            <p:nvPr/>
          </p:nvGraphicFramePr>
          <p:xfrm>
            <a:off x="249" y="2133"/>
            <a:ext cx="422" cy="136"/>
          </p:xfrm>
          <a:graphic>
            <a:graphicData uri="http://schemas.openxmlformats.org/presentationml/2006/ole">
              <mc:AlternateContent xmlns:mc="http://schemas.openxmlformats.org/markup-compatibility/2006">
                <mc:Choice xmlns:v="urn:schemas-microsoft-com:vml" Requires="v">
                  <p:oleObj name="Drawing" r:id="rId31" imgW="2205000" imgH="711000" progId="">
                    <p:embed/>
                  </p:oleObj>
                </mc:Choice>
                <mc:Fallback>
                  <p:oleObj name="Drawing" r:id="rId31" imgW="2205000" imgH="711000" progId="">
                    <p:embed/>
                    <p:pic>
                      <p:nvPicPr>
                        <p:cNvPr id="892976" name="Object 48"/>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49" y="2133"/>
                          <a:ext cx="422" cy="1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892977" name="Object 49"/>
            <p:cNvGraphicFramePr>
              <a:graphicFrameLocks noChangeAspect="1"/>
            </p:cNvGraphicFramePr>
            <p:nvPr/>
          </p:nvGraphicFramePr>
          <p:xfrm>
            <a:off x="249" y="2569"/>
            <a:ext cx="422" cy="136"/>
          </p:xfrm>
          <a:graphic>
            <a:graphicData uri="http://schemas.openxmlformats.org/presentationml/2006/ole">
              <mc:AlternateContent xmlns:mc="http://schemas.openxmlformats.org/markup-compatibility/2006">
                <mc:Choice xmlns:v="urn:schemas-microsoft-com:vml" Requires="v">
                  <p:oleObj name="Drawing" r:id="rId32" imgW="2205000" imgH="711000" progId="">
                    <p:embed/>
                  </p:oleObj>
                </mc:Choice>
                <mc:Fallback>
                  <p:oleObj name="Drawing" r:id="rId32" imgW="2205000" imgH="711000" progId="">
                    <p:embed/>
                    <p:pic>
                      <p:nvPicPr>
                        <p:cNvPr id="892977" name="Object 49"/>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49" y="2569"/>
                          <a:ext cx="422" cy="1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pSp>
      <p:sp>
        <p:nvSpPr>
          <p:cNvPr id="892978" name="Text Box 50"/>
          <p:cNvSpPr txBox="1">
            <a:spLocks noChangeArrowheads="1"/>
          </p:cNvSpPr>
          <p:nvPr/>
        </p:nvSpPr>
        <p:spPr bwMode="auto">
          <a:xfrm>
            <a:off x="2144713" y="3500438"/>
            <a:ext cx="1212850" cy="366712"/>
          </a:xfrm>
          <a:prstGeom prst="rect">
            <a:avLst/>
          </a:prstGeom>
          <a:solidFill>
            <a:schemeClr val="bg1"/>
          </a:solidFill>
          <a:ln w="9525">
            <a:noFill/>
            <a:miter lim="800000"/>
            <a:headEnd/>
            <a:tailEnd/>
          </a:ln>
          <a:effectLst/>
        </p:spPr>
        <p:txBody>
          <a:bodyPr wrap="none">
            <a:spAutoFit/>
          </a:bodyPr>
          <a:lstStyle/>
          <a:p>
            <a:pPr defTabSz="914400" fontAlgn="base">
              <a:spcBef>
                <a:spcPct val="0"/>
              </a:spcBef>
              <a:spcAft>
                <a:spcPct val="0"/>
              </a:spcAft>
            </a:pPr>
            <a:r>
              <a:rPr kumimoji="1" lang="ja-JP" altLang="en-US">
                <a:solidFill>
                  <a:srgbClr val="000000"/>
                </a:solidFill>
                <a:latin typeface="Arial" charset="0"/>
                <a:ea typeface="ＭＳ Ｐゴシック" charset="-128"/>
              </a:rPr>
              <a:t>岡山・広島</a:t>
            </a:r>
          </a:p>
        </p:txBody>
      </p:sp>
      <p:sp>
        <p:nvSpPr>
          <p:cNvPr id="892979" name="Text Box 51"/>
          <p:cNvSpPr txBox="1">
            <a:spLocks noChangeArrowheads="1"/>
          </p:cNvSpPr>
          <p:nvPr/>
        </p:nvSpPr>
        <p:spPr bwMode="auto">
          <a:xfrm>
            <a:off x="1857375" y="836613"/>
            <a:ext cx="641350" cy="366712"/>
          </a:xfrm>
          <a:prstGeom prst="rect">
            <a:avLst/>
          </a:prstGeom>
          <a:solidFill>
            <a:schemeClr val="bg1"/>
          </a:solidFill>
          <a:ln w="9525">
            <a:noFill/>
            <a:miter lim="800000"/>
            <a:headEnd/>
            <a:tailEnd/>
          </a:ln>
          <a:effectLst/>
        </p:spPr>
        <p:txBody>
          <a:bodyPr wrap="none">
            <a:spAutoFit/>
          </a:bodyPr>
          <a:lstStyle/>
          <a:p>
            <a:pPr algn="ctr" defTabSz="914400" fontAlgn="base">
              <a:spcBef>
                <a:spcPct val="0"/>
              </a:spcBef>
              <a:spcAft>
                <a:spcPct val="0"/>
              </a:spcAft>
            </a:pPr>
            <a:r>
              <a:rPr kumimoji="1" lang="ja-JP" altLang="en-US">
                <a:solidFill>
                  <a:srgbClr val="000000"/>
                </a:solidFill>
                <a:latin typeface="Arial" charset="0"/>
                <a:ea typeface="ＭＳ Ｐゴシック" charset="-128"/>
              </a:rPr>
              <a:t>関東</a:t>
            </a:r>
          </a:p>
        </p:txBody>
      </p:sp>
      <p:graphicFrame>
        <p:nvGraphicFramePr>
          <p:cNvPr id="892980" name="Object 52"/>
          <p:cNvGraphicFramePr>
            <a:graphicFrameLocks noChangeAspect="1"/>
          </p:cNvGraphicFramePr>
          <p:nvPr/>
        </p:nvGraphicFramePr>
        <p:xfrm>
          <a:off x="7880350" y="115888"/>
          <a:ext cx="673100" cy="215900"/>
        </p:xfrm>
        <a:graphic>
          <a:graphicData uri="http://schemas.openxmlformats.org/presentationml/2006/ole">
            <mc:AlternateContent xmlns:mc="http://schemas.openxmlformats.org/markup-compatibility/2006">
              <mc:Choice xmlns:v="urn:schemas-microsoft-com:vml" Requires="v">
                <p:oleObj name="Drawing" r:id="rId33" imgW="2205000" imgH="711000" progId="">
                  <p:embed/>
                </p:oleObj>
              </mc:Choice>
              <mc:Fallback>
                <p:oleObj name="Drawing" r:id="rId33" imgW="2205000" imgH="711000" progId="">
                  <p:embed/>
                  <p:pic>
                    <p:nvPicPr>
                      <p:cNvPr id="892980" name="Object 5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880350" y="115888"/>
                        <a:ext cx="673100" cy="215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892981" name="Line 53"/>
          <p:cNvSpPr>
            <a:spLocks noChangeShapeType="1"/>
          </p:cNvSpPr>
          <p:nvPr/>
        </p:nvSpPr>
        <p:spPr bwMode="auto">
          <a:xfrm>
            <a:off x="3657601" y="4292600"/>
            <a:ext cx="1871663" cy="0"/>
          </a:xfrm>
          <a:prstGeom prst="line">
            <a:avLst/>
          </a:prstGeom>
          <a:noFill/>
          <a:ln w="38100">
            <a:solidFill>
              <a:schemeClr val="tx1"/>
            </a:solidFill>
            <a:round/>
            <a:headEnd/>
            <a:tailEnd/>
          </a:ln>
          <a:effectLst/>
        </p:spPr>
        <p:txBody>
          <a:bodyPr/>
          <a:lstStyle/>
          <a:p>
            <a:pPr defTabSz="914400" fontAlgn="base">
              <a:spcBef>
                <a:spcPct val="0"/>
              </a:spcBef>
              <a:spcAft>
                <a:spcPct val="0"/>
              </a:spcAft>
            </a:pPr>
            <a:endParaRPr kumimoji="1" lang="ja-JP" altLang="en-US">
              <a:solidFill>
                <a:srgbClr val="000000"/>
              </a:solidFill>
              <a:latin typeface="Arial" charset="0"/>
              <a:ea typeface="ＭＳ Ｐゴシック" charset="-128"/>
            </a:endParaRPr>
          </a:p>
        </p:txBody>
      </p:sp>
      <p:sp>
        <p:nvSpPr>
          <p:cNvPr id="892982" name="Line 54"/>
          <p:cNvSpPr>
            <a:spLocks noChangeShapeType="1"/>
          </p:cNvSpPr>
          <p:nvPr/>
        </p:nvSpPr>
        <p:spPr bwMode="auto">
          <a:xfrm>
            <a:off x="3657601" y="3959225"/>
            <a:ext cx="3095625" cy="0"/>
          </a:xfrm>
          <a:prstGeom prst="line">
            <a:avLst/>
          </a:prstGeom>
          <a:noFill/>
          <a:ln w="38100">
            <a:solidFill>
              <a:schemeClr val="tx1"/>
            </a:solidFill>
            <a:round/>
            <a:headEnd/>
            <a:tailEnd/>
          </a:ln>
          <a:effectLst/>
        </p:spPr>
        <p:txBody>
          <a:bodyPr/>
          <a:lstStyle/>
          <a:p>
            <a:pPr defTabSz="914400" fontAlgn="base">
              <a:spcBef>
                <a:spcPct val="0"/>
              </a:spcBef>
              <a:spcAft>
                <a:spcPct val="0"/>
              </a:spcAft>
            </a:pPr>
            <a:endParaRPr kumimoji="1" lang="ja-JP" altLang="en-US">
              <a:solidFill>
                <a:srgbClr val="000000"/>
              </a:solidFill>
              <a:latin typeface="Arial" charset="0"/>
              <a:ea typeface="ＭＳ Ｐゴシック" charset="-128"/>
            </a:endParaRPr>
          </a:p>
        </p:txBody>
      </p:sp>
      <p:sp>
        <p:nvSpPr>
          <p:cNvPr id="892983" name="Line 55"/>
          <p:cNvSpPr>
            <a:spLocks noChangeShapeType="1"/>
          </p:cNvSpPr>
          <p:nvPr/>
        </p:nvSpPr>
        <p:spPr bwMode="auto">
          <a:xfrm>
            <a:off x="3657600" y="3525838"/>
            <a:ext cx="4103688" cy="0"/>
          </a:xfrm>
          <a:prstGeom prst="line">
            <a:avLst/>
          </a:prstGeom>
          <a:noFill/>
          <a:ln w="38100">
            <a:solidFill>
              <a:schemeClr val="tx1"/>
            </a:solidFill>
            <a:round/>
            <a:headEnd/>
            <a:tailEnd/>
          </a:ln>
          <a:effectLst/>
        </p:spPr>
        <p:txBody>
          <a:bodyPr/>
          <a:lstStyle/>
          <a:p>
            <a:pPr defTabSz="914400" fontAlgn="base">
              <a:spcBef>
                <a:spcPct val="0"/>
              </a:spcBef>
              <a:spcAft>
                <a:spcPct val="0"/>
              </a:spcAft>
            </a:pPr>
            <a:endParaRPr kumimoji="1" lang="ja-JP" altLang="en-US">
              <a:solidFill>
                <a:srgbClr val="000000"/>
              </a:solidFill>
              <a:latin typeface="Arial" charset="0"/>
              <a:ea typeface="ＭＳ Ｐゴシック" charset="-128"/>
            </a:endParaRPr>
          </a:p>
        </p:txBody>
      </p:sp>
      <p:sp>
        <p:nvSpPr>
          <p:cNvPr id="892984" name="Text Box 56"/>
          <p:cNvSpPr txBox="1">
            <a:spLocks noChangeArrowheads="1"/>
          </p:cNvSpPr>
          <p:nvPr/>
        </p:nvSpPr>
        <p:spPr bwMode="auto">
          <a:xfrm>
            <a:off x="6897688" y="3789363"/>
            <a:ext cx="387350" cy="457200"/>
          </a:xfrm>
          <a:prstGeom prst="rect">
            <a:avLst/>
          </a:prstGeom>
          <a:noFill/>
          <a:ln w="9525">
            <a:noFill/>
            <a:miter lim="800000"/>
            <a:headEnd/>
            <a:tailEnd/>
          </a:ln>
          <a:effectLst/>
        </p:spPr>
        <p:txBody>
          <a:bodyPr wrap="none">
            <a:spAutoFit/>
          </a:bodyPr>
          <a:lstStyle/>
          <a:p>
            <a:pPr defTabSz="914400" fontAlgn="base">
              <a:spcBef>
                <a:spcPct val="0"/>
              </a:spcBef>
              <a:spcAft>
                <a:spcPct val="0"/>
              </a:spcAft>
            </a:pPr>
            <a:r>
              <a:rPr kumimoji="1" lang="en-US" altLang="ja-JP" sz="2400">
                <a:solidFill>
                  <a:srgbClr val="000000"/>
                </a:solidFill>
                <a:latin typeface="Arial" charset="0"/>
                <a:ea typeface="ＭＳ Ｐゴシック" charset="-128"/>
              </a:rPr>
              <a:t>X</a:t>
            </a:r>
          </a:p>
        </p:txBody>
      </p:sp>
      <p:sp>
        <p:nvSpPr>
          <p:cNvPr id="892985" name="Text Box 57"/>
          <p:cNvSpPr txBox="1">
            <a:spLocks noChangeArrowheads="1"/>
          </p:cNvSpPr>
          <p:nvPr/>
        </p:nvSpPr>
        <p:spPr bwMode="auto">
          <a:xfrm>
            <a:off x="5600700" y="4051300"/>
            <a:ext cx="387350" cy="457200"/>
          </a:xfrm>
          <a:prstGeom prst="rect">
            <a:avLst/>
          </a:prstGeom>
          <a:noFill/>
          <a:ln w="9525">
            <a:noFill/>
            <a:miter lim="800000"/>
            <a:headEnd/>
            <a:tailEnd/>
          </a:ln>
          <a:effectLst/>
        </p:spPr>
        <p:txBody>
          <a:bodyPr wrap="none">
            <a:spAutoFit/>
          </a:bodyPr>
          <a:lstStyle/>
          <a:p>
            <a:pPr defTabSz="914400" fontAlgn="base">
              <a:spcBef>
                <a:spcPct val="0"/>
              </a:spcBef>
              <a:spcAft>
                <a:spcPct val="0"/>
              </a:spcAft>
            </a:pPr>
            <a:r>
              <a:rPr kumimoji="1" lang="en-US" altLang="ja-JP" sz="2400">
                <a:solidFill>
                  <a:srgbClr val="000000"/>
                </a:solidFill>
                <a:latin typeface="Arial" charset="0"/>
                <a:ea typeface="ＭＳ Ｐゴシック" charset="-128"/>
              </a:rPr>
              <a:t>X</a:t>
            </a:r>
          </a:p>
        </p:txBody>
      </p:sp>
      <p:sp>
        <p:nvSpPr>
          <p:cNvPr id="892986" name="Line 58"/>
          <p:cNvSpPr>
            <a:spLocks noChangeShapeType="1"/>
          </p:cNvSpPr>
          <p:nvPr/>
        </p:nvSpPr>
        <p:spPr bwMode="auto">
          <a:xfrm>
            <a:off x="3657600" y="3238500"/>
            <a:ext cx="4103688" cy="0"/>
          </a:xfrm>
          <a:prstGeom prst="line">
            <a:avLst/>
          </a:prstGeom>
          <a:noFill/>
          <a:ln w="38100">
            <a:solidFill>
              <a:schemeClr val="tx1"/>
            </a:solidFill>
            <a:round/>
            <a:headEnd/>
            <a:tailEnd/>
          </a:ln>
          <a:effectLst/>
        </p:spPr>
        <p:txBody>
          <a:bodyPr/>
          <a:lstStyle/>
          <a:p>
            <a:pPr defTabSz="914400" fontAlgn="base">
              <a:spcBef>
                <a:spcPct val="0"/>
              </a:spcBef>
              <a:spcAft>
                <a:spcPct val="0"/>
              </a:spcAft>
            </a:pPr>
            <a:endParaRPr kumimoji="1" lang="ja-JP" altLang="en-US">
              <a:solidFill>
                <a:srgbClr val="000000"/>
              </a:solidFill>
              <a:latin typeface="Arial" charset="0"/>
              <a:ea typeface="ＭＳ Ｐゴシック" charset="-128"/>
            </a:endParaRPr>
          </a:p>
        </p:txBody>
      </p:sp>
      <p:sp>
        <p:nvSpPr>
          <p:cNvPr id="892987" name="Line 59"/>
          <p:cNvSpPr>
            <a:spLocks noChangeShapeType="1"/>
          </p:cNvSpPr>
          <p:nvPr/>
        </p:nvSpPr>
        <p:spPr bwMode="auto">
          <a:xfrm>
            <a:off x="3657600" y="2878138"/>
            <a:ext cx="1366838" cy="0"/>
          </a:xfrm>
          <a:prstGeom prst="line">
            <a:avLst/>
          </a:prstGeom>
          <a:noFill/>
          <a:ln w="38100">
            <a:solidFill>
              <a:schemeClr val="tx1"/>
            </a:solidFill>
            <a:round/>
            <a:headEnd/>
            <a:tailEnd/>
          </a:ln>
          <a:effectLst/>
        </p:spPr>
        <p:txBody>
          <a:bodyPr/>
          <a:lstStyle/>
          <a:p>
            <a:pPr defTabSz="914400" fontAlgn="base">
              <a:spcBef>
                <a:spcPct val="0"/>
              </a:spcBef>
              <a:spcAft>
                <a:spcPct val="0"/>
              </a:spcAft>
            </a:pPr>
            <a:endParaRPr kumimoji="1" lang="ja-JP" altLang="en-US">
              <a:solidFill>
                <a:srgbClr val="000000"/>
              </a:solidFill>
              <a:latin typeface="Arial" charset="0"/>
              <a:ea typeface="ＭＳ Ｐゴシック" charset="-128"/>
            </a:endParaRPr>
          </a:p>
        </p:txBody>
      </p:sp>
      <p:sp>
        <p:nvSpPr>
          <p:cNvPr id="892988" name="Line 60"/>
          <p:cNvSpPr>
            <a:spLocks noChangeShapeType="1"/>
          </p:cNvSpPr>
          <p:nvPr/>
        </p:nvSpPr>
        <p:spPr bwMode="auto">
          <a:xfrm>
            <a:off x="3657600" y="2492375"/>
            <a:ext cx="4032250" cy="0"/>
          </a:xfrm>
          <a:prstGeom prst="line">
            <a:avLst/>
          </a:prstGeom>
          <a:noFill/>
          <a:ln w="38100">
            <a:solidFill>
              <a:schemeClr val="tx1"/>
            </a:solidFill>
            <a:round/>
            <a:headEnd/>
            <a:tailEnd/>
          </a:ln>
          <a:effectLst/>
        </p:spPr>
        <p:txBody>
          <a:bodyPr/>
          <a:lstStyle/>
          <a:p>
            <a:pPr defTabSz="914400" fontAlgn="base">
              <a:spcBef>
                <a:spcPct val="0"/>
              </a:spcBef>
              <a:spcAft>
                <a:spcPct val="0"/>
              </a:spcAft>
            </a:pPr>
            <a:endParaRPr kumimoji="1" lang="ja-JP" altLang="en-US">
              <a:solidFill>
                <a:srgbClr val="000000"/>
              </a:solidFill>
              <a:latin typeface="Arial" charset="0"/>
              <a:ea typeface="ＭＳ Ｐゴシック" charset="-128"/>
            </a:endParaRPr>
          </a:p>
        </p:txBody>
      </p:sp>
      <p:sp>
        <p:nvSpPr>
          <p:cNvPr id="892989" name="Text Box 61"/>
          <p:cNvSpPr txBox="1">
            <a:spLocks noChangeArrowheads="1"/>
          </p:cNvSpPr>
          <p:nvPr/>
        </p:nvSpPr>
        <p:spPr bwMode="auto">
          <a:xfrm>
            <a:off x="5097463" y="2636838"/>
            <a:ext cx="387350" cy="457200"/>
          </a:xfrm>
          <a:prstGeom prst="rect">
            <a:avLst/>
          </a:prstGeom>
          <a:noFill/>
          <a:ln w="9525">
            <a:noFill/>
            <a:miter lim="800000"/>
            <a:headEnd/>
            <a:tailEnd/>
          </a:ln>
          <a:effectLst/>
        </p:spPr>
        <p:txBody>
          <a:bodyPr wrap="none">
            <a:spAutoFit/>
          </a:bodyPr>
          <a:lstStyle/>
          <a:p>
            <a:pPr defTabSz="914400" fontAlgn="base">
              <a:spcBef>
                <a:spcPct val="0"/>
              </a:spcBef>
              <a:spcAft>
                <a:spcPct val="0"/>
              </a:spcAft>
            </a:pPr>
            <a:r>
              <a:rPr kumimoji="1" lang="en-US" altLang="ja-JP" sz="2400">
                <a:solidFill>
                  <a:srgbClr val="000000"/>
                </a:solidFill>
                <a:latin typeface="Arial" charset="0"/>
                <a:ea typeface="ＭＳ Ｐゴシック" charset="-128"/>
              </a:rPr>
              <a:t>X</a:t>
            </a:r>
          </a:p>
        </p:txBody>
      </p:sp>
      <p:graphicFrame>
        <p:nvGraphicFramePr>
          <p:cNvPr id="892990" name="Object 62"/>
          <p:cNvGraphicFramePr>
            <a:graphicFrameLocks noChangeAspect="1"/>
          </p:cNvGraphicFramePr>
          <p:nvPr/>
        </p:nvGraphicFramePr>
        <p:xfrm>
          <a:off x="7905751" y="3500438"/>
          <a:ext cx="669925" cy="215900"/>
        </p:xfrm>
        <a:graphic>
          <a:graphicData uri="http://schemas.openxmlformats.org/presentationml/2006/ole">
            <mc:AlternateContent xmlns:mc="http://schemas.openxmlformats.org/markup-compatibility/2006">
              <mc:Choice xmlns:v="urn:schemas-microsoft-com:vml" Requires="v">
                <p:oleObj name="Drawing" r:id="rId34" imgW="2205000" imgH="711000" progId="">
                  <p:embed/>
                </p:oleObj>
              </mc:Choice>
              <mc:Fallback>
                <p:oleObj name="Drawing" r:id="rId34" imgW="2205000" imgH="711000" progId="">
                  <p:embed/>
                  <p:pic>
                    <p:nvPicPr>
                      <p:cNvPr id="892990" name="Object 62"/>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905751" y="3500438"/>
                        <a:ext cx="669925" cy="215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892991" name="Line 63"/>
          <p:cNvSpPr>
            <a:spLocks noChangeShapeType="1"/>
          </p:cNvSpPr>
          <p:nvPr/>
        </p:nvSpPr>
        <p:spPr bwMode="auto">
          <a:xfrm>
            <a:off x="3657601" y="6524625"/>
            <a:ext cx="4175125" cy="0"/>
          </a:xfrm>
          <a:prstGeom prst="line">
            <a:avLst/>
          </a:prstGeom>
          <a:noFill/>
          <a:ln w="38100">
            <a:solidFill>
              <a:schemeClr val="tx1"/>
            </a:solidFill>
            <a:round/>
            <a:headEnd/>
            <a:tailEnd/>
          </a:ln>
          <a:effectLst/>
        </p:spPr>
        <p:txBody>
          <a:bodyPr/>
          <a:lstStyle/>
          <a:p>
            <a:pPr defTabSz="914400" fontAlgn="base">
              <a:spcBef>
                <a:spcPct val="0"/>
              </a:spcBef>
              <a:spcAft>
                <a:spcPct val="0"/>
              </a:spcAft>
            </a:pPr>
            <a:endParaRPr kumimoji="1" lang="ja-JP" altLang="en-US">
              <a:solidFill>
                <a:srgbClr val="000000"/>
              </a:solidFill>
              <a:latin typeface="Arial" charset="0"/>
              <a:ea typeface="ＭＳ Ｐゴシック" charset="-128"/>
            </a:endParaRPr>
          </a:p>
        </p:txBody>
      </p:sp>
      <p:sp>
        <p:nvSpPr>
          <p:cNvPr id="892992" name="Line 64"/>
          <p:cNvSpPr>
            <a:spLocks noChangeShapeType="1"/>
          </p:cNvSpPr>
          <p:nvPr/>
        </p:nvSpPr>
        <p:spPr bwMode="auto">
          <a:xfrm>
            <a:off x="3657601" y="6165850"/>
            <a:ext cx="4175125" cy="0"/>
          </a:xfrm>
          <a:prstGeom prst="line">
            <a:avLst/>
          </a:prstGeom>
          <a:noFill/>
          <a:ln w="38100">
            <a:solidFill>
              <a:schemeClr val="tx1"/>
            </a:solidFill>
            <a:round/>
            <a:headEnd/>
            <a:tailEnd/>
          </a:ln>
          <a:effectLst/>
        </p:spPr>
        <p:txBody>
          <a:bodyPr/>
          <a:lstStyle/>
          <a:p>
            <a:pPr defTabSz="914400" fontAlgn="base">
              <a:spcBef>
                <a:spcPct val="0"/>
              </a:spcBef>
              <a:spcAft>
                <a:spcPct val="0"/>
              </a:spcAft>
            </a:pPr>
            <a:endParaRPr kumimoji="1" lang="ja-JP" altLang="en-US">
              <a:solidFill>
                <a:srgbClr val="000000"/>
              </a:solidFill>
              <a:latin typeface="Arial" charset="0"/>
              <a:ea typeface="ＭＳ Ｐゴシック" charset="-128"/>
            </a:endParaRPr>
          </a:p>
        </p:txBody>
      </p:sp>
      <p:sp>
        <p:nvSpPr>
          <p:cNvPr id="892993" name="Line 65"/>
          <p:cNvSpPr>
            <a:spLocks noChangeShapeType="1"/>
          </p:cNvSpPr>
          <p:nvPr/>
        </p:nvSpPr>
        <p:spPr bwMode="auto">
          <a:xfrm>
            <a:off x="3657601" y="5734050"/>
            <a:ext cx="2735263" cy="0"/>
          </a:xfrm>
          <a:prstGeom prst="line">
            <a:avLst/>
          </a:prstGeom>
          <a:noFill/>
          <a:ln w="38100">
            <a:solidFill>
              <a:schemeClr val="tx1"/>
            </a:solidFill>
            <a:round/>
            <a:headEnd/>
            <a:tailEnd/>
          </a:ln>
          <a:effectLst/>
        </p:spPr>
        <p:txBody>
          <a:bodyPr/>
          <a:lstStyle/>
          <a:p>
            <a:pPr defTabSz="914400" fontAlgn="base">
              <a:spcBef>
                <a:spcPct val="0"/>
              </a:spcBef>
              <a:spcAft>
                <a:spcPct val="0"/>
              </a:spcAft>
            </a:pPr>
            <a:endParaRPr kumimoji="1" lang="ja-JP" altLang="en-US">
              <a:solidFill>
                <a:srgbClr val="000000"/>
              </a:solidFill>
              <a:latin typeface="Arial" charset="0"/>
              <a:ea typeface="ＭＳ Ｐゴシック" charset="-128"/>
            </a:endParaRPr>
          </a:p>
        </p:txBody>
      </p:sp>
      <p:sp>
        <p:nvSpPr>
          <p:cNvPr id="892994" name="Line 66"/>
          <p:cNvSpPr>
            <a:spLocks noChangeShapeType="1"/>
          </p:cNvSpPr>
          <p:nvPr/>
        </p:nvSpPr>
        <p:spPr bwMode="auto">
          <a:xfrm>
            <a:off x="3657601" y="5445125"/>
            <a:ext cx="2519363" cy="0"/>
          </a:xfrm>
          <a:prstGeom prst="line">
            <a:avLst/>
          </a:prstGeom>
          <a:noFill/>
          <a:ln w="38100">
            <a:solidFill>
              <a:schemeClr val="tx1"/>
            </a:solidFill>
            <a:round/>
            <a:headEnd/>
            <a:tailEnd/>
          </a:ln>
          <a:effectLst/>
        </p:spPr>
        <p:txBody>
          <a:bodyPr/>
          <a:lstStyle/>
          <a:p>
            <a:pPr defTabSz="914400" fontAlgn="base">
              <a:spcBef>
                <a:spcPct val="0"/>
              </a:spcBef>
              <a:spcAft>
                <a:spcPct val="0"/>
              </a:spcAft>
            </a:pPr>
            <a:endParaRPr kumimoji="1" lang="ja-JP" altLang="en-US">
              <a:solidFill>
                <a:srgbClr val="000000"/>
              </a:solidFill>
              <a:latin typeface="Arial" charset="0"/>
              <a:ea typeface="ＭＳ Ｐゴシック" charset="-128"/>
            </a:endParaRPr>
          </a:p>
        </p:txBody>
      </p:sp>
      <p:sp>
        <p:nvSpPr>
          <p:cNvPr id="892995" name="Line 67"/>
          <p:cNvSpPr>
            <a:spLocks noChangeShapeType="1"/>
          </p:cNvSpPr>
          <p:nvPr/>
        </p:nvSpPr>
        <p:spPr bwMode="auto">
          <a:xfrm>
            <a:off x="3657600" y="5110163"/>
            <a:ext cx="1366838" cy="0"/>
          </a:xfrm>
          <a:prstGeom prst="line">
            <a:avLst/>
          </a:prstGeom>
          <a:noFill/>
          <a:ln w="38100">
            <a:solidFill>
              <a:schemeClr val="tx1"/>
            </a:solidFill>
            <a:round/>
            <a:headEnd/>
            <a:tailEnd/>
          </a:ln>
          <a:effectLst/>
        </p:spPr>
        <p:txBody>
          <a:bodyPr/>
          <a:lstStyle/>
          <a:p>
            <a:pPr defTabSz="914400" fontAlgn="base">
              <a:spcBef>
                <a:spcPct val="0"/>
              </a:spcBef>
              <a:spcAft>
                <a:spcPct val="0"/>
              </a:spcAft>
            </a:pPr>
            <a:endParaRPr kumimoji="1" lang="ja-JP" altLang="en-US">
              <a:solidFill>
                <a:srgbClr val="000000"/>
              </a:solidFill>
              <a:latin typeface="Arial" charset="0"/>
              <a:ea typeface="ＭＳ Ｐゴシック" charset="-128"/>
            </a:endParaRPr>
          </a:p>
        </p:txBody>
      </p:sp>
      <p:sp>
        <p:nvSpPr>
          <p:cNvPr id="892996" name="Line 68"/>
          <p:cNvSpPr>
            <a:spLocks noChangeShapeType="1"/>
          </p:cNvSpPr>
          <p:nvPr/>
        </p:nvSpPr>
        <p:spPr bwMode="auto">
          <a:xfrm>
            <a:off x="3657601" y="4749800"/>
            <a:ext cx="3167063" cy="0"/>
          </a:xfrm>
          <a:prstGeom prst="line">
            <a:avLst/>
          </a:prstGeom>
          <a:noFill/>
          <a:ln w="38100">
            <a:solidFill>
              <a:schemeClr val="tx1"/>
            </a:solidFill>
            <a:round/>
            <a:headEnd/>
            <a:tailEnd/>
          </a:ln>
          <a:effectLst/>
        </p:spPr>
        <p:txBody>
          <a:bodyPr/>
          <a:lstStyle/>
          <a:p>
            <a:pPr defTabSz="914400" fontAlgn="base">
              <a:spcBef>
                <a:spcPct val="0"/>
              </a:spcBef>
              <a:spcAft>
                <a:spcPct val="0"/>
              </a:spcAft>
            </a:pPr>
            <a:endParaRPr kumimoji="1" lang="ja-JP" altLang="en-US">
              <a:solidFill>
                <a:srgbClr val="000000"/>
              </a:solidFill>
              <a:latin typeface="Arial" charset="0"/>
              <a:ea typeface="ＭＳ Ｐゴシック" charset="-128"/>
            </a:endParaRPr>
          </a:p>
        </p:txBody>
      </p:sp>
      <p:graphicFrame>
        <p:nvGraphicFramePr>
          <p:cNvPr id="892997" name="Object 69"/>
          <p:cNvGraphicFramePr>
            <a:graphicFrameLocks noChangeAspect="1"/>
          </p:cNvGraphicFramePr>
          <p:nvPr/>
        </p:nvGraphicFramePr>
        <p:xfrm>
          <a:off x="7905750" y="2420938"/>
          <a:ext cx="673100" cy="215900"/>
        </p:xfrm>
        <a:graphic>
          <a:graphicData uri="http://schemas.openxmlformats.org/presentationml/2006/ole">
            <mc:AlternateContent xmlns:mc="http://schemas.openxmlformats.org/markup-compatibility/2006">
              <mc:Choice xmlns:v="urn:schemas-microsoft-com:vml" Requires="v">
                <p:oleObj name="Drawing" r:id="rId35" imgW="2205000" imgH="711000" progId="">
                  <p:embed/>
                </p:oleObj>
              </mc:Choice>
              <mc:Fallback>
                <p:oleObj name="Drawing" r:id="rId35" imgW="2205000" imgH="711000" progId="">
                  <p:embed/>
                  <p:pic>
                    <p:nvPicPr>
                      <p:cNvPr id="892997" name="Object 69"/>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905750" y="2420938"/>
                        <a:ext cx="673100" cy="215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892998" name="Text Box 70"/>
          <p:cNvSpPr txBox="1">
            <a:spLocks noChangeArrowheads="1"/>
          </p:cNvSpPr>
          <p:nvPr/>
        </p:nvSpPr>
        <p:spPr bwMode="auto">
          <a:xfrm>
            <a:off x="6897688" y="4508500"/>
            <a:ext cx="387350" cy="457200"/>
          </a:xfrm>
          <a:prstGeom prst="rect">
            <a:avLst/>
          </a:prstGeom>
          <a:noFill/>
          <a:ln w="9525">
            <a:noFill/>
            <a:miter lim="800000"/>
            <a:headEnd/>
            <a:tailEnd/>
          </a:ln>
          <a:effectLst/>
        </p:spPr>
        <p:txBody>
          <a:bodyPr wrap="none">
            <a:spAutoFit/>
          </a:bodyPr>
          <a:lstStyle/>
          <a:p>
            <a:pPr defTabSz="914400" fontAlgn="base">
              <a:spcBef>
                <a:spcPct val="0"/>
              </a:spcBef>
              <a:spcAft>
                <a:spcPct val="0"/>
              </a:spcAft>
            </a:pPr>
            <a:r>
              <a:rPr kumimoji="1" lang="en-US" altLang="ja-JP" sz="2400">
                <a:solidFill>
                  <a:srgbClr val="000000"/>
                </a:solidFill>
                <a:latin typeface="Arial" charset="0"/>
                <a:ea typeface="ＭＳ Ｐゴシック" charset="-128"/>
              </a:rPr>
              <a:t>X</a:t>
            </a:r>
          </a:p>
        </p:txBody>
      </p:sp>
      <p:sp>
        <p:nvSpPr>
          <p:cNvPr id="892999" name="Text Box 71"/>
          <p:cNvSpPr txBox="1">
            <a:spLocks noChangeArrowheads="1"/>
          </p:cNvSpPr>
          <p:nvPr/>
        </p:nvSpPr>
        <p:spPr bwMode="auto">
          <a:xfrm>
            <a:off x="5168900" y="4868863"/>
            <a:ext cx="387350" cy="457200"/>
          </a:xfrm>
          <a:prstGeom prst="rect">
            <a:avLst/>
          </a:prstGeom>
          <a:noFill/>
          <a:ln w="9525">
            <a:noFill/>
            <a:miter lim="800000"/>
            <a:headEnd/>
            <a:tailEnd/>
          </a:ln>
          <a:effectLst/>
        </p:spPr>
        <p:txBody>
          <a:bodyPr wrap="none">
            <a:spAutoFit/>
          </a:bodyPr>
          <a:lstStyle/>
          <a:p>
            <a:pPr defTabSz="914400" fontAlgn="base">
              <a:spcBef>
                <a:spcPct val="0"/>
              </a:spcBef>
              <a:spcAft>
                <a:spcPct val="0"/>
              </a:spcAft>
            </a:pPr>
            <a:r>
              <a:rPr kumimoji="1" lang="en-US" altLang="ja-JP" sz="2400">
                <a:solidFill>
                  <a:srgbClr val="000000"/>
                </a:solidFill>
                <a:latin typeface="Arial" charset="0"/>
                <a:ea typeface="ＭＳ Ｐゴシック" charset="-128"/>
              </a:rPr>
              <a:t>X</a:t>
            </a:r>
          </a:p>
        </p:txBody>
      </p:sp>
      <p:sp>
        <p:nvSpPr>
          <p:cNvPr id="893000" name="Text Box 72"/>
          <p:cNvSpPr txBox="1">
            <a:spLocks noChangeArrowheads="1"/>
          </p:cNvSpPr>
          <p:nvPr/>
        </p:nvSpPr>
        <p:spPr bwMode="auto">
          <a:xfrm>
            <a:off x="6248400" y="5157788"/>
            <a:ext cx="387350" cy="457200"/>
          </a:xfrm>
          <a:prstGeom prst="rect">
            <a:avLst/>
          </a:prstGeom>
          <a:noFill/>
          <a:ln w="9525">
            <a:noFill/>
            <a:miter lim="800000"/>
            <a:headEnd/>
            <a:tailEnd/>
          </a:ln>
          <a:effectLst/>
        </p:spPr>
        <p:txBody>
          <a:bodyPr wrap="none">
            <a:spAutoFit/>
          </a:bodyPr>
          <a:lstStyle/>
          <a:p>
            <a:pPr defTabSz="914400" fontAlgn="base">
              <a:spcBef>
                <a:spcPct val="0"/>
              </a:spcBef>
              <a:spcAft>
                <a:spcPct val="0"/>
              </a:spcAft>
            </a:pPr>
            <a:r>
              <a:rPr kumimoji="1" lang="en-US" altLang="ja-JP" sz="2400">
                <a:solidFill>
                  <a:srgbClr val="000000"/>
                </a:solidFill>
                <a:latin typeface="Arial" charset="0"/>
                <a:ea typeface="ＭＳ Ｐゴシック" charset="-128"/>
              </a:rPr>
              <a:t>X</a:t>
            </a:r>
          </a:p>
        </p:txBody>
      </p:sp>
      <p:sp>
        <p:nvSpPr>
          <p:cNvPr id="893001" name="Text Box 73"/>
          <p:cNvSpPr txBox="1">
            <a:spLocks noChangeArrowheads="1"/>
          </p:cNvSpPr>
          <p:nvPr/>
        </p:nvSpPr>
        <p:spPr bwMode="auto">
          <a:xfrm>
            <a:off x="6465888" y="5516563"/>
            <a:ext cx="387350" cy="457200"/>
          </a:xfrm>
          <a:prstGeom prst="rect">
            <a:avLst/>
          </a:prstGeom>
          <a:noFill/>
          <a:ln w="9525">
            <a:noFill/>
            <a:miter lim="800000"/>
            <a:headEnd/>
            <a:tailEnd/>
          </a:ln>
          <a:effectLst/>
        </p:spPr>
        <p:txBody>
          <a:bodyPr wrap="none">
            <a:spAutoFit/>
          </a:bodyPr>
          <a:lstStyle/>
          <a:p>
            <a:pPr defTabSz="914400" fontAlgn="base">
              <a:spcBef>
                <a:spcPct val="0"/>
              </a:spcBef>
              <a:spcAft>
                <a:spcPct val="0"/>
              </a:spcAft>
            </a:pPr>
            <a:r>
              <a:rPr kumimoji="1" lang="en-US" altLang="ja-JP" sz="2400">
                <a:solidFill>
                  <a:srgbClr val="000000"/>
                </a:solidFill>
                <a:latin typeface="Arial" charset="0"/>
                <a:ea typeface="ＭＳ Ｐゴシック" charset="-128"/>
              </a:rPr>
              <a:t>X</a:t>
            </a:r>
          </a:p>
        </p:txBody>
      </p:sp>
      <p:graphicFrame>
        <p:nvGraphicFramePr>
          <p:cNvPr id="893002" name="Object 74"/>
          <p:cNvGraphicFramePr>
            <a:graphicFrameLocks noChangeAspect="1"/>
          </p:cNvGraphicFramePr>
          <p:nvPr/>
        </p:nvGraphicFramePr>
        <p:xfrm>
          <a:off x="7954964" y="6380163"/>
          <a:ext cx="669925" cy="215900"/>
        </p:xfrm>
        <a:graphic>
          <a:graphicData uri="http://schemas.openxmlformats.org/presentationml/2006/ole">
            <mc:AlternateContent xmlns:mc="http://schemas.openxmlformats.org/markup-compatibility/2006">
              <mc:Choice xmlns:v="urn:schemas-microsoft-com:vml" Requires="v">
                <p:oleObj name="Drawing" r:id="rId36" imgW="2205000" imgH="711000" progId="">
                  <p:embed/>
                </p:oleObj>
              </mc:Choice>
              <mc:Fallback>
                <p:oleObj name="Drawing" r:id="rId36" imgW="2205000" imgH="711000" progId="">
                  <p:embed/>
                  <p:pic>
                    <p:nvPicPr>
                      <p:cNvPr id="893002" name="Object 7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954964" y="6380163"/>
                        <a:ext cx="669925" cy="215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893003" name="Object 75"/>
          <p:cNvGraphicFramePr>
            <a:graphicFrameLocks noChangeAspect="1"/>
          </p:cNvGraphicFramePr>
          <p:nvPr/>
        </p:nvGraphicFramePr>
        <p:xfrm>
          <a:off x="7954964" y="6021388"/>
          <a:ext cx="669925" cy="215900"/>
        </p:xfrm>
        <a:graphic>
          <a:graphicData uri="http://schemas.openxmlformats.org/presentationml/2006/ole">
            <mc:AlternateContent xmlns:mc="http://schemas.openxmlformats.org/markup-compatibility/2006">
              <mc:Choice xmlns:v="urn:schemas-microsoft-com:vml" Requires="v">
                <p:oleObj name="Drawing" r:id="rId37" imgW="2205000" imgH="711000" progId="">
                  <p:embed/>
                </p:oleObj>
              </mc:Choice>
              <mc:Fallback>
                <p:oleObj name="Drawing" r:id="rId37" imgW="2205000" imgH="711000" progId="">
                  <p:embed/>
                  <p:pic>
                    <p:nvPicPr>
                      <p:cNvPr id="893003" name="Object 7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954964" y="6021388"/>
                        <a:ext cx="669925" cy="215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7" name="スライド番号プレースホルダー 6">
            <a:extLst>
              <a:ext uri="{FF2B5EF4-FFF2-40B4-BE49-F238E27FC236}">
                <a16:creationId xmlns:a16="http://schemas.microsoft.com/office/drawing/2014/main" id="{EBDA83E7-FD91-DBD4-17CB-37F114C139F0}"/>
              </a:ext>
            </a:extLst>
          </p:cNvPr>
          <p:cNvSpPr>
            <a:spLocks noGrp="1"/>
          </p:cNvSpPr>
          <p:nvPr>
            <p:ph type="sldNum" sz="quarter" idx="12"/>
          </p:nvPr>
        </p:nvSpPr>
        <p:spPr>
          <a:xfrm>
            <a:off x="7419976" y="6243706"/>
            <a:ext cx="2311400" cy="476250"/>
          </a:xfrm>
        </p:spPr>
        <p:txBody>
          <a:bodyPr/>
          <a:lstStyle/>
          <a:p>
            <a:fld id="{C048792C-938D-439F-9379-B690179B14CD}" type="slidenum">
              <a:rPr lang="en-US" altLang="ja-JP" sz="2000" smtClean="0">
                <a:solidFill>
                  <a:srgbClr val="000000"/>
                </a:solidFill>
              </a:rPr>
              <a:pPr/>
              <a:t>35</a:t>
            </a:fld>
            <a:endParaRPr lang="en-US" altLang="ja-JP" sz="2000">
              <a:solidFill>
                <a:srgbClr val="000000"/>
              </a:solidFill>
            </a:endParaRPr>
          </a:p>
        </p:txBody>
      </p:sp>
    </p:spTree>
  </p:cSld>
  <p:clrMapOvr>
    <a:overrideClrMapping bg1="lt1" tx1="dk1" bg2="lt2" tx2="dk2" accent1="accent1" accent2="accent2" accent3="accent3" accent4="accent4" accent5="accent5" accent6="accent6" hlink="hlink" folHlink="folHlink"/>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図 3" descr="Map1.jpg"/>
          <p:cNvPicPr>
            <a:picLocks noChangeAspect="1"/>
          </p:cNvPicPr>
          <p:nvPr/>
        </p:nvPicPr>
        <p:blipFill>
          <a:blip r:embed="rId2" cstate="print"/>
          <a:stretch>
            <a:fillRect/>
          </a:stretch>
        </p:blipFill>
        <p:spPr>
          <a:xfrm>
            <a:off x="381000" y="1484785"/>
            <a:ext cx="9144000" cy="3872917"/>
          </a:xfrm>
          <a:prstGeom prst="rect">
            <a:avLst/>
          </a:prstGeom>
        </p:spPr>
      </p:pic>
      <p:grpSp>
        <p:nvGrpSpPr>
          <p:cNvPr id="28" name="グループ化 27">
            <a:extLst>
              <a:ext uri="{FF2B5EF4-FFF2-40B4-BE49-F238E27FC236}">
                <a16:creationId xmlns:a16="http://schemas.microsoft.com/office/drawing/2014/main" id="{2897F155-978E-2E13-F1D8-5117C3704909}"/>
              </a:ext>
            </a:extLst>
          </p:cNvPr>
          <p:cNvGrpSpPr/>
          <p:nvPr/>
        </p:nvGrpSpPr>
        <p:grpSpPr>
          <a:xfrm>
            <a:off x="4010661" y="2498501"/>
            <a:ext cx="1411345" cy="2801155"/>
            <a:chOff x="4010661" y="2498501"/>
            <a:chExt cx="1411345" cy="2801155"/>
          </a:xfrm>
        </p:grpSpPr>
        <p:sp>
          <p:nvSpPr>
            <p:cNvPr id="19" name="フリーフォーム: 図形 18">
              <a:extLst>
                <a:ext uri="{FF2B5EF4-FFF2-40B4-BE49-F238E27FC236}">
                  <a16:creationId xmlns:a16="http://schemas.microsoft.com/office/drawing/2014/main" id="{E60E84AF-4A93-5229-BC0B-E21DFF54E849}"/>
                </a:ext>
              </a:extLst>
            </p:cNvPr>
            <p:cNvSpPr/>
            <p:nvPr/>
          </p:nvSpPr>
          <p:spPr>
            <a:xfrm>
              <a:off x="4010661" y="2498501"/>
              <a:ext cx="377815" cy="1918953"/>
            </a:xfrm>
            <a:custGeom>
              <a:avLst/>
              <a:gdLst>
                <a:gd name="connsiteX0" fmla="*/ 377815 w 377815"/>
                <a:gd name="connsiteY0" fmla="*/ 0 h 1918953"/>
                <a:gd name="connsiteX1" fmla="*/ 352057 w 377815"/>
                <a:gd name="connsiteY1" fmla="*/ 22538 h 1918953"/>
                <a:gd name="connsiteX2" fmla="*/ 339178 w 377815"/>
                <a:gd name="connsiteY2" fmla="*/ 32198 h 1918953"/>
                <a:gd name="connsiteX3" fmla="*/ 329519 w 377815"/>
                <a:gd name="connsiteY3" fmla="*/ 45076 h 1918953"/>
                <a:gd name="connsiteX4" fmla="*/ 297322 w 377815"/>
                <a:gd name="connsiteY4" fmla="*/ 67614 h 1918953"/>
                <a:gd name="connsiteX5" fmla="*/ 281224 w 377815"/>
                <a:gd name="connsiteY5" fmla="*/ 93372 h 1918953"/>
                <a:gd name="connsiteX6" fmla="*/ 274784 w 377815"/>
                <a:gd name="connsiteY6" fmla="*/ 103031 h 1918953"/>
                <a:gd name="connsiteX7" fmla="*/ 265125 w 377815"/>
                <a:gd name="connsiteY7" fmla="*/ 112691 h 1918953"/>
                <a:gd name="connsiteX8" fmla="*/ 255466 w 377815"/>
                <a:gd name="connsiteY8" fmla="*/ 135229 h 1918953"/>
                <a:gd name="connsiteX9" fmla="*/ 249026 w 377815"/>
                <a:gd name="connsiteY9" fmla="*/ 141668 h 1918953"/>
                <a:gd name="connsiteX10" fmla="*/ 226488 w 377815"/>
                <a:gd name="connsiteY10" fmla="*/ 183524 h 1918953"/>
                <a:gd name="connsiteX11" fmla="*/ 207170 w 377815"/>
                <a:gd name="connsiteY11" fmla="*/ 212502 h 1918953"/>
                <a:gd name="connsiteX12" fmla="*/ 203950 w 377815"/>
                <a:gd name="connsiteY12" fmla="*/ 225381 h 1918953"/>
                <a:gd name="connsiteX13" fmla="*/ 194291 w 377815"/>
                <a:gd name="connsiteY13" fmla="*/ 235040 h 1918953"/>
                <a:gd name="connsiteX14" fmla="*/ 181412 w 377815"/>
                <a:gd name="connsiteY14" fmla="*/ 251138 h 1918953"/>
                <a:gd name="connsiteX15" fmla="*/ 155654 w 377815"/>
                <a:gd name="connsiteY15" fmla="*/ 286555 h 1918953"/>
                <a:gd name="connsiteX16" fmla="*/ 145995 w 377815"/>
                <a:gd name="connsiteY16" fmla="*/ 318753 h 1918953"/>
                <a:gd name="connsiteX17" fmla="*/ 136336 w 377815"/>
                <a:gd name="connsiteY17" fmla="*/ 331631 h 1918953"/>
                <a:gd name="connsiteX18" fmla="*/ 129897 w 377815"/>
                <a:gd name="connsiteY18" fmla="*/ 350950 h 1918953"/>
                <a:gd name="connsiteX19" fmla="*/ 120238 w 377815"/>
                <a:gd name="connsiteY19" fmla="*/ 367048 h 1918953"/>
                <a:gd name="connsiteX20" fmla="*/ 117018 w 377815"/>
                <a:gd name="connsiteY20" fmla="*/ 389586 h 1918953"/>
                <a:gd name="connsiteX21" fmla="*/ 120238 w 377815"/>
                <a:gd name="connsiteY21" fmla="*/ 473299 h 1918953"/>
                <a:gd name="connsiteX22" fmla="*/ 123457 w 377815"/>
                <a:gd name="connsiteY22" fmla="*/ 489398 h 1918953"/>
                <a:gd name="connsiteX23" fmla="*/ 149215 w 377815"/>
                <a:gd name="connsiteY23" fmla="*/ 534474 h 1918953"/>
                <a:gd name="connsiteX24" fmla="*/ 174973 w 377815"/>
                <a:gd name="connsiteY24" fmla="*/ 576330 h 1918953"/>
                <a:gd name="connsiteX25" fmla="*/ 178193 w 377815"/>
                <a:gd name="connsiteY25" fmla="*/ 598868 h 1918953"/>
                <a:gd name="connsiteX26" fmla="*/ 181412 w 377815"/>
                <a:gd name="connsiteY26" fmla="*/ 672922 h 1918953"/>
                <a:gd name="connsiteX27" fmla="*/ 191071 w 377815"/>
                <a:gd name="connsiteY27" fmla="*/ 689020 h 1918953"/>
                <a:gd name="connsiteX28" fmla="*/ 197511 w 377815"/>
                <a:gd name="connsiteY28" fmla="*/ 737316 h 1918953"/>
                <a:gd name="connsiteX29" fmla="*/ 207170 w 377815"/>
                <a:gd name="connsiteY29" fmla="*/ 811369 h 1918953"/>
                <a:gd name="connsiteX30" fmla="*/ 223269 w 377815"/>
                <a:gd name="connsiteY30" fmla="*/ 850006 h 1918953"/>
                <a:gd name="connsiteX31" fmla="*/ 216829 w 377815"/>
                <a:gd name="connsiteY31" fmla="*/ 972355 h 1918953"/>
                <a:gd name="connsiteX32" fmla="*/ 213609 w 377815"/>
                <a:gd name="connsiteY32" fmla="*/ 982014 h 1918953"/>
                <a:gd name="connsiteX33" fmla="*/ 184632 w 377815"/>
                <a:gd name="connsiteY33" fmla="*/ 1023871 h 1918953"/>
                <a:gd name="connsiteX34" fmla="*/ 171753 w 377815"/>
                <a:gd name="connsiteY34" fmla="*/ 1039969 h 1918953"/>
                <a:gd name="connsiteX35" fmla="*/ 136336 w 377815"/>
                <a:gd name="connsiteY35" fmla="*/ 1062507 h 1918953"/>
                <a:gd name="connsiteX36" fmla="*/ 117018 w 377815"/>
                <a:gd name="connsiteY36" fmla="*/ 1078606 h 1918953"/>
                <a:gd name="connsiteX37" fmla="*/ 107359 w 377815"/>
                <a:gd name="connsiteY37" fmla="*/ 1091485 h 1918953"/>
                <a:gd name="connsiteX38" fmla="*/ 88040 w 377815"/>
                <a:gd name="connsiteY38" fmla="*/ 1104364 h 1918953"/>
                <a:gd name="connsiteX39" fmla="*/ 71942 w 377815"/>
                <a:gd name="connsiteY39" fmla="*/ 1123682 h 1918953"/>
                <a:gd name="connsiteX40" fmla="*/ 42964 w 377815"/>
                <a:gd name="connsiteY40" fmla="*/ 1152660 h 1918953"/>
                <a:gd name="connsiteX41" fmla="*/ 30085 w 377815"/>
                <a:gd name="connsiteY41" fmla="*/ 1168758 h 1918953"/>
                <a:gd name="connsiteX42" fmla="*/ 10767 w 377815"/>
                <a:gd name="connsiteY42" fmla="*/ 1217054 h 1918953"/>
                <a:gd name="connsiteX43" fmla="*/ 1108 w 377815"/>
                <a:gd name="connsiteY43" fmla="*/ 1252471 h 1918953"/>
                <a:gd name="connsiteX44" fmla="*/ 13987 w 377815"/>
                <a:gd name="connsiteY44" fmla="*/ 1355502 h 1918953"/>
                <a:gd name="connsiteX45" fmla="*/ 23646 w 377815"/>
                <a:gd name="connsiteY45" fmla="*/ 1378040 h 1918953"/>
                <a:gd name="connsiteX46" fmla="*/ 33305 w 377815"/>
                <a:gd name="connsiteY46" fmla="*/ 1384479 h 1918953"/>
                <a:gd name="connsiteX47" fmla="*/ 59063 w 377815"/>
                <a:gd name="connsiteY47" fmla="*/ 1435995 h 1918953"/>
                <a:gd name="connsiteX48" fmla="*/ 65502 w 377815"/>
                <a:gd name="connsiteY48" fmla="*/ 1445654 h 1918953"/>
                <a:gd name="connsiteX49" fmla="*/ 75162 w 377815"/>
                <a:gd name="connsiteY49" fmla="*/ 1481071 h 1918953"/>
                <a:gd name="connsiteX50" fmla="*/ 68722 w 377815"/>
                <a:gd name="connsiteY50" fmla="*/ 1513268 h 1918953"/>
                <a:gd name="connsiteX51" fmla="*/ 59063 w 377815"/>
                <a:gd name="connsiteY51" fmla="*/ 1519707 h 1918953"/>
                <a:gd name="connsiteX52" fmla="*/ 52624 w 377815"/>
                <a:gd name="connsiteY52" fmla="*/ 1526147 h 1918953"/>
                <a:gd name="connsiteX53" fmla="*/ 33305 w 377815"/>
                <a:gd name="connsiteY53" fmla="*/ 1555124 h 1918953"/>
                <a:gd name="connsiteX54" fmla="*/ 39745 w 377815"/>
                <a:gd name="connsiteY54" fmla="*/ 1625958 h 1918953"/>
                <a:gd name="connsiteX55" fmla="*/ 49404 w 377815"/>
                <a:gd name="connsiteY55" fmla="*/ 1642057 h 1918953"/>
                <a:gd name="connsiteX56" fmla="*/ 68722 w 377815"/>
                <a:gd name="connsiteY56" fmla="*/ 1658155 h 1918953"/>
                <a:gd name="connsiteX57" fmla="*/ 75162 w 377815"/>
                <a:gd name="connsiteY57" fmla="*/ 1667814 h 1918953"/>
                <a:gd name="connsiteX58" fmla="*/ 81601 w 377815"/>
                <a:gd name="connsiteY58" fmla="*/ 1674254 h 1918953"/>
                <a:gd name="connsiteX59" fmla="*/ 142776 w 377815"/>
                <a:gd name="connsiteY59" fmla="*/ 1703231 h 1918953"/>
                <a:gd name="connsiteX60" fmla="*/ 162094 w 377815"/>
                <a:gd name="connsiteY60" fmla="*/ 1706451 h 1918953"/>
                <a:gd name="connsiteX61" fmla="*/ 184632 w 377815"/>
                <a:gd name="connsiteY61" fmla="*/ 1716110 h 1918953"/>
                <a:gd name="connsiteX62" fmla="*/ 191071 w 377815"/>
                <a:gd name="connsiteY62" fmla="*/ 1728989 h 1918953"/>
                <a:gd name="connsiteX63" fmla="*/ 187852 w 377815"/>
                <a:gd name="connsiteY63" fmla="*/ 1751527 h 1918953"/>
                <a:gd name="connsiteX64" fmla="*/ 184632 w 377815"/>
                <a:gd name="connsiteY64" fmla="*/ 1783724 h 1918953"/>
                <a:gd name="connsiteX65" fmla="*/ 191071 w 377815"/>
                <a:gd name="connsiteY65" fmla="*/ 1832020 h 1918953"/>
                <a:gd name="connsiteX66" fmla="*/ 213609 w 377815"/>
                <a:gd name="connsiteY66" fmla="*/ 1864217 h 1918953"/>
                <a:gd name="connsiteX67" fmla="*/ 232928 w 377815"/>
                <a:gd name="connsiteY67" fmla="*/ 1889975 h 1918953"/>
                <a:gd name="connsiteX68" fmla="*/ 249026 w 377815"/>
                <a:gd name="connsiteY68" fmla="*/ 1896414 h 1918953"/>
                <a:gd name="connsiteX69" fmla="*/ 274784 w 377815"/>
                <a:gd name="connsiteY69" fmla="*/ 1906074 h 1918953"/>
                <a:gd name="connsiteX70" fmla="*/ 290883 w 377815"/>
                <a:gd name="connsiteY70" fmla="*/ 1918953 h 19189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Lst>
              <a:rect l="l" t="t" r="r" b="b"/>
              <a:pathLst>
                <a:path w="377815" h="1918953">
                  <a:moveTo>
                    <a:pt x="377815" y="0"/>
                  </a:moveTo>
                  <a:cubicBezTo>
                    <a:pt x="344079" y="20243"/>
                    <a:pt x="376648" y="-2053"/>
                    <a:pt x="352057" y="22538"/>
                  </a:cubicBezTo>
                  <a:cubicBezTo>
                    <a:pt x="348262" y="26333"/>
                    <a:pt x="342973" y="28403"/>
                    <a:pt x="339178" y="32198"/>
                  </a:cubicBezTo>
                  <a:cubicBezTo>
                    <a:pt x="335384" y="35992"/>
                    <a:pt x="333755" y="41782"/>
                    <a:pt x="329519" y="45076"/>
                  </a:cubicBezTo>
                  <a:cubicBezTo>
                    <a:pt x="305188" y="64000"/>
                    <a:pt x="314940" y="44123"/>
                    <a:pt x="297322" y="67614"/>
                  </a:cubicBezTo>
                  <a:cubicBezTo>
                    <a:pt x="291247" y="75714"/>
                    <a:pt x="286660" y="84830"/>
                    <a:pt x="281224" y="93372"/>
                  </a:cubicBezTo>
                  <a:cubicBezTo>
                    <a:pt x="279146" y="96637"/>
                    <a:pt x="277520" y="100295"/>
                    <a:pt x="274784" y="103031"/>
                  </a:cubicBezTo>
                  <a:lnTo>
                    <a:pt x="265125" y="112691"/>
                  </a:lnTo>
                  <a:cubicBezTo>
                    <a:pt x="262264" y="121274"/>
                    <a:pt x="260769" y="127275"/>
                    <a:pt x="255466" y="135229"/>
                  </a:cubicBezTo>
                  <a:cubicBezTo>
                    <a:pt x="253782" y="137755"/>
                    <a:pt x="251173" y="139522"/>
                    <a:pt x="249026" y="141668"/>
                  </a:cubicBezTo>
                  <a:cubicBezTo>
                    <a:pt x="224056" y="199933"/>
                    <a:pt x="255512" y="130312"/>
                    <a:pt x="226488" y="183524"/>
                  </a:cubicBezTo>
                  <a:cubicBezTo>
                    <a:pt x="210838" y="212217"/>
                    <a:pt x="231443" y="188229"/>
                    <a:pt x="207170" y="212502"/>
                  </a:cubicBezTo>
                  <a:cubicBezTo>
                    <a:pt x="206097" y="216795"/>
                    <a:pt x="206146" y="221539"/>
                    <a:pt x="203950" y="225381"/>
                  </a:cubicBezTo>
                  <a:cubicBezTo>
                    <a:pt x="201691" y="229334"/>
                    <a:pt x="197289" y="231613"/>
                    <a:pt x="194291" y="235040"/>
                  </a:cubicBezTo>
                  <a:cubicBezTo>
                    <a:pt x="189766" y="240212"/>
                    <a:pt x="185224" y="245420"/>
                    <a:pt x="181412" y="251138"/>
                  </a:cubicBezTo>
                  <a:cubicBezTo>
                    <a:pt x="154249" y="291882"/>
                    <a:pt x="211698" y="221173"/>
                    <a:pt x="155654" y="286555"/>
                  </a:cubicBezTo>
                  <a:cubicBezTo>
                    <a:pt x="153343" y="295802"/>
                    <a:pt x="149917" y="310909"/>
                    <a:pt x="145995" y="318753"/>
                  </a:cubicBezTo>
                  <a:cubicBezTo>
                    <a:pt x="143595" y="323552"/>
                    <a:pt x="139556" y="327338"/>
                    <a:pt x="136336" y="331631"/>
                  </a:cubicBezTo>
                  <a:cubicBezTo>
                    <a:pt x="134190" y="338071"/>
                    <a:pt x="132706" y="344770"/>
                    <a:pt x="129897" y="350950"/>
                  </a:cubicBezTo>
                  <a:cubicBezTo>
                    <a:pt x="127308" y="356647"/>
                    <a:pt x="122217" y="361111"/>
                    <a:pt x="120238" y="367048"/>
                  </a:cubicBezTo>
                  <a:cubicBezTo>
                    <a:pt x="117838" y="374247"/>
                    <a:pt x="118091" y="382073"/>
                    <a:pt x="117018" y="389586"/>
                  </a:cubicBezTo>
                  <a:cubicBezTo>
                    <a:pt x="118091" y="417490"/>
                    <a:pt x="118440" y="445432"/>
                    <a:pt x="120238" y="473299"/>
                  </a:cubicBezTo>
                  <a:cubicBezTo>
                    <a:pt x="120590" y="478760"/>
                    <a:pt x="121587" y="484255"/>
                    <a:pt x="123457" y="489398"/>
                  </a:cubicBezTo>
                  <a:cubicBezTo>
                    <a:pt x="128208" y="502465"/>
                    <a:pt x="142570" y="524138"/>
                    <a:pt x="149215" y="534474"/>
                  </a:cubicBezTo>
                  <a:cubicBezTo>
                    <a:pt x="171945" y="569832"/>
                    <a:pt x="152606" y="537189"/>
                    <a:pt x="174973" y="576330"/>
                  </a:cubicBezTo>
                  <a:cubicBezTo>
                    <a:pt x="176046" y="583843"/>
                    <a:pt x="177688" y="591296"/>
                    <a:pt x="178193" y="598868"/>
                  </a:cubicBezTo>
                  <a:cubicBezTo>
                    <a:pt x="179836" y="623521"/>
                    <a:pt x="177918" y="648462"/>
                    <a:pt x="181412" y="672922"/>
                  </a:cubicBezTo>
                  <a:cubicBezTo>
                    <a:pt x="182297" y="679117"/>
                    <a:pt x="187851" y="683654"/>
                    <a:pt x="191071" y="689020"/>
                  </a:cubicBezTo>
                  <a:cubicBezTo>
                    <a:pt x="200139" y="770624"/>
                    <a:pt x="189249" y="677421"/>
                    <a:pt x="197511" y="737316"/>
                  </a:cubicBezTo>
                  <a:cubicBezTo>
                    <a:pt x="200912" y="761976"/>
                    <a:pt x="201623" y="787101"/>
                    <a:pt x="207170" y="811369"/>
                  </a:cubicBezTo>
                  <a:cubicBezTo>
                    <a:pt x="210279" y="824970"/>
                    <a:pt x="217903" y="837127"/>
                    <a:pt x="223269" y="850006"/>
                  </a:cubicBezTo>
                  <a:cubicBezTo>
                    <a:pt x="228765" y="910481"/>
                    <a:pt x="228686" y="883426"/>
                    <a:pt x="216829" y="972355"/>
                  </a:cubicBezTo>
                  <a:cubicBezTo>
                    <a:pt x="216380" y="975719"/>
                    <a:pt x="215408" y="979136"/>
                    <a:pt x="213609" y="982014"/>
                  </a:cubicBezTo>
                  <a:cubicBezTo>
                    <a:pt x="204615" y="996404"/>
                    <a:pt x="195233" y="1010620"/>
                    <a:pt x="184632" y="1023871"/>
                  </a:cubicBezTo>
                  <a:cubicBezTo>
                    <a:pt x="180339" y="1029237"/>
                    <a:pt x="176819" y="1035325"/>
                    <a:pt x="171753" y="1039969"/>
                  </a:cubicBezTo>
                  <a:cubicBezTo>
                    <a:pt x="151413" y="1058614"/>
                    <a:pt x="153605" y="1056752"/>
                    <a:pt x="136336" y="1062507"/>
                  </a:cubicBezTo>
                  <a:cubicBezTo>
                    <a:pt x="129897" y="1067873"/>
                    <a:pt x="122945" y="1072679"/>
                    <a:pt x="117018" y="1078606"/>
                  </a:cubicBezTo>
                  <a:cubicBezTo>
                    <a:pt x="113224" y="1082401"/>
                    <a:pt x="111370" y="1087920"/>
                    <a:pt x="107359" y="1091485"/>
                  </a:cubicBezTo>
                  <a:cubicBezTo>
                    <a:pt x="101574" y="1096627"/>
                    <a:pt x="93767" y="1099158"/>
                    <a:pt x="88040" y="1104364"/>
                  </a:cubicBezTo>
                  <a:cubicBezTo>
                    <a:pt x="81838" y="1110002"/>
                    <a:pt x="77661" y="1117554"/>
                    <a:pt x="71942" y="1123682"/>
                  </a:cubicBezTo>
                  <a:cubicBezTo>
                    <a:pt x="62621" y="1133669"/>
                    <a:pt x="52195" y="1142590"/>
                    <a:pt x="42964" y="1152660"/>
                  </a:cubicBezTo>
                  <a:cubicBezTo>
                    <a:pt x="-1652" y="1201333"/>
                    <a:pt x="67890" y="1130959"/>
                    <a:pt x="30085" y="1168758"/>
                  </a:cubicBezTo>
                  <a:cubicBezTo>
                    <a:pt x="21622" y="1187801"/>
                    <a:pt x="15945" y="1198071"/>
                    <a:pt x="10767" y="1217054"/>
                  </a:cubicBezTo>
                  <a:cubicBezTo>
                    <a:pt x="-2893" y="1267137"/>
                    <a:pt x="20575" y="1194067"/>
                    <a:pt x="1108" y="1252471"/>
                  </a:cubicBezTo>
                  <a:cubicBezTo>
                    <a:pt x="6078" y="1386646"/>
                    <a:pt x="-10918" y="1305692"/>
                    <a:pt x="13987" y="1355502"/>
                  </a:cubicBezTo>
                  <a:cubicBezTo>
                    <a:pt x="19018" y="1365565"/>
                    <a:pt x="15274" y="1367994"/>
                    <a:pt x="23646" y="1378040"/>
                  </a:cubicBezTo>
                  <a:cubicBezTo>
                    <a:pt x="26123" y="1381013"/>
                    <a:pt x="30085" y="1382333"/>
                    <a:pt x="33305" y="1384479"/>
                  </a:cubicBezTo>
                  <a:cubicBezTo>
                    <a:pt x="41891" y="1401651"/>
                    <a:pt x="48414" y="1420020"/>
                    <a:pt x="59063" y="1435995"/>
                  </a:cubicBezTo>
                  <a:cubicBezTo>
                    <a:pt x="61209" y="1439215"/>
                    <a:pt x="63930" y="1442118"/>
                    <a:pt x="65502" y="1445654"/>
                  </a:cubicBezTo>
                  <a:cubicBezTo>
                    <a:pt x="71445" y="1459025"/>
                    <a:pt x="72407" y="1467297"/>
                    <a:pt x="75162" y="1481071"/>
                  </a:cubicBezTo>
                  <a:cubicBezTo>
                    <a:pt x="73015" y="1491803"/>
                    <a:pt x="72932" y="1503165"/>
                    <a:pt x="68722" y="1513268"/>
                  </a:cubicBezTo>
                  <a:cubicBezTo>
                    <a:pt x="67234" y="1516840"/>
                    <a:pt x="62085" y="1517290"/>
                    <a:pt x="59063" y="1519707"/>
                  </a:cubicBezTo>
                  <a:cubicBezTo>
                    <a:pt x="56693" y="1521603"/>
                    <a:pt x="54308" y="1523621"/>
                    <a:pt x="52624" y="1526147"/>
                  </a:cubicBezTo>
                  <a:cubicBezTo>
                    <a:pt x="31051" y="1558507"/>
                    <a:pt x="48385" y="1540046"/>
                    <a:pt x="33305" y="1555124"/>
                  </a:cubicBezTo>
                  <a:cubicBezTo>
                    <a:pt x="35452" y="1578735"/>
                    <a:pt x="35428" y="1602646"/>
                    <a:pt x="39745" y="1625958"/>
                  </a:cubicBezTo>
                  <a:cubicBezTo>
                    <a:pt x="40885" y="1632111"/>
                    <a:pt x="45649" y="1637050"/>
                    <a:pt x="49404" y="1642057"/>
                  </a:cubicBezTo>
                  <a:cubicBezTo>
                    <a:pt x="55602" y="1650321"/>
                    <a:pt x="60541" y="1652701"/>
                    <a:pt x="68722" y="1658155"/>
                  </a:cubicBezTo>
                  <a:cubicBezTo>
                    <a:pt x="70869" y="1661375"/>
                    <a:pt x="72745" y="1664792"/>
                    <a:pt x="75162" y="1667814"/>
                  </a:cubicBezTo>
                  <a:cubicBezTo>
                    <a:pt x="77058" y="1670184"/>
                    <a:pt x="79048" y="1672612"/>
                    <a:pt x="81601" y="1674254"/>
                  </a:cubicBezTo>
                  <a:cubicBezTo>
                    <a:pt x="111050" y="1693186"/>
                    <a:pt x="114253" y="1696649"/>
                    <a:pt x="142776" y="1703231"/>
                  </a:cubicBezTo>
                  <a:cubicBezTo>
                    <a:pt x="149137" y="1704699"/>
                    <a:pt x="155655" y="1705378"/>
                    <a:pt x="162094" y="1706451"/>
                  </a:cubicBezTo>
                  <a:cubicBezTo>
                    <a:pt x="169607" y="1709671"/>
                    <a:pt x="178180" y="1711092"/>
                    <a:pt x="184632" y="1716110"/>
                  </a:cubicBezTo>
                  <a:cubicBezTo>
                    <a:pt x="188421" y="1719057"/>
                    <a:pt x="190636" y="1724209"/>
                    <a:pt x="191071" y="1728989"/>
                  </a:cubicBezTo>
                  <a:cubicBezTo>
                    <a:pt x="191758" y="1736547"/>
                    <a:pt x="188739" y="1743990"/>
                    <a:pt x="187852" y="1751527"/>
                  </a:cubicBezTo>
                  <a:cubicBezTo>
                    <a:pt x="186592" y="1762239"/>
                    <a:pt x="185705" y="1772992"/>
                    <a:pt x="184632" y="1783724"/>
                  </a:cubicBezTo>
                  <a:cubicBezTo>
                    <a:pt x="186778" y="1799823"/>
                    <a:pt x="185570" y="1816739"/>
                    <a:pt x="191071" y="1832020"/>
                  </a:cubicBezTo>
                  <a:cubicBezTo>
                    <a:pt x="195508" y="1844346"/>
                    <a:pt x="206342" y="1853317"/>
                    <a:pt x="213609" y="1864217"/>
                  </a:cubicBezTo>
                  <a:cubicBezTo>
                    <a:pt x="219600" y="1873204"/>
                    <a:pt x="223217" y="1883906"/>
                    <a:pt x="232928" y="1889975"/>
                  </a:cubicBezTo>
                  <a:cubicBezTo>
                    <a:pt x="237829" y="1893038"/>
                    <a:pt x="243857" y="1893829"/>
                    <a:pt x="249026" y="1896414"/>
                  </a:cubicBezTo>
                  <a:cubicBezTo>
                    <a:pt x="271136" y="1907470"/>
                    <a:pt x="243721" y="1899861"/>
                    <a:pt x="274784" y="1906074"/>
                  </a:cubicBezTo>
                  <a:cubicBezTo>
                    <a:pt x="286140" y="1917430"/>
                    <a:pt x="280370" y="1913697"/>
                    <a:pt x="290883" y="1918953"/>
                  </a:cubicBezTo>
                </a:path>
              </a:pathLst>
            </a:custGeom>
            <a:noFill/>
            <a:ln w="76200">
              <a:solidFill>
                <a:srgbClr val="00B0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4" name="フリーフォーム: 図形 23">
              <a:extLst>
                <a:ext uri="{FF2B5EF4-FFF2-40B4-BE49-F238E27FC236}">
                  <a16:creationId xmlns:a16="http://schemas.microsoft.com/office/drawing/2014/main" id="{5312E591-9050-659E-7B10-454252061DCE}"/>
                </a:ext>
              </a:extLst>
            </p:cNvPr>
            <p:cNvSpPr/>
            <p:nvPr/>
          </p:nvSpPr>
          <p:spPr>
            <a:xfrm>
              <a:off x="4301544" y="4423893"/>
              <a:ext cx="1120462" cy="215721"/>
            </a:xfrm>
            <a:custGeom>
              <a:avLst/>
              <a:gdLst>
                <a:gd name="connsiteX0" fmla="*/ 0 w 1120462"/>
                <a:gd name="connsiteY0" fmla="*/ 0 h 215721"/>
                <a:gd name="connsiteX1" fmla="*/ 38636 w 1120462"/>
                <a:gd name="connsiteY1" fmla="*/ 16099 h 215721"/>
                <a:gd name="connsiteX2" fmla="*/ 54735 w 1120462"/>
                <a:gd name="connsiteY2" fmla="*/ 25758 h 215721"/>
                <a:gd name="connsiteX3" fmla="*/ 67614 w 1120462"/>
                <a:gd name="connsiteY3" fmla="*/ 32197 h 215721"/>
                <a:gd name="connsiteX4" fmla="*/ 90152 w 1120462"/>
                <a:gd name="connsiteY4" fmla="*/ 51515 h 215721"/>
                <a:gd name="connsiteX5" fmla="*/ 115910 w 1120462"/>
                <a:gd name="connsiteY5" fmla="*/ 77273 h 215721"/>
                <a:gd name="connsiteX6" fmla="*/ 128788 w 1120462"/>
                <a:gd name="connsiteY6" fmla="*/ 93372 h 215721"/>
                <a:gd name="connsiteX7" fmla="*/ 144887 w 1120462"/>
                <a:gd name="connsiteY7" fmla="*/ 106251 h 215721"/>
                <a:gd name="connsiteX8" fmla="*/ 148107 w 1120462"/>
                <a:gd name="connsiteY8" fmla="*/ 115910 h 215721"/>
                <a:gd name="connsiteX9" fmla="*/ 151326 w 1120462"/>
                <a:gd name="connsiteY9" fmla="*/ 128789 h 215721"/>
                <a:gd name="connsiteX10" fmla="*/ 157766 w 1120462"/>
                <a:gd name="connsiteY10" fmla="*/ 135228 h 215721"/>
                <a:gd name="connsiteX11" fmla="*/ 173864 w 1120462"/>
                <a:gd name="connsiteY11" fmla="*/ 157766 h 215721"/>
                <a:gd name="connsiteX12" fmla="*/ 177084 w 1120462"/>
                <a:gd name="connsiteY12" fmla="*/ 167425 h 215721"/>
                <a:gd name="connsiteX13" fmla="*/ 193183 w 1120462"/>
                <a:gd name="connsiteY13" fmla="*/ 180304 h 215721"/>
                <a:gd name="connsiteX14" fmla="*/ 212501 w 1120462"/>
                <a:gd name="connsiteY14" fmla="*/ 196403 h 215721"/>
                <a:gd name="connsiteX15" fmla="*/ 254357 w 1120462"/>
                <a:gd name="connsiteY15" fmla="*/ 209282 h 215721"/>
                <a:gd name="connsiteX16" fmla="*/ 273676 w 1120462"/>
                <a:gd name="connsiteY16" fmla="*/ 212501 h 215721"/>
                <a:gd name="connsiteX17" fmla="*/ 325191 w 1120462"/>
                <a:gd name="connsiteY17" fmla="*/ 193183 h 215721"/>
                <a:gd name="connsiteX18" fmla="*/ 363828 w 1120462"/>
                <a:gd name="connsiteY18" fmla="*/ 177084 h 215721"/>
                <a:gd name="connsiteX19" fmla="*/ 373487 w 1120462"/>
                <a:gd name="connsiteY19" fmla="*/ 173865 h 215721"/>
                <a:gd name="connsiteX20" fmla="*/ 399245 w 1120462"/>
                <a:gd name="connsiteY20" fmla="*/ 157766 h 215721"/>
                <a:gd name="connsiteX21" fmla="*/ 415343 w 1120462"/>
                <a:gd name="connsiteY21" fmla="*/ 144887 h 215721"/>
                <a:gd name="connsiteX22" fmla="*/ 437881 w 1120462"/>
                <a:gd name="connsiteY22" fmla="*/ 106251 h 215721"/>
                <a:gd name="connsiteX23" fmla="*/ 441101 w 1120462"/>
                <a:gd name="connsiteY23" fmla="*/ 93372 h 215721"/>
                <a:gd name="connsiteX24" fmla="*/ 444321 w 1120462"/>
                <a:gd name="connsiteY24" fmla="*/ 83713 h 215721"/>
                <a:gd name="connsiteX25" fmla="*/ 482957 w 1120462"/>
                <a:gd name="connsiteY25" fmla="*/ 61175 h 215721"/>
                <a:gd name="connsiteX26" fmla="*/ 528033 w 1120462"/>
                <a:gd name="connsiteY26" fmla="*/ 67614 h 215721"/>
                <a:gd name="connsiteX27" fmla="*/ 540912 w 1120462"/>
                <a:gd name="connsiteY27" fmla="*/ 70834 h 215721"/>
                <a:gd name="connsiteX28" fmla="*/ 547352 w 1120462"/>
                <a:gd name="connsiteY28" fmla="*/ 77273 h 215721"/>
                <a:gd name="connsiteX29" fmla="*/ 560231 w 1120462"/>
                <a:gd name="connsiteY29" fmla="*/ 83713 h 215721"/>
                <a:gd name="connsiteX30" fmla="*/ 569890 w 1120462"/>
                <a:gd name="connsiteY30" fmla="*/ 96592 h 215721"/>
                <a:gd name="connsiteX31" fmla="*/ 576329 w 1120462"/>
                <a:gd name="connsiteY31" fmla="*/ 109470 h 215721"/>
                <a:gd name="connsiteX32" fmla="*/ 589208 w 1120462"/>
                <a:gd name="connsiteY32" fmla="*/ 122349 h 215721"/>
                <a:gd name="connsiteX33" fmla="*/ 595648 w 1120462"/>
                <a:gd name="connsiteY33" fmla="*/ 138448 h 215721"/>
                <a:gd name="connsiteX34" fmla="*/ 627845 w 1120462"/>
                <a:gd name="connsiteY34" fmla="*/ 177084 h 215721"/>
                <a:gd name="connsiteX35" fmla="*/ 640724 w 1120462"/>
                <a:gd name="connsiteY35" fmla="*/ 186744 h 215721"/>
                <a:gd name="connsiteX36" fmla="*/ 650383 w 1120462"/>
                <a:gd name="connsiteY36" fmla="*/ 193183 h 215721"/>
                <a:gd name="connsiteX37" fmla="*/ 682580 w 1120462"/>
                <a:gd name="connsiteY37" fmla="*/ 206062 h 215721"/>
                <a:gd name="connsiteX38" fmla="*/ 711557 w 1120462"/>
                <a:gd name="connsiteY38" fmla="*/ 215721 h 215721"/>
                <a:gd name="connsiteX39" fmla="*/ 788831 w 1120462"/>
                <a:gd name="connsiteY39" fmla="*/ 212501 h 215721"/>
                <a:gd name="connsiteX40" fmla="*/ 808149 w 1120462"/>
                <a:gd name="connsiteY40" fmla="*/ 193183 h 215721"/>
                <a:gd name="connsiteX41" fmla="*/ 821028 w 1120462"/>
                <a:gd name="connsiteY41" fmla="*/ 189963 h 215721"/>
                <a:gd name="connsiteX42" fmla="*/ 936938 w 1120462"/>
                <a:gd name="connsiteY42" fmla="*/ 199622 h 215721"/>
                <a:gd name="connsiteX43" fmla="*/ 959476 w 1120462"/>
                <a:gd name="connsiteY43" fmla="*/ 202842 h 215721"/>
                <a:gd name="connsiteX44" fmla="*/ 1059287 w 1120462"/>
                <a:gd name="connsiteY44" fmla="*/ 199622 h 215721"/>
                <a:gd name="connsiteX45" fmla="*/ 1107583 w 1120462"/>
                <a:gd name="connsiteY45" fmla="*/ 189963 h 215721"/>
                <a:gd name="connsiteX46" fmla="*/ 1120462 w 1120462"/>
                <a:gd name="connsiteY46" fmla="*/ 180304 h 2157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1120462" h="215721">
                  <a:moveTo>
                    <a:pt x="0" y="0"/>
                  </a:moveTo>
                  <a:cubicBezTo>
                    <a:pt x="32867" y="26295"/>
                    <a:pt x="-2679" y="2327"/>
                    <a:pt x="38636" y="16099"/>
                  </a:cubicBezTo>
                  <a:cubicBezTo>
                    <a:pt x="44573" y="18078"/>
                    <a:pt x="49264" y="22719"/>
                    <a:pt x="54735" y="25758"/>
                  </a:cubicBezTo>
                  <a:cubicBezTo>
                    <a:pt x="58931" y="28089"/>
                    <a:pt x="63321" y="30051"/>
                    <a:pt x="67614" y="32197"/>
                  </a:cubicBezTo>
                  <a:cubicBezTo>
                    <a:pt x="102106" y="66689"/>
                    <a:pt x="48836" y="14329"/>
                    <a:pt x="90152" y="51515"/>
                  </a:cubicBezTo>
                  <a:cubicBezTo>
                    <a:pt x="99177" y="59638"/>
                    <a:pt x="107324" y="68687"/>
                    <a:pt x="115910" y="77273"/>
                  </a:cubicBezTo>
                  <a:cubicBezTo>
                    <a:pt x="131456" y="92819"/>
                    <a:pt x="112543" y="73067"/>
                    <a:pt x="128788" y="93372"/>
                  </a:cubicBezTo>
                  <a:cubicBezTo>
                    <a:pt x="134029" y="99923"/>
                    <a:pt x="137719" y="101472"/>
                    <a:pt x="144887" y="106251"/>
                  </a:cubicBezTo>
                  <a:cubicBezTo>
                    <a:pt x="145960" y="109471"/>
                    <a:pt x="147175" y="112647"/>
                    <a:pt x="148107" y="115910"/>
                  </a:cubicBezTo>
                  <a:cubicBezTo>
                    <a:pt x="149323" y="120165"/>
                    <a:pt x="149347" y="124831"/>
                    <a:pt x="151326" y="128789"/>
                  </a:cubicBezTo>
                  <a:cubicBezTo>
                    <a:pt x="152684" y="131504"/>
                    <a:pt x="155619" y="133082"/>
                    <a:pt x="157766" y="135228"/>
                  </a:cubicBezTo>
                  <a:cubicBezTo>
                    <a:pt x="179994" y="179687"/>
                    <a:pt x="147764" y="118618"/>
                    <a:pt x="173864" y="157766"/>
                  </a:cubicBezTo>
                  <a:cubicBezTo>
                    <a:pt x="175747" y="160590"/>
                    <a:pt x="174875" y="164848"/>
                    <a:pt x="177084" y="167425"/>
                  </a:cubicBezTo>
                  <a:cubicBezTo>
                    <a:pt x="181556" y="172643"/>
                    <a:pt x="188011" y="175779"/>
                    <a:pt x="193183" y="180304"/>
                  </a:cubicBezTo>
                  <a:cubicBezTo>
                    <a:pt x="200326" y="186554"/>
                    <a:pt x="203517" y="192660"/>
                    <a:pt x="212501" y="196403"/>
                  </a:cubicBezTo>
                  <a:cubicBezTo>
                    <a:pt x="220820" y="199869"/>
                    <a:pt x="242403" y="206891"/>
                    <a:pt x="254357" y="209282"/>
                  </a:cubicBezTo>
                  <a:cubicBezTo>
                    <a:pt x="260759" y="210562"/>
                    <a:pt x="267236" y="211428"/>
                    <a:pt x="273676" y="212501"/>
                  </a:cubicBezTo>
                  <a:cubicBezTo>
                    <a:pt x="329679" y="205502"/>
                    <a:pt x="268458" y="216822"/>
                    <a:pt x="325191" y="193183"/>
                  </a:cubicBezTo>
                  <a:cubicBezTo>
                    <a:pt x="338070" y="187817"/>
                    <a:pt x="350591" y="181495"/>
                    <a:pt x="363828" y="177084"/>
                  </a:cubicBezTo>
                  <a:cubicBezTo>
                    <a:pt x="367048" y="176011"/>
                    <a:pt x="370451" y="175383"/>
                    <a:pt x="373487" y="173865"/>
                  </a:cubicBezTo>
                  <a:cubicBezTo>
                    <a:pt x="377130" y="172044"/>
                    <a:pt x="394133" y="161600"/>
                    <a:pt x="399245" y="157766"/>
                  </a:cubicBezTo>
                  <a:cubicBezTo>
                    <a:pt x="404742" y="153643"/>
                    <a:pt x="409977" y="149180"/>
                    <a:pt x="415343" y="144887"/>
                  </a:cubicBezTo>
                  <a:cubicBezTo>
                    <a:pt x="430622" y="114330"/>
                    <a:pt x="422463" y="126809"/>
                    <a:pt x="437881" y="106251"/>
                  </a:cubicBezTo>
                  <a:cubicBezTo>
                    <a:pt x="438954" y="101958"/>
                    <a:pt x="439885" y="97627"/>
                    <a:pt x="441101" y="93372"/>
                  </a:cubicBezTo>
                  <a:cubicBezTo>
                    <a:pt x="442033" y="90109"/>
                    <a:pt x="441798" y="85983"/>
                    <a:pt x="444321" y="83713"/>
                  </a:cubicBezTo>
                  <a:cubicBezTo>
                    <a:pt x="463030" y="66874"/>
                    <a:pt x="466112" y="66789"/>
                    <a:pt x="482957" y="61175"/>
                  </a:cubicBezTo>
                  <a:cubicBezTo>
                    <a:pt x="497982" y="63321"/>
                    <a:pt x="513062" y="65119"/>
                    <a:pt x="528033" y="67614"/>
                  </a:cubicBezTo>
                  <a:cubicBezTo>
                    <a:pt x="532398" y="68341"/>
                    <a:pt x="536954" y="68855"/>
                    <a:pt x="540912" y="70834"/>
                  </a:cubicBezTo>
                  <a:cubicBezTo>
                    <a:pt x="543627" y="72192"/>
                    <a:pt x="544826" y="75589"/>
                    <a:pt x="547352" y="77273"/>
                  </a:cubicBezTo>
                  <a:cubicBezTo>
                    <a:pt x="551346" y="79935"/>
                    <a:pt x="555938" y="81566"/>
                    <a:pt x="560231" y="83713"/>
                  </a:cubicBezTo>
                  <a:cubicBezTo>
                    <a:pt x="563451" y="88006"/>
                    <a:pt x="567046" y="92041"/>
                    <a:pt x="569890" y="96592"/>
                  </a:cubicBezTo>
                  <a:cubicBezTo>
                    <a:pt x="572434" y="100662"/>
                    <a:pt x="573449" y="105631"/>
                    <a:pt x="576329" y="109470"/>
                  </a:cubicBezTo>
                  <a:cubicBezTo>
                    <a:pt x="579972" y="114327"/>
                    <a:pt x="584915" y="118056"/>
                    <a:pt x="589208" y="122349"/>
                  </a:cubicBezTo>
                  <a:cubicBezTo>
                    <a:pt x="591355" y="127715"/>
                    <a:pt x="592523" y="133586"/>
                    <a:pt x="595648" y="138448"/>
                  </a:cubicBezTo>
                  <a:cubicBezTo>
                    <a:pt x="601128" y="146973"/>
                    <a:pt x="616921" y="167720"/>
                    <a:pt x="627845" y="177084"/>
                  </a:cubicBezTo>
                  <a:cubicBezTo>
                    <a:pt x="631919" y="180576"/>
                    <a:pt x="636357" y="183625"/>
                    <a:pt x="640724" y="186744"/>
                  </a:cubicBezTo>
                  <a:cubicBezTo>
                    <a:pt x="643873" y="188993"/>
                    <a:pt x="646870" y="191561"/>
                    <a:pt x="650383" y="193183"/>
                  </a:cubicBezTo>
                  <a:cubicBezTo>
                    <a:pt x="660878" y="198027"/>
                    <a:pt x="671734" y="202066"/>
                    <a:pt x="682580" y="206062"/>
                  </a:cubicBezTo>
                  <a:cubicBezTo>
                    <a:pt x="692134" y="209582"/>
                    <a:pt x="711557" y="215721"/>
                    <a:pt x="711557" y="215721"/>
                  </a:cubicBezTo>
                  <a:lnTo>
                    <a:pt x="788831" y="212501"/>
                  </a:lnTo>
                  <a:cubicBezTo>
                    <a:pt x="797699" y="210432"/>
                    <a:pt x="799314" y="195392"/>
                    <a:pt x="808149" y="193183"/>
                  </a:cubicBezTo>
                  <a:lnTo>
                    <a:pt x="821028" y="189963"/>
                  </a:lnTo>
                  <a:cubicBezTo>
                    <a:pt x="847903" y="192030"/>
                    <a:pt x="902942" y="195623"/>
                    <a:pt x="936938" y="199622"/>
                  </a:cubicBezTo>
                  <a:cubicBezTo>
                    <a:pt x="944475" y="200509"/>
                    <a:pt x="951963" y="201769"/>
                    <a:pt x="959476" y="202842"/>
                  </a:cubicBezTo>
                  <a:cubicBezTo>
                    <a:pt x="992746" y="201769"/>
                    <a:pt x="1026125" y="202506"/>
                    <a:pt x="1059287" y="199622"/>
                  </a:cubicBezTo>
                  <a:cubicBezTo>
                    <a:pt x="1075643" y="198200"/>
                    <a:pt x="1107583" y="189963"/>
                    <a:pt x="1107583" y="189963"/>
                  </a:cubicBezTo>
                  <a:lnTo>
                    <a:pt x="1120462" y="180304"/>
                  </a:lnTo>
                </a:path>
              </a:pathLst>
            </a:custGeom>
            <a:noFill/>
            <a:ln w="76200">
              <a:solidFill>
                <a:srgbClr val="00B0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6" name="フリーフォーム: 図形 25">
              <a:extLst>
                <a:ext uri="{FF2B5EF4-FFF2-40B4-BE49-F238E27FC236}">
                  <a16:creationId xmlns:a16="http://schemas.microsoft.com/office/drawing/2014/main" id="{701859F3-4B9B-8067-8EFA-EAA463ACC15C}"/>
                </a:ext>
              </a:extLst>
            </p:cNvPr>
            <p:cNvSpPr/>
            <p:nvPr/>
          </p:nvSpPr>
          <p:spPr>
            <a:xfrm>
              <a:off x="4084861" y="4526924"/>
              <a:ext cx="348691" cy="772732"/>
            </a:xfrm>
            <a:custGeom>
              <a:avLst/>
              <a:gdLst>
                <a:gd name="connsiteX0" fmla="*/ 348691 w 348691"/>
                <a:gd name="connsiteY0" fmla="*/ 0 h 772732"/>
                <a:gd name="connsiteX1" fmla="*/ 329373 w 348691"/>
                <a:gd name="connsiteY1" fmla="*/ 9659 h 772732"/>
                <a:gd name="connsiteX2" fmla="*/ 310054 w 348691"/>
                <a:gd name="connsiteY2" fmla="*/ 28977 h 772732"/>
                <a:gd name="connsiteX3" fmla="*/ 303615 w 348691"/>
                <a:gd name="connsiteY3" fmla="*/ 35417 h 772732"/>
                <a:gd name="connsiteX4" fmla="*/ 274638 w 348691"/>
                <a:gd name="connsiteY4" fmla="*/ 61175 h 772732"/>
                <a:gd name="connsiteX5" fmla="*/ 268198 w 348691"/>
                <a:gd name="connsiteY5" fmla="*/ 67614 h 772732"/>
                <a:gd name="connsiteX6" fmla="*/ 252100 w 348691"/>
                <a:gd name="connsiteY6" fmla="*/ 90152 h 772732"/>
                <a:gd name="connsiteX7" fmla="*/ 248880 w 348691"/>
                <a:gd name="connsiteY7" fmla="*/ 103031 h 772732"/>
                <a:gd name="connsiteX8" fmla="*/ 242440 w 348691"/>
                <a:gd name="connsiteY8" fmla="*/ 122349 h 772732"/>
                <a:gd name="connsiteX9" fmla="*/ 232781 w 348691"/>
                <a:gd name="connsiteY9" fmla="*/ 260797 h 772732"/>
                <a:gd name="connsiteX10" fmla="*/ 216683 w 348691"/>
                <a:gd name="connsiteY10" fmla="*/ 276896 h 772732"/>
                <a:gd name="connsiteX11" fmla="*/ 203804 w 348691"/>
                <a:gd name="connsiteY11" fmla="*/ 296214 h 772732"/>
                <a:gd name="connsiteX12" fmla="*/ 194145 w 348691"/>
                <a:gd name="connsiteY12" fmla="*/ 305873 h 772732"/>
                <a:gd name="connsiteX13" fmla="*/ 184485 w 348691"/>
                <a:gd name="connsiteY13" fmla="*/ 318752 h 772732"/>
                <a:gd name="connsiteX14" fmla="*/ 142629 w 348691"/>
                <a:gd name="connsiteY14" fmla="*/ 344510 h 772732"/>
                <a:gd name="connsiteX15" fmla="*/ 132970 w 348691"/>
                <a:gd name="connsiteY15" fmla="*/ 354169 h 772732"/>
                <a:gd name="connsiteX16" fmla="*/ 87894 w 348691"/>
                <a:gd name="connsiteY16" fmla="*/ 386366 h 772732"/>
                <a:gd name="connsiteX17" fmla="*/ 84674 w 348691"/>
                <a:gd name="connsiteY17" fmla="*/ 396025 h 772732"/>
                <a:gd name="connsiteX18" fmla="*/ 75015 w 348691"/>
                <a:gd name="connsiteY18" fmla="*/ 412124 h 772732"/>
                <a:gd name="connsiteX19" fmla="*/ 68576 w 348691"/>
                <a:gd name="connsiteY19" fmla="*/ 460420 h 772732"/>
                <a:gd name="connsiteX20" fmla="*/ 55697 w 348691"/>
                <a:gd name="connsiteY20" fmla="*/ 492617 h 772732"/>
                <a:gd name="connsiteX21" fmla="*/ 29939 w 348691"/>
                <a:gd name="connsiteY21" fmla="*/ 521594 h 772732"/>
                <a:gd name="connsiteX22" fmla="*/ 4181 w 348691"/>
                <a:gd name="connsiteY22" fmla="*/ 553791 h 772732"/>
                <a:gd name="connsiteX23" fmla="*/ 4181 w 348691"/>
                <a:gd name="connsiteY23" fmla="*/ 624625 h 772732"/>
                <a:gd name="connsiteX24" fmla="*/ 20280 w 348691"/>
                <a:gd name="connsiteY24" fmla="*/ 663262 h 772732"/>
                <a:gd name="connsiteX25" fmla="*/ 23500 w 348691"/>
                <a:gd name="connsiteY25" fmla="*/ 672921 h 772732"/>
                <a:gd name="connsiteX26" fmla="*/ 17060 w 348691"/>
                <a:gd name="connsiteY26" fmla="*/ 730876 h 772732"/>
                <a:gd name="connsiteX27" fmla="*/ 13840 w 348691"/>
                <a:gd name="connsiteY27" fmla="*/ 753414 h 772732"/>
                <a:gd name="connsiteX28" fmla="*/ 10621 w 348691"/>
                <a:gd name="connsiteY28" fmla="*/ 772732 h 7727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348691" h="772732">
                  <a:moveTo>
                    <a:pt x="348691" y="0"/>
                  </a:moveTo>
                  <a:cubicBezTo>
                    <a:pt x="342252" y="3220"/>
                    <a:pt x="335133" y="5339"/>
                    <a:pt x="329373" y="9659"/>
                  </a:cubicBezTo>
                  <a:cubicBezTo>
                    <a:pt x="322087" y="15123"/>
                    <a:pt x="316494" y="22537"/>
                    <a:pt x="310054" y="28977"/>
                  </a:cubicBezTo>
                  <a:cubicBezTo>
                    <a:pt x="307907" y="31124"/>
                    <a:pt x="306141" y="33733"/>
                    <a:pt x="303615" y="35417"/>
                  </a:cubicBezTo>
                  <a:cubicBezTo>
                    <a:pt x="286377" y="46908"/>
                    <a:pt x="296696" y="39117"/>
                    <a:pt x="274638" y="61175"/>
                  </a:cubicBezTo>
                  <a:cubicBezTo>
                    <a:pt x="272491" y="63322"/>
                    <a:pt x="269882" y="65088"/>
                    <a:pt x="268198" y="67614"/>
                  </a:cubicBezTo>
                  <a:cubicBezTo>
                    <a:pt x="258782" y="81738"/>
                    <a:pt x="264081" y="74177"/>
                    <a:pt x="252100" y="90152"/>
                  </a:cubicBezTo>
                  <a:cubicBezTo>
                    <a:pt x="251027" y="94445"/>
                    <a:pt x="250152" y="98793"/>
                    <a:pt x="248880" y="103031"/>
                  </a:cubicBezTo>
                  <a:cubicBezTo>
                    <a:pt x="246929" y="109532"/>
                    <a:pt x="243129" y="115596"/>
                    <a:pt x="242440" y="122349"/>
                  </a:cubicBezTo>
                  <a:cubicBezTo>
                    <a:pt x="237744" y="168372"/>
                    <a:pt x="240386" y="215165"/>
                    <a:pt x="232781" y="260797"/>
                  </a:cubicBezTo>
                  <a:cubicBezTo>
                    <a:pt x="231533" y="268283"/>
                    <a:pt x="221489" y="271022"/>
                    <a:pt x="216683" y="276896"/>
                  </a:cubicBezTo>
                  <a:cubicBezTo>
                    <a:pt x="211782" y="282886"/>
                    <a:pt x="208555" y="290105"/>
                    <a:pt x="203804" y="296214"/>
                  </a:cubicBezTo>
                  <a:cubicBezTo>
                    <a:pt x="201009" y="299808"/>
                    <a:pt x="197108" y="302416"/>
                    <a:pt x="194145" y="305873"/>
                  </a:cubicBezTo>
                  <a:cubicBezTo>
                    <a:pt x="190653" y="309947"/>
                    <a:pt x="188496" y="315187"/>
                    <a:pt x="184485" y="318752"/>
                  </a:cubicBezTo>
                  <a:cubicBezTo>
                    <a:pt x="171350" y="330427"/>
                    <a:pt x="156924" y="334503"/>
                    <a:pt x="142629" y="344510"/>
                  </a:cubicBezTo>
                  <a:cubicBezTo>
                    <a:pt x="138899" y="347121"/>
                    <a:pt x="136675" y="351522"/>
                    <a:pt x="132970" y="354169"/>
                  </a:cubicBezTo>
                  <a:cubicBezTo>
                    <a:pt x="83005" y="389858"/>
                    <a:pt x="110932" y="363328"/>
                    <a:pt x="87894" y="386366"/>
                  </a:cubicBezTo>
                  <a:cubicBezTo>
                    <a:pt x="86821" y="389586"/>
                    <a:pt x="86192" y="392989"/>
                    <a:pt x="84674" y="396025"/>
                  </a:cubicBezTo>
                  <a:cubicBezTo>
                    <a:pt x="81875" y="401622"/>
                    <a:pt x="77154" y="406243"/>
                    <a:pt x="75015" y="412124"/>
                  </a:cubicBezTo>
                  <a:cubicBezTo>
                    <a:pt x="72448" y="419184"/>
                    <a:pt x="69165" y="457475"/>
                    <a:pt x="68576" y="460420"/>
                  </a:cubicBezTo>
                  <a:cubicBezTo>
                    <a:pt x="66877" y="468916"/>
                    <a:pt x="60746" y="484539"/>
                    <a:pt x="55697" y="492617"/>
                  </a:cubicBezTo>
                  <a:cubicBezTo>
                    <a:pt x="45128" y="509528"/>
                    <a:pt x="44680" y="504586"/>
                    <a:pt x="29939" y="521594"/>
                  </a:cubicBezTo>
                  <a:cubicBezTo>
                    <a:pt x="20937" y="531980"/>
                    <a:pt x="4181" y="553791"/>
                    <a:pt x="4181" y="553791"/>
                  </a:cubicBezTo>
                  <a:cubicBezTo>
                    <a:pt x="-971" y="584712"/>
                    <a:pt x="-1803" y="580743"/>
                    <a:pt x="4181" y="624625"/>
                  </a:cubicBezTo>
                  <a:cubicBezTo>
                    <a:pt x="6055" y="638371"/>
                    <a:pt x="14842" y="651028"/>
                    <a:pt x="20280" y="663262"/>
                  </a:cubicBezTo>
                  <a:cubicBezTo>
                    <a:pt x="21658" y="666363"/>
                    <a:pt x="22427" y="669701"/>
                    <a:pt x="23500" y="672921"/>
                  </a:cubicBezTo>
                  <a:cubicBezTo>
                    <a:pt x="21353" y="692239"/>
                    <a:pt x="19376" y="711577"/>
                    <a:pt x="17060" y="730876"/>
                  </a:cubicBezTo>
                  <a:cubicBezTo>
                    <a:pt x="16156" y="738411"/>
                    <a:pt x="15088" y="745928"/>
                    <a:pt x="13840" y="753414"/>
                  </a:cubicBezTo>
                  <a:cubicBezTo>
                    <a:pt x="10411" y="773992"/>
                    <a:pt x="10621" y="763369"/>
                    <a:pt x="10621" y="772732"/>
                  </a:cubicBezTo>
                </a:path>
              </a:pathLst>
            </a:custGeom>
            <a:noFill/>
            <a:ln w="76200">
              <a:solidFill>
                <a:srgbClr val="00B0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3" name="テキスト ボックス 2"/>
          <p:cNvSpPr txBox="1"/>
          <p:nvPr/>
        </p:nvSpPr>
        <p:spPr>
          <a:xfrm>
            <a:off x="8016106" y="5509158"/>
            <a:ext cx="1593706" cy="369332"/>
          </a:xfrm>
          <a:prstGeom prst="rect">
            <a:avLst/>
          </a:prstGeom>
          <a:noFill/>
        </p:spPr>
        <p:txBody>
          <a:bodyPr wrap="none" rtlCol="0">
            <a:spAutoFit/>
          </a:bodyPr>
          <a:lstStyle/>
          <a:p>
            <a:pPr defTabSz="914400"/>
            <a:r>
              <a:rPr kumimoji="1" lang="ja-JP" altLang="en-US" dirty="0">
                <a:solidFill>
                  <a:srgbClr val="000000"/>
                </a:solidFill>
                <a:latin typeface="Arial"/>
                <a:ea typeface="ＭＳ Ｐゴシック"/>
              </a:rPr>
              <a:t>（</a:t>
            </a:r>
            <a:r>
              <a:rPr kumimoji="1" lang="en-US" altLang="ja-JP" dirty="0">
                <a:solidFill>
                  <a:srgbClr val="000000"/>
                </a:solidFill>
                <a:latin typeface="Arial"/>
                <a:ea typeface="ＭＳ Ｐゴシック"/>
              </a:rPr>
              <a:t>Google </a:t>
            </a:r>
            <a:r>
              <a:rPr kumimoji="1" lang="ja-JP" altLang="en-US" dirty="0">
                <a:solidFill>
                  <a:srgbClr val="000000"/>
                </a:solidFill>
                <a:latin typeface="Arial"/>
                <a:ea typeface="ＭＳ Ｐゴシック"/>
              </a:rPr>
              <a:t>より）</a:t>
            </a:r>
          </a:p>
        </p:txBody>
      </p:sp>
      <p:sp>
        <p:nvSpPr>
          <p:cNvPr id="5" name="円/楕円 4"/>
          <p:cNvSpPr/>
          <p:nvPr/>
        </p:nvSpPr>
        <p:spPr>
          <a:xfrm>
            <a:off x="4088904" y="2564904"/>
            <a:ext cx="288032" cy="288032"/>
          </a:xfrm>
          <a:prstGeom prst="ellipse">
            <a:avLst/>
          </a:prstGeom>
          <a:solidFill>
            <a:srgbClr val="3333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kumimoji="1" lang="ja-JP" altLang="en-US">
              <a:solidFill>
                <a:srgbClr val="FFFFFF"/>
              </a:solidFill>
              <a:latin typeface="Arial"/>
              <a:ea typeface="ＭＳ Ｐゴシック"/>
            </a:endParaRPr>
          </a:p>
        </p:txBody>
      </p:sp>
      <p:sp>
        <p:nvSpPr>
          <p:cNvPr id="6" name="円/楕円 5"/>
          <p:cNvSpPr/>
          <p:nvPr/>
        </p:nvSpPr>
        <p:spPr>
          <a:xfrm>
            <a:off x="4088904" y="3068960"/>
            <a:ext cx="288032" cy="288032"/>
          </a:xfrm>
          <a:prstGeom prst="ellipse">
            <a:avLst/>
          </a:prstGeom>
          <a:solidFill>
            <a:srgbClr val="3333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kumimoji="1" lang="ja-JP" altLang="en-US">
              <a:solidFill>
                <a:srgbClr val="FFFFFF"/>
              </a:solidFill>
              <a:latin typeface="Arial"/>
              <a:ea typeface="ＭＳ Ｐゴシック"/>
            </a:endParaRPr>
          </a:p>
        </p:txBody>
      </p:sp>
      <p:sp>
        <p:nvSpPr>
          <p:cNvPr id="7" name="円/楕円 6"/>
          <p:cNvSpPr/>
          <p:nvPr/>
        </p:nvSpPr>
        <p:spPr>
          <a:xfrm>
            <a:off x="7041232" y="3573016"/>
            <a:ext cx="288032" cy="288032"/>
          </a:xfrm>
          <a:prstGeom prst="ellipse">
            <a:avLst/>
          </a:prstGeom>
          <a:solidFill>
            <a:srgbClr val="3333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kumimoji="1" lang="ja-JP" altLang="en-US">
              <a:solidFill>
                <a:srgbClr val="FFFFFF"/>
              </a:solidFill>
              <a:latin typeface="Arial"/>
              <a:ea typeface="ＭＳ Ｐゴシック"/>
            </a:endParaRPr>
          </a:p>
        </p:txBody>
      </p:sp>
      <p:sp>
        <p:nvSpPr>
          <p:cNvPr id="8" name="円/楕円 7"/>
          <p:cNvSpPr/>
          <p:nvPr/>
        </p:nvSpPr>
        <p:spPr>
          <a:xfrm>
            <a:off x="1136576" y="3284984"/>
            <a:ext cx="288032" cy="288032"/>
          </a:xfrm>
          <a:prstGeom prst="ellipse">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kumimoji="1" lang="ja-JP" altLang="en-US">
              <a:solidFill>
                <a:srgbClr val="FFFFFF"/>
              </a:solidFill>
              <a:latin typeface="Arial"/>
              <a:ea typeface="ＭＳ Ｐゴシック"/>
            </a:endParaRPr>
          </a:p>
        </p:txBody>
      </p:sp>
      <p:sp>
        <p:nvSpPr>
          <p:cNvPr id="10" name="円/楕円 9"/>
          <p:cNvSpPr/>
          <p:nvPr/>
        </p:nvSpPr>
        <p:spPr>
          <a:xfrm>
            <a:off x="8841432" y="3501008"/>
            <a:ext cx="288032" cy="288032"/>
          </a:xfrm>
          <a:prstGeom prst="ellipse">
            <a:avLst/>
          </a:prstGeom>
          <a:solidFill>
            <a:srgbClr val="3333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kumimoji="1" lang="ja-JP" altLang="en-US">
              <a:solidFill>
                <a:srgbClr val="FFFFFF"/>
              </a:solidFill>
              <a:latin typeface="Arial"/>
              <a:ea typeface="ＭＳ Ｐゴシック"/>
            </a:endParaRPr>
          </a:p>
        </p:txBody>
      </p:sp>
      <p:sp>
        <p:nvSpPr>
          <p:cNvPr id="12" name="円/楕円 11"/>
          <p:cNvSpPr/>
          <p:nvPr/>
        </p:nvSpPr>
        <p:spPr>
          <a:xfrm>
            <a:off x="1712640" y="2852936"/>
            <a:ext cx="288032" cy="288032"/>
          </a:xfrm>
          <a:prstGeom prst="ellipse">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kumimoji="1" lang="ja-JP" altLang="en-US">
              <a:solidFill>
                <a:srgbClr val="FFFFFF"/>
              </a:solidFill>
              <a:latin typeface="Arial"/>
              <a:ea typeface="ＭＳ Ｐゴシック"/>
            </a:endParaRPr>
          </a:p>
        </p:txBody>
      </p:sp>
      <p:sp>
        <p:nvSpPr>
          <p:cNvPr id="14" name="円/楕円 13"/>
          <p:cNvSpPr/>
          <p:nvPr/>
        </p:nvSpPr>
        <p:spPr>
          <a:xfrm>
            <a:off x="3152800" y="2564904"/>
            <a:ext cx="288032" cy="288032"/>
          </a:xfrm>
          <a:prstGeom prst="ellipse">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kumimoji="1" lang="ja-JP" altLang="en-US">
              <a:solidFill>
                <a:srgbClr val="FFFFFF"/>
              </a:solidFill>
              <a:latin typeface="Arial"/>
              <a:ea typeface="ＭＳ Ｐゴシック"/>
            </a:endParaRPr>
          </a:p>
        </p:txBody>
      </p:sp>
      <p:sp>
        <p:nvSpPr>
          <p:cNvPr id="20" name="円/楕円 19"/>
          <p:cNvSpPr/>
          <p:nvPr/>
        </p:nvSpPr>
        <p:spPr>
          <a:xfrm>
            <a:off x="6321152" y="4653136"/>
            <a:ext cx="288032" cy="288032"/>
          </a:xfrm>
          <a:prstGeom prst="ellipse">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kumimoji="1" lang="ja-JP" altLang="en-US">
              <a:solidFill>
                <a:srgbClr val="FFFFFF"/>
              </a:solidFill>
              <a:latin typeface="Arial"/>
              <a:ea typeface="ＭＳ Ｐゴシック"/>
            </a:endParaRPr>
          </a:p>
        </p:txBody>
      </p:sp>
      <p:sp>
        <p:nvSpPr>
          <p:cNvPr id="21" name="テキスト ボックス 20"/>
          <p:cNvSpPr txBox="1"/>
          <p:nvPr/>
        </p:nvSpPr>
        <p:spPr>
          <a:xfrm>
            <a:off x="2739531" y="332657"/>
            <a:ext cx="1308371" cy="461665"/>
          </a:xfrm>
          <a:prstGeom prst="rect">
            <a:avLst/>
          </a:prstGeom>
          <a:noFill/>
        </p:spPr>
        <p:txBody>
          <a:bodyPr wrap="none" rtlCol="0">
            <a:spAutoFit/>
          </a:bodyPr>
          <a:lstStyle/>
          <a:p>
            <a:pPr defTabSz="914400"/>
            <a:r>
              <a:rPr kumimoji="1" lang="ja-JP" altLang="en-US" sz="2400" dirty="0">
                <a:solidFill>
                  <a:srgbClr val="000000"/>
                </a:solidFill>
                <a:latin typeface="Arial"/>
                <a:ea typeface="ＭＳ Ｐゴシック"/>
              </a:rPr>
              <a:t>核ゲノム</a:t>
            </a:r>
          </a:p>
        </p:txBody>
      </p:sp>
      <p:sp>
        <p:nvSpPr>
          <p:cNvPr id="22" name="テキスト ボックス 21"/>
          <p:cNvSpPr txBox="1"/>
          <p:nvPr/>
        </p:nvSpPr>
        <p:spPr>
          <a:xfrm>
            <a:off x="5529064" y="836712"/>
            <a:ext cx="1338828" cy="369332"/>
          </a:xfrm>
          <a:prstGeom prst="rect">
            <a:avLst/>
          </a:prstGeom>
          <a:noFill/>
        </p:spPr>
        <p:txBody>
          <a:bodyPr wrap="none" rtlCol="0">
            <a:spAutoFit/>
          </a:bodyPr>
          <a:lstStyle/>
          <a:p>
            <a:pPr defTabSz="914400"/>
            <a:r>
              <a:rPr kumimoji="1" lang="ja-JP" altLang="en-US" dirty="0">
                <a:solidFill>
                  <a:srgbClr val="3333FF"/>
                </a:solidFill>
                <a:latin typeface="Arial"/>
                <a:ea typeface="ＭＳ Ｐゴシック"/>
              </a:rPr>
              <a:t>北日本集団</a:t>
            </a:r>
          </a:p>
        </p:txBody>
      </p:sp>
      <p:sp>
        <p:nvSpPr>
          <p:cNvPr id="23" name="テキスト ボックス 22"/>
          <p:cNvSpPr txBox="1"/>
          <p:nvPr/>
        </p:nvSpPr>
        <p:spPr>
          <a:xfrm>
            <a:off x="5529064" y="332656"/>
            <a:ext cx="1338828" cy="369332"/>
          </a:xfrm>
          <a:prstGeom prst="rect">
            <a:avLst/>
          </a:prstGeom>
          <a:noFill/>
        </p:spPr>
        <p:txBody>
          <a:bodyPr wrap="none" rtlCol="0">
            <a:spAutoFit/>
          </a:bodyPr>
          <a:lstStyle/>
          <a:p>
            <a:pPr defTabSz="914400"/>
            <a:r>
              <a:rPr kumimoji="1" lang="ja-JP" altLang="en-US" dirty="0">
                <a:solidFill>
                  <a:srgbClr val="FF0000"/>
                </a:solidFill>
                <a:latin typeface="Arial"/>
                <a:ea typeface="ＭＳ Ｐゴシック"/>
              </a:rPr>
              <a:t>南日本集団</a:t>
            </a:r>
          </a:p>
        </p:txBody>
      </p:sp>
      <p:sp>
        <p:nvSpPr>
          <p:cNvPr id="25" name="テキスト ボックス 24"/>
          <p:cNvSpPr txBox="1"/>
          <p:nvPr/>
        </p:nvSpPr>
        <p:spPr>
          <a:xfrm>
            <a:off x="2072680" y="836713"/>
            <a:ext cx="2642070" cy="461665"/>
          </a:xfrm>
          <a:prstGeom prst="rect">
            <a:avLst/>
          </a:prstGeom>
          <a:noFill/>
        </p:spPr>
        <p:txBody>
          <a:bodyPr wrap="none" rtlCol="0">
            <a:spAutoFit/>
          </a:bodyPr>
          <a:lstStyle/>
          <a:p>
            <a:pPr defTabSz="914400"/>
            <a:r>
              <a:rPr kumimoji="1" lang="ja-JP" altLang="en-US" sz="2400" dirty="0">
                <a:solidFill>
                  <a:srgbClr val="000000"/>
                </a:solidFill>
                <a:latin typeface="Arial"/>
                <a:ea typeface="ＭＳ Ｐゴシック"/>
              </a:rPr>
              <a:t>ミトコンドリアゲノム</a:t>
            </a:r>
          </a:p>
        </p:txBody>
      </p:sp>
      <p:grpSp>
        <p:nvGrpSpPr>
          <p:cNvPr id="2" name="グループ化 66"/>
          <p:cNvGrpSpPr/>
          <p:nvPr/>
        </p:nvGrpSpPr>
        <p:grpSpPr>
          <a:xfrm>
            <a:off x="2284598" y="2635434"/>
            <a:ext cx="303799" cy="289510"/>
            <a:chOff x="1903597" y="2635434"/>
            <a:chExt cx="303799" cy="289510"/>
          </a:xfrm>
        </p:grpSpPr>
        <p:sp>
          <p:nvSpPr>
            <p:cNvPr id="13" name="円/楕円 12"/>
            <p:cNvSpPr/>
            <p:nvPr/>
          </p:nvSpPr>
          <p:spPr>
            <a:xfrm>
              <a:off x="1907704" y="2636912"/>
              <a:ext cx="288032" cy="288032"/>
            </a:xfrm>
            <a:prstGeom prst="ellipse">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kumimoji="1" lang="ja-JP" altLang="en-US">
                <a:solidFill>
                  <a:srgbClr val="FFFFFF"/>
                </a:solidFill>
                <a:latin typeface="Arial"/>
                <a:ea typeface="ＭＳ Ｐゴシック"/>
              </a:endParaRPr>
            </a:p>
          </p:txBody>
        </p:sp>
        <p:sp>
          <p:nvSpPr>
            <p:cNvPr id="27" name="弦 26"/>
            <p:cNvSpPr/>
            <p:nvPr/>
          </p:nvSpPr>
          <p:spPr>
            <a:xfrm rot="8070662">
              <a:off x="1915201" y="2623830"/>
              <a:ext cx="280592" cy="303799"/>
            </a:xfrm>
            <a:prstGeom prst="chord">
              <a:avLst>
                <a:gd name="adj1" fmla="val 2700000"/>
                <a:gd name="adj2" fmla="val 13629611"/>
              </a:avLst>
            </a:prstGeom>
            <a:solidFill>
              <a:srgbClr val="3333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kumimoji="1" lang="ja-JP" altLang="en-US">
                <a:solidFill>
                  <a:srgbClr val="FFFFFF"/>
                </a:solidFill>
                <a:latin typeface="Arial"/>
                <a:ea typeface="ＭＳ Ｐゴシック"/>
              </a:endParaRPr>
            </a:p>
          </p:txBody>
        </p:sp>
      </p:grpSp>
      <p:cxnSp>
        <p:nvCxnSpPr>
          <p:cNvPr id="29" name="直線コネクタ 28"/>
          <p:cNvCxnSpPr/>
          <p:nvPr/>
        </p:nvCxnSpPr>
        <p:spPr>
          <a:xfrm>
            <a:off x="2144688" y="788454"/>
            <a:ext cx="2376264"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41" name="円/楕円 40"/>
          <p:cNvSpPr/>
          <p:nvPr/>
        </p:nvSpPr>
        <p:spPr>
          <a:xfrm>
            <a:off x="5893211" y="1846303"/>
            <a:ext cx="288032" cy="288032"/>
          </a:xfrm>
          <a:prstGeom prst="ellipse">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kumimoji="1" lang="ja-JP" altLang="en-US">
              <a:solidFill>
                <a:srgbClr val="FFFFFF"/>
              </a:solidFill>
              <a:latin typeface="Arial"/>
              <a:ea typeface="ＭＳ Ｐゴシック"/>
            </a:endParaRPr>
          </a:p>
        </p:txBody>
      </p:sp>
      <p:sp>
        <p:nvSpPr>
          <p:cNvPr id="42" name="弦 41"/>
          <p:cNvSpPr/>
          <p:nvPr/>
        </p:nvSpPr>
        <p:spPr>
          <a:xfrm rot="8070662">
            <a:off x="5900708" y="1833222"/>
            <a:ext cx="280592" cy="303799"/>
          </a:xfrm>
          <a:prstGeom prst="chord">
            <a:avLst>
              <a:gd name="adj1" fmla="val 2700000"/>
              <a:gd name="adj2" fmla="val 13629611"/>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kumimoji="1" lang="ja-JP" altLang="en-US">
              <a:solidFill>
                <a:srgbClr val="FFFFFF"/>
              </a:solidFill>
              <a:latin typeface="Arial"/>
              <a:ea typeface="ＭＳ Ｐゴシック"/>
            </a:endParaRPr>
          </a:p>
        </p:txBody>
      </p:sp>
      <p:sp>
        <p:nvSpPr>
          <p:cNvPr id="48" name="円/楕円 47"/>
          <p:cNvSpPr/>
          <p:nvPr/>
        </p:nvSpPr>
        <p:spPr>
          <a:xfrm>
            <a:off x="5533171" y="2782407"/>
            <a:ext cx="288032" cy="288032"/>
          </a:xfrm>
          <a:prstGeom prst="ellipse">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kumimoji="1" lang="ja-JP" altLang="en-US">
              <a:solidFill>
                <a:srgbClr val="FFFFFF"/>
              </a:solidFill>
              <a:latin typeface="Arial"/>
              <a:ea typeface="ＭＳ Ｐゴシック"/>
            </a:endParaRPr>
          </a:p>
        </p:txBody>
      </p:sp>
      <p:sp>
        <p:nvSpPr>
          <p:cNvPr id="49" name="弦 48"/>
          <p:cNvSpPr/>
          <p:nvPr/>
        </p:nvSpPr>
        <p:spPr>
          <a:xfrm rot="8070662">
            <a:off x="5540668" y="2769326"/>
            <a:ext cx="280592" cy="303799"/>
          </a:xfrm>
          <a:prstGeom prst="chord">
            <a:avLst>
              <a:gd name="adj1" fmla="val 2700000"/>
              <a:gd name="adj2" fmla="val 13629611"/>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kumimoji="1" lang="ja-JP" altLang="en-US">
              <a:solidFill>
                <a:srgbClr val="FFFFFF"/>
              </a:solidFill>
              <a:latin typeface="Arial"/>
              <a:ea typeface="ＭＳ Ｐゴシック"/>
            </a:endParaRPr>
          </a:p>
        </p:txBody>
      </p:sp>
      <p:sp>
        <p:nvSpPr>
          <p:cNvPr id="40" name="テキスト ボックス 39"/>
          <p:cNvSpPr txBox="1"/>
          <p:nvPr/>
        </p:nvSpPr>
        <p:spPr>
          <a:xfrm>
            <a:off x="704529" y="2708920"/>
            <a:ext cx="646331" cy="369332"/>
          </a:xfrm>
          <a:prstGeom prst="rect">
            <a:avLst/>
          </a:prstGeom>
          <a:noFill/>
        </p:spPr>
        <p:txBody>
          <a:bodyPr wrap="none" rtlCol="0">
            <a:spAutoFit/>
          </a:bodyPr>
          <a:lstStyle/>
          <a:p>
            <a:pPr defTabSz="914400"/>
            <a:r>
              <a:rPr kumimoji="1" lang="ja-JP" altLang="en-US" b="1" dirty="0">
                <a:solidFill>
                  <a:srgbClr val="FF0000"/>
                </a:solidFill>
                <a:latin typeface="Arial"/>
                <a:ea typeface="ＭＳ Ｐゴシック"/>
              </a:rPr>
              <a:t>鳥取</a:t>
            </a:r>
          </a:p>
        </p:txBody>
      </p:sp>
      <p:sp>
        <p:nvSpPr>
          <p:cNvPr id="44" name="テキスト ボックス 43"/>
          <p:cNvSpPr txBox="1"/>
          <p:nvPr/>
        </p:nvSpPr>
        <p:spPr>
          <a:xfrm>
            <a:off x="1280593" y="2204864"/>
            <a:ext cx="646331" cy="369332"/>
          </a:xfrm>
          <a:prstGeom prst="rect">
            <a:avLst/>
          </a:prstGeom>
          <a:noFill/>
        </p:spPr>
        <p:txBody>
          <a:bodyPr wrap="none" rtlCol="0">
            <a:spAutoFit/>
          </a:bodyPr>
          <a:lstStyle/>
          <a:p>
            <a:pPr defTabSz="914400"/>
            <a:r>
              <a:rPr kumimoji="1" lang="ja-JP" altLang="en-US" b="1" dirty="0">
                <a:solidFill>
                  <a:srgbClr val="FF0000"/>
                </a:solidFill>
                <a:latin typeface="Arial"/>
                <a:ea typeface="ＭＳ Ｐゴシック"/>
              </a:rPr>
              <a:t>岩美</a:t>
            </a:r>
          </a:p>
        </p:txBody>
      </p:sp>
      <p:sp>
        <p:nvSpPr>
          <p:cNvPr id="45" name="テキスト ボックス 44"/>
          <p:cNvSpPr txBox="1"/>
          <p:nvPr/>
        </p:nvSpPr>
        <p:spPr>
          <a:xfrm>
            <a:off x="2072681" y="1988840"/>
            <a:ext cx="646331" cy="369332"/>
          </a:xfrm>
          <a:prstGeom prst="rect">
            <a:avLst/>
          </a:prstGeom>
          <a:noFill/>
        </p:spPr>
        <p:txBody>
          <a:bodyPr wrap="none" rtlCol="0">
            <a:spAutoFit/>
          </a:bodyPr>
          <a:lstStyle/>
          <a:p>
            <a:pPr defTabSz="914400"/>
            <a:r>
              <a:rPr kumimoji="1" lang="ja-JP" altLang="en-US" b="1" dirty="0">
                <a:solidFill>
                  <a:srgbClr val="FF0000"/>
                </a:solidFill>
                <a:latin typeface="Arial"/>
                <a:ea typeface="ＭＳ Ｐゴシック"/>
              </a:rPr>
              <a:t>浜坂</a:t>
            </a:r>
          </a:p>
        </p:txBody>
      </p:sp>
      <p:sp>
        <p:nvSpPr>
          <p:cNvPr id="46" name="テキスト ボックス 45"/>
          <p:cNvSpPr txBox="1"/>
          <p:nvPr/>
        </p:nvSpPr>
        <p:spPr>
          <a:xfrm>
            <a:off x="2936777" y="1988840"/>
            <a:ext cx="646331" cy="369332"/>
          </a:xfrm>
          <a:prstGeom prst="rect">
            <a:avLst/>
          </a:prstGeom>
          <a:noFill/>
        </p:spPr>
        <p:txBody>
          <a:bodyPr wrap="none" rtlCol="0">
            <a:spAutoFit/>
          </a:bodyPr>
          <a:lstStyle/>
          <a:p>
            <a:pPr defTabSz="914400"/>
            <a:r>
              <a:rPr kumimoji="1" lang="ja-JP" altLang="en-US" b="1" dirty="0">
                <a:solidFill>
                  <a:srgbClr val="FF0000"/>
                </a:solidFill>
                <a:latin typeface="Arial"/>
                <a:ea typeface="ＭＳ Ｐゴシック"/>
              </a:rPr>
              <a:t>香住</a:t>
            </a:r>
          </a:p>
        </p:txBody>
      </p:sp>
      <p:sp>
        <p:nvSpPr>
          <p:cNvPr id="54" name="テキスト ボックス 53"/>
          <p:cNvSpPr txBox="1"/>
          <p:nvPr/>
        </p:nvSpPr>
        <p:spPr>
          <a:xfrm>
            <a:off x="4160913" y="2060848"/>
            <a:ext cx="646331" cy="369332"/>
          </a:xfrm>
          <a:prstGeom prst="rect">
            <a:avLst/>
          </a:prstGeom>
          <a:noFill/>
        </p:spPr>
        <p:txBody>
          <a:bodyPr wrap="none" rtlCol="0">
            <a:spAutoFit/>
          </a:bodyPr>
          <a:lstStyle/>
          <a:p>
            <a:pPr defTabSz="914400"/>
            <a:r>
              <a:rPr kumimoji="1" lang="ja-JP" altLang="en-US" b="1" dirty="0">
                <a:solidFill>
                  <a:srgbClr val="3333FF"/>
                </a:solidFill>
                <a:latin typeface="Arial"/>
                <a:ea typeface="ＭＳ Ｐゴシック"/>
              </a:rPr>
              <a:t>城崎</a:t>
            </a:r>
          </a:p>
        </p:txBody>
      </p:sp>
      <p:sp>
        <p:nvSpPr>
          <p:cNvPr id="55" name="テキスト ボックス 54"/>
          <p:cNvSpPr txBox="1"/>
          <p:nvPr/>
        </p:nvSpPr>
        <p:spPr>
          <a:xfrm>
            <a:off x="3512841" y="3501008"/>
            <a:ext cx="646331" cy="369332"/>
          </a:xfrm>
          <a:prstGeom prst="rect">
            <a:avLst/>
          </a:prstGeom>
          <a:noFill/>
        </p:spPr>
        <p:txBody>
          <a:bodyPr wrap="none" rtlCol="0">
            <a:spAutoFit/>
          </a:bodyPr>
          <a:lstStyle/>
          <a:p>
            <a:pPr defTabSz="914400"/>
            <a:r>
              <a:rPr kumimoji="1" lang="ja-JP" altLang="en-US" b="1" dirty="0">
                <a:solidFill>
                  <a:srgbClr val="3333FF"/>
                </a:solidFill>
                <a:latin typeface="Arial"/>
                <a:ea typeface="ＭＳ Ｐゴシック"/>
              </a:rPr>
              <a:t>豊岡</a:t>
            </a:r>
          </a:p>
        </p:txBody>
      </p:sp>
      <p:sp>
        <p:nvSpPr>
          <p:cNvPr id="56" name="テキスト ボックス 55"/>
          <p:cNvSpPr txBox="1"/>
          <p:nvPr/>
        </p:nvSpPr>
        <p:spPr>
          <a:xfrm>
            <a:off x="4448945" y="3140968"/>
            <a:ext cx="877163" cy="369332"/>
          </a:xfrm>
          <a:prstGeom prst="rect">
            <a:avLst/>
          </a:prstGeom>
          <a:noFill/>
        </p:spPr>
        <p:txBody>
          <a:bodyPr wrap="none" rtlCol="0">
            <a:spAutoFit/>
          </a:bodyPr>
          <a:lstStyle/>
          <a:p>
            <a:pPr defTabSz="914400"/>
            <a:r>
              <a:rPr kumimoji="1" lang="ja-JP" altLang="en-US" b="1" dirty="0">
                <a:solidFill>
                  <a:srgbClr val="FF0000"/>
                </a:solidFill>
                <a:latin typeface="Arial"/>
                <a:ea typeface="ＭＳ Ｐゴシック"/>
              </a:rPr>
              <a:t>久美浜</a:t>
            </a:r>
          </a:p>
        </p:txBody>
      </p:sp>
      <p:sp>
        <p:nvSpPr>
          <p:cNvPr id="57" name="テキスト ボックス 56"/>
          <p:cNvSpPr txBox="1"/>
          <p:nvPr/>
        </p:nvSpPr>
        <p:spPr>
          <a:xfrm>
            <a:off x="4808985" y="1844824"/>
            <a:ext cx="646331" cy="369332"/>
          </a:xfrm>
          <a:prstGeom prst="rect">
            <a:avLst/>
          </a:prstGeom>
          <a:noFill/>
        </p:spPr>
        <p:txBody>
          <a:bodyPr wrap="none" rtlCol="0">
            <a:spAutoFit/>
          </a:bodyPr>
          <a:lstStyle/>
          <a:p>
            <a:pPr defTabSz="914400"/>
            <a:r>
              <a:rPr kumimoji="1" lang="ja-JP" altLang="en-US" b="1" dirty="0">
                <a:solidFill>
                  <a:srgbClr val="FF0000"/>
                </a:solidFill>
                <a:latin typeface="Arial"/>
                <a:ea typeface="ＭＳ Ｐゴシック"/>
              </a:rPr>
              <a:t>網野</a:t>
            </a:r>
          </a:p>
        </p:txBody>
      </p:sp>
      <p:sp>
        <p:nvSpPr>
          <p:cNvPr id="58" name="テキスト ボックス 57"/>
          <p:cNvSpPr txBox="1"/>
          <p:nvPr/>
        </p:nvSpPr>
        <p:spPr>
          <a:xfrm>
            <a:off x="6681193" y="2276872"/>
            <a:ext cx="649537" cy="369332"/>
          </a:xfrm>
          <a:prstGeom prst="rect">
            <a:avLst/>
          </a:prstGeom>
          <a:noFill/>
        </p:spPr>
        <p:txBody>
          <a:bodyPr wrap="none" rtlCol="0">
            <a:spAutoFit/>
          </a:bodyPr>
          <a:lstStyle/>
          <a:p>
            <a:pPr defTabSz="914400"/>
            <a:r>
              <a:rPr kumimoji="1" lang="ja-JP" altLang="en-US" b="1" dirty="0">
                <a:solidFill>
                  <a:srgbClr val="3333FF"/>
                </a:solidFill>
                <a:latin typeface="Arial"/>
                <a:ea typeface="ＭＳ Ｐゴシック"/>
              </a:rPr>
              <a:t>伊根</a:t>
            </a:r>
          </a:p>
        </p:txBody>
      </p:sp>
      <p:sp>
        <p:nvSpPr>
          <p:cNvPr id="59" name="テキスト ボックス 58"/>
          <p:cNvSpPr txBox="1"/>
          <p:nvPr/>
        </p:nvSpPr>
        <p:spPr>
          <a:xfrm>
            <a:off x="5889105" y="2564904"/>
            <a:ext cx="646331" cy="369332"/>
          </a:xfrm>
          <a:prstGeom prst="rect">
            <a:avLst/>
          </a:prstGeom>
          <a:noFill/>
        </p:spPr>
        <p:txBody>
          <a:bodyPr wrap="none" rtlCol="0">
            <a:spAutoFit/>
          </a:bodyPr>
          <a:lstStyle/>
          <a:p>
            <a:pPr defTabSz="914400"/>
            <a:r>
              <a:rPr kumimoji="1" lang="ja-JP" altLang="en-US" b="1" dirty="0">
                <a:solidFill>
                  <a:srgbClr val="FF0000"/>
                </a:solidFill>
                <a:latin typeface="Arial"/>
                <a:ea typeface="ＭＳ Ｐゴシック"/>
              </a:rPr>
              <a:t>大宮</a:t>
            </a:r>
          </a:p>
        </p:txBody>
      </p:sp>
      <p:sp>
        <p:nvSpPr>
          <p:cNvPr id="60" name="テキスト ボックス 59"/>
          <p:cNvSpPr txBox="1"/>
          <p:nvPr/>
        </p:nvSpPr>
        <p:spPr>
          <a:xfrm>
            <a:off x="6393161" y="2996952"/>
            <a:ext cx="646331" cy="369332"/>
          </a:xfrm>
          <a:prstGeom prst="rect">
            <a:avLst/>
          </a:prstGeom>
          <a:noFill/>
        </p:spPr>
        <p:txBody>
          <a:bodyPr wrap="none" rtlCol="0">
            <a:spAutoFit/>
          </a:bodyPr>
          <a:lstStyle/>
          <a:p>
            <a:pPr defTabSz="914400"/>
            <a:r>
              <a:rPr kumimoji="1" lang="ja-JP" altLang="en-US" b="1" dirty="0">
                <a:solidFill>
                  <a:srgbClr val="3333FF"/>
                </a:solidFill>
                <a:latin typeface="Arial"/>
                <a:ea typeface="ＭＳ Ｐゴシック"/>
              </a:rPr>
              <a:t>宮津</a:t>
            </a:r>
          </a:p>
        </p:txBody>
      </p:sp>
      <p:sp>
        <p:nvSpPr>
          <p:cNvPr id="61" name="テキスト ボックス 60"/>
          <p:cNvSpPr txBox="1"/>
          <p:nvPr/>
        </p:nvSpPr>
        <p:spPr>
          <a:xfrm>
            <a:off x="7113241" y="3140968"/>
            <a:ext cx="646331" cy="369332"/>
          </a:xfrm>
          <a:prstGeom prst="rect">
            <a:avLst/>
          </a:prstGeom>
          <a:noFill/>
        </p:spPr>
        <p:txBody>
          <a:bodyPr wrap="none" rtlCol="0">
            <a:spAutoFit/>
          </a:bodyPr>
          <a:lstStyle/>
          <a:p>
            <a:pPr defTabSz="914400"/>
            <a:r>
              <a:rPr kumimoji="1" lang="ja-JP" altLang="en-US" b="1" dirty="0">
                <a:solidFill>
                  <a:srgbClr val="3333FF"/>
                </a:solidFill>
                <a:latin typeface="Arial"/>
                <a:ea typeface="ＭＳ Ｐゴシック"/>
              </a:rPr>
              <a:t>舞鶴</a:t>
            </a:r>
          </a:p>
        </p:txBody>
      </p:sp>
      <p:sp>
        <p:nvSpPr>
          <p:cNvPr id="62" name="テキスト ボックス 61"/>
          <p:cNvSpPr txBox="1"/>
          <p:nvPr/>
        </p:nvSpPr>
        <p:spPr>
          <a:xfrm>
            <a:off x="8481393" y="2924944"/>
            <a:ext cx="646331" cy="369332"/>
          </a:xfrm>
          <a:prstGeom prst="rect">
            <a:avLst/>
          </a:prstGeom>
          <a:noFill/>
        </p:spPr>
        <p:txBody>
          <a:bodyPr wrap="none" rtlCol="0">
            <a:spAutoFit/>
          </a:bodyPr>
          <a:lstStyle/>
          <a:p>
            <a:pPr defTabSz="914400"/>
            <a:r>
              <a:rPr kumimoji="1" lang="ja-JP" altLang="en-US" b="1" dirty="0">
                <a:solidFill>
                  <a:srgbClr val="3333FF"/>
                </a:solidFill>
                <a:latin typeface="Arial"/>
                <a:ea typeface="ＭＳ Ｐゴシック"/>
              </a:rPr>
              <a:t>小浜</a:t>
            </a:r>
          </a:p>
        </p:txBody>
      </p:sp>
      <p:sp>
        <p:nvSpPr>
          <p:cNvPr id="63" name="テキスト ボックス 62"/>
          <p:cNvSpPr txBox="1"/>
          <p:nvPr/>
        </p:nvSpPr>
        <p:spPr>
          <a:xfrm>
            <a:off x="6753201" y="4581128"/>
            <a:ext cx="646331" cy="369332"/>
          </a:xfrm>
          <a:prstGeom prst="rect">
            <a:avLst/>
          </a:prstGeom>
          <a:noFill/>
        </p:spPr>
        <p:txBody>
          <a:bodyPr wrap="none" rtlCol="0">
            <a:spAutoFit/>
          </a:bodyPr>
          <a:lstStyle/>
          <a:p>
            <a:pPr defTabSz="914400"/>
            <a:r>
              <a:rPr kumimoji="1" lang="ja-JP" altLang="en-US" b="1" dirty="0">
                <a:solidFill>
                  <a:srgbClr val="FF0000"/>
                </a:solidFill>
                <a:latin typeface="Arial"/>
                <a:ea typeface="ＭＳ Ｐゴシック"/>
              </a:rPr>
              <a:t>綾部</a:t>
            </a:r>
          </a:p>
        </p:txBody>
      </p:sp>
      <p:sp>
        <p:nvSpPr>
          <p:cNvPr id="65" name="テキスト ボックス 64"/>
          <p:cNvSpPr txBox="1"/>
          <p:nvPr/>
        </p:nvSpPr>
        <p:spPr>
          <a:xfrm>
            <a:off x="5601073" y="1412776"/>
            <a:ext cx="646331" cy="369332"/>
          </a:xfrm>
          <a:prstGeom prst="rect">
            <a:avLst/>
          </a:prstGeom>
          <a:noFill/>
        </p:spPr>
        <p:txBody>
          <a:bodyPr wrap="none" rtlCol="0">
            <a:spAutoFit/>
          </a:bodyPr>
          <a:lstStyle/>
          <a:p>
            <a:pPr defTabSz="914400"/>
            <a:r>
              <a:rPr kumimoji="1" lang="ja-JP" altLang="en-US" b="1" dirty="0">
                <a:solidFill>
                  <a:srgbClr val="FF0000"/>
                </a:solidFill>
                <a:latin typeface="Arial"/>
                <a:ea typeface="ＭＳ Ｐゴシック"/>
              </a:rPr>
              <a:t>丹後</a:t>
            </a:r>
          </a:p>
        </p:txBody>
      </p:sp>
      <p:grpSp>
        <p:nvGrpSpPr>
          <p:cNvPr id="9" name="グループ化 67"/>
          <p:cNvGrpSpPr/>
          <p:nvPr/>
        </p:nvGrpSpPr>
        <p:grpSpPr>
          <a:xfrm>
            <a:off x="5169025" y="2348880"/>
            <a:ext cx="303799" cy="289510"/>
            <a:chOff x="1903597" y="2635434"/>
            <a:chExt cx="303799" cy="289510"/>
          </a:xfrm>
        </p:grpSpPr>
        <p:sp>
          <p:nvSpPr>
            <p:cNvPr id="69" name="円/楕円 68"/>
            <p:cNvSpPr/>
            <p:nvPr/>
          </p:nvSpPr>
          <p:spPr>
            <a:xfrm>
              <a:off x="1907704" y="2636912"/>
              <a:ext cx="288032" cy="288032"/>
            </a:xfrm>
            <a:prstGeom prst="ellipse">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kumimoji="1" lang="ja-JP" altLang="en-US">
                <a:solidFill>
                  <a:srgbClr val="FFFFFF"/>
                </a:solidFill>
                <a:latin typeface="Arial"/>
                <a:ea typeface="ＭＳ Ｐゴシック"/>
              </a:endParaRPr>
            </a:p>
          </p:txBody>
        </p:sp>
        <p:sp>
          <p:nvSpPr>
            <p:cNvPr id="70" name="弦 69"/>
            <p:cNvSpPr/>
            <p:nvPr/>
          </p:nvSpPr>
          <p:spPr>
            <a:xfrm rot="8070662">
              <a:off x="1915201" y="2623830"/>
              <a:ext cx="280592" cy="303799"/>
            </a:xfrm>
            <a:prstGeom prst="chord">
              <a:avLst>
                <a:gd name="adj1" fmla="val 2700000"/>
                <a:gd name="adj2" fmla="val 13629611"/>
              </a:avLst>
            </a:prstGeom>
            <a:solidFill>
              <a:srgbClr val="3333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kumimoji="1" lang="ja-JP" altLang="en-US">
                <a:solidFill>
                  <a:srgbClr val="FFFFFF"/>
                </a:solidFill>
                <a:latin typeface="Arial"/>
                <a:ea typeface="ＭＳ Ｐゴシック"/>
              </a:endParaRPr>
            </a:p>
          </p:txBody>
        </p:sp>
      </p:grpSp>
      <p:grpSp>
        <p:nvGrpSpPr>
          <p:cNvPr id="11" name="グループ化 70"/>
          <p:cNvGrpSpPr/>
          <p:nvPr/>
        </p:nvGrpSpPr>
        <p:grpSpPr>
          <a:xfrm>
            <a:off x="4520953" y="2780928"/>
            <a:ext cx="303799" cy="289510"/>
            <a:chOff x="1903597" y="2635434"/>
            <a:chExt cx="303799" cy="289510"/>
          </a:xfrm>
        </p:grpSpPr>
        <p:sp>
          <p:nvSpPr>
            <p:cNvPr id="72" name="円/楕円 71"/>
            <p:cNvSpPr/>
            <p:nvPr/>
          </p:nvSpPr>
          <p:spPr>
            <a:xfrm>
              <a:off x="1907704" y="2636912"/>
              <a:ext cx="288032" cy="288032"/>
            </a:xfrm>
            <a:prstGeom prst="ellipse">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kumimoji="1" lang="ja-JP" altLang="en-US">
                <a:solidFill>
                  <a:srgbClr val="FFFFFF"/>
                </a:solidFill>
                <a:latin typeface="Arial"/>
                <a:ea typeface="ＭＳ Ｐゴシック"/>
              </a:endParaRPr>
            </a:p>
          </p:txBody>
        </p:sp>
        <p:sp>
          <p:nvSpPr>
            <p:cNvPr id="73" name="弦 72"/>
            <p:cNvSpPr/>
            <p:nvPr/>
          </p:nvSpPr>
          <p:spPr>
            <a:xfrm rot="8070662">
              <a:off x="1915201" y="2623830"/>
              <a:ext cx="280592" cy="303799"/>
            </a:xfrm>
            <a:prstGeom prst="chord">
              <a:avLst>
                <a:gd name="adj1" fmla="val 2700000"/>
                <a:gd name="adj2" fmla="val 13629611"/>
              </a:avLst>
            </a:prstGeom>
            <a:solidFill>
              <a:srgbClr val="3333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kumimoji="1" lang="ja-JP" altLang="en-US">
                <a:solidFill>
                  <a:srgbClr val="FFFFFF"/>
                </a:solidFill>
                <a:latin typeface="Arial"/>
                <a:ea typeface="ＭＳ Ｐゴシック"/>
              </a:endParaRPr>
            </a:p>
          </p:txBody>
        </p:sp>
      </p:grpSp>
      <p:sp>
        <p:nvSpPr>
          <p:cNvPr id="75" name="円/楕円 74"/>
          <p:cNvSpPr/>
          <p:nvPr/>
        </p:nvSpPr>
        <p:spPr>
          <a:xfrm>
            <a:off x="6398731" y="2219550"/>
            <a:ext cx="288032" cy="288032"/>
          </a:xfrm>
          <a:prstGeom prst="ellipse">
            <a:avLst/>
          </a:prstGeom>
          <a:solidFill>
            <a:srgbClr val="3333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kumimoji="1" lang="ja-JP" altLang="en-US">
              <a:solidFill>
                <a:srgbClr val="FFFFFF"/>
              </a:solidFill>
              <a:latin typeface="Arial"/>
              <a:ea typeface="ＭＳ Ｐゴシック"/>
            </a:endParaRPr>
          </a:p>
        </p:txBody>
      </p:sp>
      <p:sp>
        <p:nvSpPr>
          <p:cNvPr id="76" name="弦 75"/>
          <p:cNvSpPr/>
          <p:nvPr/>
        </p:nvSpPr>
        <p:spPr>
          <a:xfrm rot="8070662">
            <a:off x="6406228" y="2206469"/>
            <a:ext cx="280592" cy="303799"/>
          </a:xfrm>
          <a:prstGeom prst="chord">
            <a:avLst>
              <a:gd name="adj1" fmla="val 2700000"/>
              <a:gd name="adj2" fmla="val 13629611"/>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kumimoji="1" lang="ja-JP" altLang="en-US">
              <a:solidFill>
                <a:srgbClr val="FFFFFF"/>
              </a:solidFill>
              <a:latin typeface="Arial"/>
              <a:ea typeface="ＭＳ Ｐゴシック"/>
            </a:endParaRPr>
          </a:p>
        </p:txBody>
      </p:sp>
      <p:sp>
        <p:nvSpPr>
          <p:cNvPr id="77" name="円/楕円 76"/>
          <p:cNvSpPr/>
          <p:nvPr/>
        </p:nvSpPr>
        <p:spPr>
          <a:xfrm>
            <a:off x="3800872" y="3212976"/>
            <a:ext cx="288032" cy="288032"/>
          </a:xfrm>
          <a:prstGeom prst="ellipse">
            <a:avLst/>
          </a:prstGeom>
          <a:solidFill>
            <a:srgbClr val="3333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kumimoji="1" lang="ja-JP" altLang="en-US">
              <a:solidFill>
                <a:srgbClr val="FFFFFF"/>
              </a:solidFill>
              <a:latin typeface="Arial"/>
              <a:ea typeface="ＭＳ Ｐゴシック"/>
            </a:endParaRPr>
          </a:p>
        </p:txBody>
      </p:sp>
      <p:grpSp>
        <p:nvGrpSpPr>
          <p:cNvPr id="15" name="グループ化 78"/>
          <p:cNvGrpSpPr/>
          <p:nvPr/>
        </p:nvGrpSpPr>
        <p:grpSpPr>
          <a:xfrm>
            <a:off x="4160913" y="3429000"/>
            <a:ext cx="303799" cy="289510"/>
            <a:chOff x="1903597" y="2635434"/>
            <a:chExt cx="303799" cy="289510"/>
          </a:xfrm>
        </p:grpSpPr>
        <p:sp>
          <p:nvSpPr>
            <p:cNvPr id="80" name="円/楕円 79"/>
            <p:cNvSpPr/>
            <p:nvPr/>
          </p:nvSpPr>
          <p:spPr>
            <a:xfrm>
              <a:off x="1907704" y="2636912"/>
              <a:ext cx="288032" cy="288032"/>
            </a:xfrm>
            <a:prstGeom prst="ellipse">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kumimoji="1" lang="ja-JP" altLang="en-US">
                <a:solidFill>
                  <a:srgbClr val="FFFFFF"/>
                </a:solidFill>
                <a:latin typeface="Arial"/>
                <a:ea typeface="ＭＳ Ｐゴシック"/>
              </a:endParaRPr>
            </a:p>
          </p:txBody>
        </p:sp>
        <p:sp>
          <p:nvSpPr>
            <p:cNvPr id="81" name="弦 80"/>
            <p:cNvSpPr/>
            <p:nvPr/>
          </p:nvSpPr>
          <p:spPr>
            <a:xfrm rot="8070662">
              <a:off x="1915201" y="2623830"/>
              <a:ext cx="280592" cy="303799"/>
            </a:xfrm>
            <a:prstGeom prst="chord">
              <a:avLst>
                <a:gd name="adj1" fmla="val 2700000"/>
                <a:gd name="adj2" fmla="val 13629611"/>
              </a:avLst>
            </a:prstGeom>
            <a:solidFill>
              <a:srgbClr val="3333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kumimoji="1" lang="ja-JP" altLang="en-US">
                <a:solidFill>
                  <a:srgbClr val="FFFFFF"/>
                </a:solidFill>
                <a:latin typeface="Arial"/>
                <a:ea typeface="ＭＳ Ｐゴシック"/>
              </a:endParaRPr>
            </a:p>
          </p:txBody>
        </p:sp>
      </p:grpSp>
      <p:sp>
        <p:nvSpPr>
          <p:cNvPr id="66" name="フリーフォーム 65"/>
          <p:cNvSpPr/>
          <p:nvPr/>
        </p:nvSpPr>
        <p:spPr>
          <a:xfrm>
            <a:off x="5012378" y="4346369"/>
            <a:ext cx="2755075" cy="1270660"/>
          </a:xfrm>
          <a:custGeom>
            <a:avLst/>
            <a:gdLst>
              <a:gd name="connsiteX0" fmla="*/ 0 w 2755075"/>
              <a:gd name="connsiteY0" fmla="*/ 1199408 h 1270660"/>
              <a:gd name="connsiteX1" fmla="*/ 23750 w 2755075"/>
              <a:gd name="connsiteY1" fmla="*/ 1080654 h 1270660"/>
              <a:gd name="connsiteX2" fmla="*/ 47501 w 2755075"/>
              <a:gd name="connsiteY2" fmla="*/ 1009402 h 1270660"/>
              <a:gd name="connsiteX3" fmla="*/ 59376 w 2755075"/>
              <a:gd name="connsiteY3" fmla="*/ 973776 h 1270660"/>
              <a:gd name="connsiteX4" fmla="*/ 71252 w 2755075"/>
              <a:gd name="connsiteY4" fmla="*/ 938150 h 1270660"/>
              <a:gd name="connsiteX5" fmla="*/ 83127 w 2755075"/>
              <a:gd name="connsiteY5" fmla="*/ 902525 h 1270660"/>
              <a:gd name="connsiteX6" fmla="*/ 106878 w 2755075"/>
              <a:gd name="connsiteY6" fmla="*/ 866899 h 1270660"/>
              <a:gd name="connsiteX7" fmla="*/ 166254 w 2755075"/>
              <a:gd name="connsiteY7" fmla="*/ 760021 h 1270660"/>
              <a:gd name="connsiteX8" fmla="*/ 190005 w 2755075"/>
              <a:gd name="connsiteY8" fmla="*/ 724395 h 1270660"/>
              <a:gd name="connsiteX9" fmla="*/ 225631 w 2755075"/>
              <a:gd name="connsiteY9" fmla="*/ 653143 h 1270660"/>
              <a:gd name="connsiteX10" fmla="*/ 237506 w 2755075"/>
              <a:gd name="connsiteY10" fmla="*/ 617517 h 1270660"/>
              <a:gd name="connsiteX11" fmla="*/ 285007 w 2755075"/>
              <a:gd name="connsiteY11" fmla="*/ 546265 h 1270660"/>
              <a:gd name="connsiteX12" fmla="*/ 296883 w 2755075"/>
              <a:gd name="connsiteY12" fmla="*/ 510639 h 1270660"/>
              <a:gd name="connsiteX13" fmla="*/ 332509 w 2755075"/>
              <a:gd name="connsiteY13" fmla="*/ 486888 h 1270660"/>
              <a:gd name="connsiteX14" fmla="*/ 368135 w 2755075"/>
              <a:gd name="connsiteY14" fmla="*/ 451262 h 1270660"/>
              <a:gd name="connsiteX15" fmla="*/ 415636 w 2755075"/>
              <a:gd name="connsiteY15" fmla="*/ 380010 h 1270660"/>
              <a:gd name="connsiteX16" fmla="*/ 522514 w 2755075"/>
              <a:gd name="connsiteY16" fmla="*/ 285008 h 1270660"/>
              <a:gd name="connsiteX17" fmla="*/ 546265 w 2755075"/>
              <a:gd name="connsiteY17" fmla="*/ 237506 h 1270660"/>
              <a:gd name="connsiteX18" fmla="*/ 581891 w 2755075"/>
              <a:gd name="connsiteY18" fmla="*/ 213756 h 1270660"/>
              <a:gd name="connsiteX19" fmla="*/ 688768 w 2755075"/>
              <a:gd name="connsiteY19" fmla="*/ 130628 h 1270660"/>
              <a:gd name="connsiteX20" fmla="*/ 760020 w 2755075"/>
              <a:gd name="connsiteY20" fmla="*/ 106878 h 1270660"/>
              <a:gd name="connsiteX21" fmla="*/ 914400 w 2755075"/>
              <a:gd name="connsiteY21" fmla="*/ 71252 h 1270660"/>
              <a:gd name="connsiteX22" fmla="*/ 973776 w 2755075"/>
              <a:gd name="connsiteY22" fmla="*/ 59376 h 1270660"/>
              <a:gd name="connsiteX23" fmla="*/ 1104405 w 2755075"/>
              <a:gd name="connsiteY23" fmla="*/ 47501 h 1270660"/>
              <a:gd name="connsiteX24" fmla="*/ 1258784 w 2755075"/>
              <a:gd name="connsiteY24" fmla="*/ 23750 h 1270660"/>
              <a:gd name="connsiteX25" fmla="*/ 1603168 w 2755075"/>
              <a:gd name="connsiteY25" fmla="*/ 11875 h 1270660"/>
              <a:gd name="connsiteX26" fmla="*/ 1793174 w 2755075"/>
              <a:gd name="connsiteY26" fmla="*/ 0 h 1270660"/>
              <a:gd name="connsiteX27" fmla="*/ 2101932 w 2755075"/>
              <a:gd name="connsiteY27" fmla="*/ 23750 h 1270660"/>
              <a:gd name="connsiteX28" fmla="*/ 2173184 w 2755075"/>
              <a:gd name="connsiteY28" fmla="*/ 47501 h 1270660"/>
              <a:gd name="connsiteX29" fmla="*/ 2220685 w 2755075"/>
              <a:gd name="connsiteY29" fmla="*/ 59376 h 1270660"/>
              <a:gd name="connsiteX30" fmla="*/ 2327563 w 2755075"/>
              <a:gd name="connsiteY30" fmla="*/ 130628 h 1270660"/>
              <a:gd name="connsiteX31" fmla="*/ 2363189 w 2755075"/>
              <a:gd name="connsiteY31" fmla="*/ 154379 h 1270660"/>
              <a:gd name="connsiteX32" fmla="*/ 2422566 w 2755075"/>
              <a:gd name="connsiteY32" fmla="*/ 213756 h 1270660"/>
              <a:gd name="connsiteX33" fmla="*/ 2446317 w 2755075"/>
              <a:gd name="connsiteY33" fmla="*/ 249382 h 1270660"/>
              <a:gd name="connsiteX34" fmla="*/ 2493818 w 2755075"/>
              <a:gd name="connsiteY34" fmla="*/ 285008 h 1270660"/>
              <a:gd name="connsiteX35" fmla="*/ 2517568 w 2755075"/>
              <a:gd name="connsiteY35" fmla="*/ 320634 h 1270660"/>
              <a:gd name="connsiteX36" fmla="*/ 2576945 w 2755075"/>
              <a:gd name="connsiteY36" fmla="*/ 403761 h 1270660"/>
              <a:gd name="connsiteX37" fmla="*/ 2612571 w 2755075"/>
              <a:gd name="connsiteY37" fmla="*/ 475013 h 1270660"/>
              <a:gd name="connsiteX38" fmla="*/ 2648197 w 2755075"/>
              <a:gd name="connsiteY38" fmla="*/ 581891 h 1270660"/>
              <a:gd name="connsiteX39" fmla="*/ 2671948 w 2755075"/>
              <a:gd name="connsiteY39" fmla="*/ 617517 h 1270660"/>
              <a:gd name="connsiteX40" fmla="*/ 2695698 w 2755075"/>
              <a:gd name="connsiteY40" fmla="*/ 688769 h 1270660"/>
              <a:gd name="connsiteX41" fmla="*/ 2707574 w 2755075"/>
              <a:gd name="connsiteY41" fmla="*/ 736270 h 1270660"/>
              <a:gd name="connsiteX42" fmla="*/ 2719449 w 2755075"/>
              <a:gd name="connsiteY42" fmla="*/ 771896 h 1270660"/>
              <a:gd name="connsiteX43" fmla="*/ 2731324 w 2755075"/>
              <a:gd name="connsiteY43" fmla="*/ 902525 h 1270660"/>
              <a:gd name="connsiteX44" fmla="*/ 2743200 w 2755075"/>
              <a:gd name="connsiteY44" fmla="*/ 973776 h 1270660"/>
              <a:gd name="connsiteX45" fmla="*/ 2755075 w 2755075"/>
              <a:gd name="connsiteY45" fmla="*/ 1270660 h 1270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2755075" h="1270660">
                <a:moveTo>
                  <a:pt x="0" y="1199408"/>
                </a:moveTo>
                <a:lnTo>
                  <a:pt x="23750" y="1080654"/>
                </a:lnTo>
                <a:cubicBezTo>
                  <a:pt x="28660" y="1056105"/>
                  <a:pt x="39584" y="1033153"/>
                  <a:pt x="47501" y="1009402"/>
                </a:cubicBezTo>
                <a:lnTo>
                  <a:pt x="59376" y="973776"/>
                </a:lnTo>
                <a:lnTo>
                  <a:pt x="71252" y="938150"/>
                </a:lnTo>
                <a:cubicBezTo>
                  <a:pt x="75210" y="926275"/>
                  <a:pt x="76184" y="912940"/>
                  <a:pt x="83127" y="902525"/>
                </a:cubicBezTo>
                <a:lnTo>
                  <a:pt x="106878" y="866899"/>
                </a:lnTo>
                <a:cubicBezTo>
                  <a:pt x="127779" y="804194"/>
                  <a:pt x="111810" y="841687"/>
                  <a:pt x="166254" y="760021"/>
                </a:cubicBezTo>
                <a:lnTo>
                  <a:pt x="190005" y="724395"/>
                </a:lnTo>
                <a:cubicBezTo>
                  <a:pt x="219853" y="634848"/>
                  <a:pt x="179590" y="745226"/>
                  <a:pt x="225631" y="653143"/>
                </a:cubicBezTo>
                <a:cubicBezTo>
                  <a:pt x="231229" y="641947"/>
                  <a:pt x="231427" y="628459"/>
                  <a:pt x="237506" y="617517"/>
                </a:cubicBezTo>
                <a:cubicBezTo>
                  <a:pt x="251368" y="592564"/>
                  <a:pt x="269173" y="570016"/>
                  <a:pt x="285007" y="546265"/>
                </a:cubicBezTo>
                <a:cubicBezTo>
                  <a:pt x="291951" y="535850"/>
                  <a:pt x="289063" y="520414"/>
                  <a:pt x="296883" y="510639"/>
                </a:cubicBezTo>
                <a:cubicBezTo>
                  <a:pt x="305799" y="499494"/>
                  <a:pt x="321545" y="496025"/>
                  <a:pt x="332509" y="486888"/>
                </a:cubicBezTo>
                <a:cubicBezTo>
                  <a:pt x="345411" y="476137"/>
                  <a:pt x="357824" y="464519"/>
                  <a:pt x="368135" y="451262"/>
                </a:cubicBezTo>
                <a:cubicBezTo>
                  <a:pt x="385660" y="428730"/>
                  <a:pt x="399802" y="403761"/>
                  <a:pt x="415636" y="380010"/>
                </a:cubicBezTo>
                <a:cubicBezTo>
                  <a:pt x="448174" y="331202"/>
                  <a:pt x="479679" y="313564"/>
                  <a:pt x="522514" y="285008"/>
                </a:cubicBezTo>
                <a:cubicBezTo>
                  <a:pt x="530431" y="269174"/>
                  <a:pt x="534932" y="251106"/>
                  <a:pt x="546265" y="237506"/>
                </a:cubicBezTo>
                <a:cubicBezTo>
                  <a:pt x="555402" y="226542"/>
                  <a:pt x="570927" y="222893"/>
                  <a:pt x="581891" y="213756"/>
                </a:cubicBezTo>
                <a:cubicBezTo>
                  <a:pt x="693524" y="120730"/>
                  <a:pt x="508664" y="250701"/>
                  <a:pt x="688768" y="130628"/>
                </a:cubicBezTo>
                <a:cubicBezTo>
                  <a:pt x="709598" y="116741"/>
                  <a:pt x="760020" y="106878"/>
                  <a:pt x="760020" y="106878"/>
                </a:cubicBezTo>
                <a:cubicBezTo>
                  <a:pt x="831728" y="59072"/>
                  <a:pt x="773133" y="90088"/>
                  <a:pt x="914400" y="71252"/>
                </a:cubicBezTo>
                <a:cubicBezTo>
                  <a:pt x="934407" y="68584"/>
                  <a:pt x="953748" y="61880"/>
                  <a:pt x="973776" y="59376"/>
                </a:cubicBezTo>
                <a:cubicBezTo>
                  <a:pt x="1017161" y="53953"/>
                  <a:pt x="1060982" y="52609"/>
                  <a:pt x="1104405" y="47501"/>
                </a:cubicBezTo>
                <a:cubicBezTo>
                  <a:pt x="1151926" y="41910"/>
                  <a:pt x="1211503" y="26377"/>
                  <a:pt x="1258784" y="23750"/>
                </a:cubicBezTo>
                <a:cubicBezTo>
                  <a:pt x="1373470" y="17378"/>
                  <a:pt x="1488418" y="16975"/>
                  <a:pt x="1603168" y="11875"/>
                </a:cubicBezTo>
                <a:cubicBezTo>
                  <a:pt x="1666564" y="9057"/>
                  <a:pt x="1729839" y="3958"/>
                  <a:pt x="1793174" y="0"/>
                </a:cubicBezTo>
                <a:cubicBezTo>
                  <a:pt x="1837361" y="2326"/>
                  <a:pt x="2022068" y="5320"/>
                  <a:pt x="2101932" y="23750"/>
                </a:cubicBezTo>
                <a:cubicBezTo>
                  <a:pt x="2126326" y="29379"/>
                  <a:pt x="2149433" y="39584"/>
                  <a:pt x="2173184" y="47501"/>
                </a:cubicBezTo>
                <a:cubicBezTo>
                  <a:pt x="2188667" y="52662"/>
                  <a:pt x="2204851" y="55418"/>
                  <a:pt x="2220685" y="59376"/>
                </a:cubicBezTo>
                <a:lnTo>
                  <a:pt x="2327563" y="130628"/>
                </a:lnTo>
                <a:lnTo>
                  <a:pt x="2363189" y="154379"/>
                </a:lnTo>
                <a:cubicBezTo>
                  <a:pt x="2426525" y="249382"/>
                  <a:pt x="2343397" y="134587"/>
                  <a:pt x="2422566" y="213756"/>
                </a:cubicBezTo>
                <a:cubicBezTo>
                  <a:pt x="2432658" y="223848"/>
                  <a:pt x="2436225" y="239290"/>
                  <a:pt x="2446317" y="249382"/>
                </a:cubicBezTo>
                <a:cubicBezTo>
                  <a:pt x="2460312" y="263377"/>
                  <a:pt x="2477984" y="273133"/>
                  <a:pt x="2493818" y="285008"/>
                </a:cubicBezTo>
                <a:cubicBezTo>
                  <a:pt x="2501735" y="296883"/>
                  <a:pt x="2509272" y="309020"/>
                  <a:pt x="2517568" y="320634"/>
                </a:cubicBezTo>
                <a:cubicBezTo>
                  <a:pt x="2591235" y="423768"/>
                  <a:pt x="2520959" y="319782"/>
                  <a:pt x="2576945" y="403761"/>
                </a:cubicBezTo>
                <a:cubicBezTo>
                  <a:pt x="2620249" y="533678"/>
                  <a:pt x="2551187" y="336901"/>
                  <a:pt x="2612571" y="475013"/>
                </a:cubicBezTo>
                <a:cubicBezTo>
                  <a:pt x="2612576" y="475023"/>
                  <a:pt x="2642258" y="564072"/>
                  <a:pt x="2648197" y="581891"/>
                </a:cubicBezTo>
                <a:cubicBezTo>
                  <a:pt x="2652710" y="595431"/>
                  <a:pt x="2664031" y="605642"/>
                  <a:pt x="2671948" y="617517"/>
                </a:cubicBezTo>
                <a:lnTo>
                  <a:pt x="2695698" y="688769"/>
                </a:lnTo>
                <a:cubicBezTo>
                  <a:pt x="2700859" y="704253"/>
                  <a:pt x="2703090" y="720577"/>
                  <a:pt x="2707574" y="736270"/>
                </a:cubicBezTo>
                <a:cubicBezTo>
                  <a:pt x="2711013" y="748306"/>
                  <a:pt x="2715491" y="760021"/>
                  <a:pt x="2719449" y="771896"/>
                </a:cubicBezTo>
                <a:cubicBezTo>
                  <a:pt x="2723407" y="815439"/>
                  <a:pt x="2726215" y="859102"/>
                  <a:pt x="2731324" y="902525"/>
                </a:cubicBezTo>
                <a:cubicBezTo>
                  <a:pt x="2734137" y="926438"/>
                  <a:pt x="2741650" y="949748"/>
                  <a:pt x="2743200" y="973776"/>
                </a:cubicBezTo>
                <a:cubicBezTo>
                  <a:pt x="2749577" y="1072611"/>
                  <a:pt x="2755075" y="1270660"/>
                  <a:pt x="2755075" y="1270660"/>
                </a:cubicBezTo>
              </a:path>
            </a:pathLst>
          </a:custGeom>
          <a:ln w="57150">
            <a:solidFill>
              <a:srgbClr val="FF0000"/>
            </a:solidFill>
            <a:prstDash val="sysDot"/>
          </a:ln>
        </p:spPr>
        <p:style>
          <a:lnRef idx="1">
            <a:schemeClr val="accent1"/>
          </a:lnRef>
          <a:fillRef idx="0">
            <a:schemeClr val="accent1"/>
          </a:fillRef>
          <a:effectRef idx="0">
            <a:schemeClr val="accent1"/>
          </a:effectRef>
          <a:fontRef idx="minor">
            <a:schemeClr val="tx1"/>
          </a:fontRef>
        </p:style>
        <p:txBody>
          <a:bodyPr rtlCol="0" anchor="ctr"/>
          <a:lstStyle/>
          <a:p>
            <a:pPr algn="ctr" defTabSz="914400"/>
            <a:endParaRPr kumimoji="1" lang="ja-JP" altLang="en-US">
              <a:solidFill>
                <a:srgbClr val="000000"/>
              </a:solidFill>
              <a:latin typeface="Arial"/>
              <a:ea typeface="ＭＳ Ｐゴシック"/>
            </a:endParaRPr>
          </a:p>
        </p:txBody>
      </p:sp>
      <p:sp>
        <p:nvSpPr>
          <p:cNvPr id="67" name="フリーフォーム 66"/>
          <p:cNvSpPr/>
          <p:nvPr/>
        </p:nvSpPr>
        <p:spPr>
          <a:xfrm>
            <a:off x="5950527" y="1947554"/>
            <a:ext cx="3764478" cy="2208811"/>
          </a:xfrm>
          <a:custGeom>
            <a:avLst/>
            <a:gdLst>
              <a:gd name="connsiteX0" fmla="*/ 3384468 w 3764478"/>
              <a:gd name="connsiteY0" fmla="*/ 2208811 h 2208811"/>
              <a:gd name="connsiteX1" fmla="*/ 3063834 w 3764478"/>
              <a:gd name="connsiteY1" fmla="*/ 2196935 h 2208811"/>
              <a:gd name="connsiteX2" fmla="*/ 2873829 w 3764478"/>
              <a:gd name="connsiteY2" fmla="*/ 2173185 h 2208811"/>
              <a:gd name="connsiteX3" fmla="*/ 1282535 w 3764478"/>
              <a:gd name="connsiteY3" fmla="*/ 2137559 h 2208811"/>
              <a:gd name="connsiteX4" fmla="*/ 1175657 w 3764478"/>
              <a:gd name="connsiteY4" fmla="*/ 2101933 h 2208811"/>
              <a:gd name="connsiteX5" fmla="*/ 1009403 w 3764478"/>
              <a:gd name="connsiteY5" fmla="*/ 2090057 h 2208811"/>
              <a:gd name="connsiteX6" fmla="*/ 914400 w 3764478"/>
              <a:gd name="connsiteY6" fmla="*/ 2078182 h 2208811"/>
              <a:gd name="connsiteX7" fmla="*/ 807522 w 3764478"/>
              <a:gd name="connsiteY7" fmla="*/ 2054431 h 2208811"/>
              <a:gd name="connsiteX8" fmla="*/ 700644 w 3764478"/>
              <a:gd name="connsiteY8" fmla="*/ 2018805 h 2208811"/>
              <a:gd name="connsiteX9" fmla="*/ 558141 w 3764478"/>
              <a:gd name="connsiteY9" fmla="*/ 1995055 h 2208811"/>
              <a:gd name="connsiteX10" fmla="*/ 510639 w 3764478"/>
              <a:gd name="connsiteY10" fmla="*/ 1983179 h 2208811"/>
              <a:gd name="connsiteX11" fmla="*/ 380011 w 3764478"/>
              <a:gd name="connsiteY11" fmla="*/ 1959429 h 2208811"/>
              <a:gd name="connsiteX12" fmla="*/ 308759 w 3764478"/>
              <a:gd name="connsiteY12" fmla="*/ 1923803 h 2208811"/>
              <a:gd name="connsiteX13" fmla="*/ 273133 w 3764478"/>
              <a:gd name="connsiteY13" fmla="*/ 1911928 h 2208811"/>
              <a:gd name="connsiteX14" fmla="*/ 225631 w 3764478"/>
              <a:gd name="connsiteY14" fmla="*/ 1888177 h 2208811"/>
              <a:gd name="connsiteX15" fmla="*/ 166255 w 3764478"/>
              <a:gd name="connsiteY15" fmla="*/ 1828800 h 2208811"/>
              <a:gd name="connsiteX16" fmla="*/ 106878 w 3764478"/>
              <a:gd name="connsiteY16" fmla="*/ 1757548 h 2208811"/>
              <a:gd name="connsiteX17" fmla="*/ 59377 w 3764478"/>
              <a:gd name="connsiteY17" fmla="*/ 1650670 h 2208811"/>
              <a:gd name="connsiteX18" fmla="*/ 23751 w 3764478"/>
              <a:gd name="connsiteY18" fmla="*/ 1579418 h 2208811"/>
              <a:gd name="connsiteX19" fmla="*/ 0 w 3764478"/>
              <a:gd name="connsiteY19" fmla="*/ 1472541 h 2208811"/>
              <a:gd name="connsiteX20" fmla="*/ 11876 w 3764478"/>
              <a:gd name="connsiteY20" fmla="*/ 1223159 h 2208811"/>
              <a:gd name="connsiteX21" fmla="*/ 47502 w 3764478"/>
              <a:gd name="connsiteY21" fmla="*/ 1116281 h 2208811"/>
              <a:gd name="connsiteX22" fmla="*/ 83128 w 3764478"/>
              <a:gd name="connsiteY22" fmla="*/ 997528 h 2208811"/>
              <a:gd name="connsiteX23" fmla="*/ 106878 w 3764478"/>
              <a:gd name="connsiteY23" fmla="*/ 938151 h 2208811"/>
              <a:gd name="connsiteX24" fmla="*/ 142504 w 3764478"/>
              <a:gd name="connsiteY24" fmla="*/ 831273 h 2208811"/>
              <a:gd name="connsiteX25" fmla="*/ 166255 w 3764478"/>
              <a:gd name="connsiteY25" fmla="*/ 795647 h 2208811"/>
              <a:gd name="connsiteX26" fmla="*/ 190005 w 3764478"/>
              <a:gd name="connsiteY26" fmla="*/ 724395 h 2208811"/>
              <a:gd name="connsiteX27" fmla="*/ 201881 w 3764478"/>
              <a:gd name="connsiteY27" fmla="*/ 676894 h 2208811"/>
              <a:gd name="connsiteX28" fmla="*/ 225631 w 3764478"/>
              <a:gd name="connsiteY28" fmla="*/ 641268 h 2208811"/>
              <a:gd name="connsiteX29" fmla="*/ 237507 w 3764478"/>
              <a:gd name="connsiteY29" fmla="*/ 593766 h 2208811"/>
              <a:gd name="connsiteX30" fmla="*/ 261257 w 3764478"/>
              <a:gd name="connsiteY30" fmla="*/ 558141 h 2208811"/>
              <a:gd name="connsiteX31" fmla="*/ 273133 w 3764478"/>
              <a:gd name="connsiteY31" fmla="*/ 498764 h 2208811"/>
              <a:gd name="connsiteX32" fmla="*/ 296883 w 3764478"/>
              <a:gd name="connsiteY32" fmla="*/ 427512 h 2208811"/>
              <a:gd name="connsiteX33" fmla="*/ 308759 w 3764478"/>
              <a:gd name="connsiteY33" fmla="*/ 391886 h 2208811"/>
              <a:gd name="connsiteX34" fmla="*/ 332509 w 3764478"/>
              <a:gd name="connsiteY34" fmla="*/ 356260 h 2208811"/>
              <a:gd name="connsiteX35" fmla="*/ 391886 w 3764478"/>
              <a:gd name="connsiteY35" fmla="*/ 249382 h 2208811"/>
              <a:gd name="connsiteX36" fmla="*/ 403761 w 3764478"/>
              <a:gd name="connsiteY36" fmla="*/ 213756 h 2208811"/>
              <a:gd name="connsiteX37" fmla="*/ 427512 w 3764478"/>
              <a:gd name="connsiteY37" fmla="*/ 178130 h 2208811"/>
              <a:gd name="connsiteX38" fmla="*/ 570016 w 3764478"/>
              <a:gd name="connsiteY38" fmla="*/ 59377 h 2208811"/>
              <a:gd name="connsiteX39" fmla="*/ 653143 w 3764478"/>
              <a:gd name="connsiteY39" fmla="*/ 35626 h 2208811"/>
              <a:gd name="connsiteX40" fmla="*/ 724395 w 3764478"/>
              <a:gd name="connsiteY40" fmla="*/ 11876 h 2208811"/>
              <a:gd name="connsiteX41" fmla="*/ 961902 w 3764478"/>
              <a:gd name="connsiteY41" fmla="*/ 0 h 2208811"/>
              <a:gd name="connsiteX42" fmla="*/ 1460665 w 3764478"/>
              <a:gd name="connsiteY42" fmla="*/ 23751 h 2208811"/>
              <a:gd name="connsiteX43" fmla="*/ 1496291 w 3764478"/>
              <a:gd name="connsiteY43" fmla="*/ 35626 h 2208811"/>
              <a:gd name="connsiteX44" fmla="*/ 1579418 w 3764478"/>
              <a:gd name="connsiteY44" fmla="*/ 47502 h 2208811"/>
              <a:gd name="connsiteX45" fmla="*/ 1852551 w 3764478"/>
              <a:gd name="connsiteY45" fmla="*/ 71252 h 2208811"/>
              <a:gd name="connsiteX46" fmla="*/ 1971304 w 3764478"/>
              <a:gd name="connsiteY46" fmla="*/ 95003 h 2208811"/>
              <a:gd name="connsiteX47" fmla="*/ 2006930 w 3764478"/>
              <a:gd name="connsiteY47" fmla="*/ 106878 h 2208811"/>
              <a:gd name="connsiteX48" fmla="*/ 2101933 w 3764478"/>
              <a:gd name="connsiteY48" fmla="*/ 118753 h 2208811"/>
              <a:gd name="connsiteX49" fmla="*/ 2208811 w 3764478"/>
              <a:gd name="connsiteY49" fmla="*/ 142504 h 2208811"/>
              <a:gd name="connsiteX50" fmla="*/ 2256312 w 3764478"/>
              <a:gd name="connsiteY50" fmla="*/ 154379 h 2208811"/>
              <a:gd name="connsiteX51" fmla="*/ 2315689 w 3764478"/>
              <a:gd name="connsiteY51" fmla="*/ 166255 h 2208811"/>
              <a:gd name="connsiteX52" fmla="*/ 2351315 w 3764478"/>
              <a:gd name="connsiteY52" fmla="*/ 178130 h 2208811"/>
              <a:gd name="connsiteX53" fmla="*/ 2410691 w 3764478"/>
              <a:gd name="connsiteY53" fmla="*/ 190005 h 2208811"/>
              <a:gd name="connsiteX54" fmla="*/ 2505694 w 3764478"/>
              <a:gd name="connsiteY54" fmla="*/ 213756 h 2208811"/>
              <a:gd name="connsiteX55" fmla="*/ 2648198 w 3764478"/>
              <a:gd name="connsiteY55" fmla="*/ 261257 h 2208811"/>
              <a:gd name="connsiteX56" fmla="*/ 2683824 w 3764478"/>
              <a:gd name="connsiteY56" fmla="*/ 273133 h 2208811"/>
              <a:gd name="connsiteX57" fmla="*/ 2731325 w 3764478"/>
              <a:gd name="connsiteY57" fmla="*/ 285008 h 2208811"/>
              <a:gd name="connsiteX58" fmla="*/ 2850078 w 3764478"/>
              <a:gd name="connsiteY58" fmla="*/ 332509 h 2208811"/>
              <a:gd name="connsiteX59" fmla="*/ 2897579 w 3764478"/>
              <a:gd name="connsiteY59" fmla="*/ 356260 h 2208811"/>
              <a:gd name="connsiteX60" fmla="*/ 2945081 w 3764478"/>
              <a:gd name="connsiteY60" fmla="*/ 368135 h 2208811"/>
              <a:gd name="connsiteX61" fmla="*/ 3028208 w 3764478"/>
              <a:gd name="connsiteY61" fmla="*/ 415637 h 2208811"/>
              <a:gd name="connsiteX62" fmla="*/ 3087585 w 3764478"/>
              <a:gd name="connsiteY62" fmla="*/ 451263 h 2208811"/>
              <a:gd name="connsiteX63" fmla="*/ 3146961 w 3764478"/>
              <a:gd name="connsiteY63" fmla="*/ 475013 h 2208811"/>
              <a:gd name="connsiteX64" fmla="*/ 3241964 w 3764478"/>
              <a:gd name="connsiteY64" fmla="*/ 522515 h 2208811"/>
              <a:gd name="connsiteX65" fmla="*/ 3277590 w 3764478"/>
              <a:gd name="connsiteY65" fmla="*/ 546265 h 2208811"/>
              <a:gd name="connsiteX66" fmla="*/ 3325091 w 3764478"/>
              <a:gd name="connsiteY66" fmla="*/ 558141 h 2208811"/>
              <a:gd name="connsiteX67" fmla="*/ 3372592 w 3764478"/>
              <a:gd name="connsiteY67" fmla="*/ 581891 h 2208811"/>
              <a:gd name="connsiteX68" fmla="*/ 3431969 w 3764478"/>
              <a:gd name="connsiteY68" fmla="*/ 593766 h 2208811"/>
              <a:gd name="connsiteX69" fmla="*/ 3467595 w 3764478"/>
              <a:gd name="connsiteY69" fmla="*/ 605642 h 2208811"/>
              <a:gd name="connsiteX70" fmla="*/ 3610099 w 3764478"/>
              <a:gd name="connsiteY70" fmla="*/ 629392 h 2208811"/>
              <a:gd name="connsiteX71" fmla="*/ 3764478 w 3764478"/>
              <a:gd name="connsiteY71" fmla="*/ 641268 h 22088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Lst>
            <a:rect l="l" t="t" r="r" b="b"/>
            <a:pathLst>
              <a:path w="3764478" h="2208811">
                <a:moveTo>
                  <a:pt x="3384468" y="2208811"/>
                </a:moveTo>
                <a:cubicBezTo>
                  <a:pt x="3277590" y="2204852"/>
                  <a:pt x="3170526" y="2204379"/>
                  <a:pt x="3063834" y="2196935"/>
                </a:cubicBezTo>
                <a:cubicBezTo>
                  <a:pt x="3000161" y="2192493"/>
                  <a:pt x="2937630" y="2175034"/>
                  <a:pt x="2873829" y="2173185"/>
                </a:cubicBezTo>
                <a:cubicBezTo>
                  <a:pt x="1797210" y="2141978"/>
                  <a:pt x="2327646" y="2153637"/>
                  <a:pt x="1282535" y="2137559"/>
                </a:cubicBezTo>
                <a:cubicBezTo>
                  <a:pt x="1246909" y="2125684"/>
                  <a:pt x="1212655" y="2108367"/>
                  <a:pt x="1175657" y="2101933"/>
                </a:cubicBezTo>
                <a:cubicBezTo>
                  <a:pt x="1120919" y="2092413"/>
                  <a:pt x="1064734" y="2095087"/>
                  <a:pt x="1009403" y="2090057"/>
                </a:cubicBezTo>
                <a:cubicBezTo>
                  <a:pt x="977620" y="2087168"/>
                  <a:pt x="946068" y="2082140"/>
                  <a:pt x="914400" y="2078182"/>
                </a:cubicBezTo>
                <a:cubicBezTo>
                  <a:pt x="812470" y="2044206"/>
                  <a:pt x="974721" y="2096231"/>
                  <a:pt x="807522" y="2054431"/>
                </a:cubicBezTo>
                <a:cubicBezTo>
                  <a:pt x="807494" y="2054424"/>
                  <a:pt x="718470" y="2024747"/>
                  <a:pt x="700644" y="2018805"/>
                </a:cubicBezTo>
                <a:cubicBezTo>
                  <a:pt x="654959" y="2003576"/>
                  <a:pt x="604859" y="2006735"/>
                  <a:pt x="558141" y="1995055"/>
                </a:cubicBezTo>
                <a:cubicBezTo>
                  <a:pt x="542307" y="1991096"/>
                  <a:pt x="526643" y="1986380"/>
                  <a:pt x="510639" y="1983179"/>
                </a:cubicBezTo>
                <a:cubicBezTo>
                  <a:pt x="457704" y="1972592"/>
                  <a:pt x="430954" y="1972165"/>
                  <a:pt x="380011" y="1959429"/>
                </a:cubicBezTo>
                <a:cubicBezTo>
                  <a:pt x="320315" y="1944505"/>
                  <a:pt x="366806" y="1952826"/>
                  <a:pt x="308759" y="1923803"/>
                </a:cubicBezTo>
                <a:cubicBezTo>
                  <a:pt x="297563" y="1918205"/>
                  <a:pt x="284639" y="1916859"/>
                  <a:pt x="273133" y="1911928"/>
                </a:cubicBezTo>
                <a:cubicBezTo>
                  <a:pt x="256861" y="1904955"/>
                  <a:pt x="241465" y="1896094"/>
                  <a:pt x="225631" y="1888177"/>
                </a:cubicBezTo>
                <a:cubicBezTo>
                  <a:pt x="182090" y="1822864"/>
                  <a:pt x="225630" y="1878280"/>
                  <a:pt x="166255" y="1828800"/>
                </a:cubicBezTo>
                <a:cubicBezTo>
                  <a:pt x="131967" y="1800226"/>
                  <a:pt x="130231" y="1792578"/>
                  <a:pt x="106878" y="1757548"/>
                </a:cubicBezTo>
                <a:cubicBezTo>
                  <a:pt x="78615" y="1672756"/>
                  <a:pt x="97015" y="1707127"/>
                  <a:pt x="59377" y="1650670"/>
                </a:cubicBezTo>
                <a:cubicBezTo>
                  <a:pt x="29529" y="1561123"/>
                  <a:pt x="69792" y="1671501"/>
                  <a:pt x="23751" y="1579418"/>
                </a:cubicBezTo>
                <a:cubicBezTo>
                  <a:pt x="9135" y="1550186"/>
                  <a:pt x="4560" y="1499902"/>
                  <a:pt x="0" y="1472541"/>
                </a:cubicBezTo>
                <a:cubicBezTo>
                  <a:pt x="3959" y="1389414"/>
                  <a:pt x="2686" y="1305872"/>
                  <a:pt x="11876" y="1223159"/>
                </a:cubicBezTo>
                <a:cubicBezTo>
                  <a:pt x="14254" y="1201758"/>
                  <a:pt x="40374" y="1144794"/>
                  <a:pt x="47502" y="1116281"/>
                </a:cubicBezTo>
                <a:cubicBezTo>
                  <a:pt x="65449" y="1044491"/>
                  <a:pt x="54216" y="1084263"/>
                  <a:pt x="83128" y="997528"/>
                </a:cubicBezTo>
                <a:cubicBezTo>
                  <a:pt x="89869" y="977305"/>
                  <a:pt x="99593" y="958185"/>
                  <a:pt x="106878" y="938151"/>
                </a:cubicBezTo>
                <a:cubicBezTo>
                  <a:pt x="106892" y="938113"/>
                  <a:pt x="136560" y="849106"/>
                  <a:pt x="142504" y="831273"/>
                </a:cubicBezTo>
                <a:cubicBezTo>
                  <a:pt x="147017" y="817733"/>
                  <a:pt x="158338" y="807522"/>
                  <a:pt x="166255" y="795647"/>
                </a:cubicBezTo>
                <a:cubicBezTo>
                  <a:pt x="174172" y="771896"/>
                  <a:pt x="183933" y="748683"/>
                  <a:pt x="190005" y="724395"/>
                </a:cubicBezTo>
                <a:cubicBezTo>
                  <a:pt x="193964" y="708561"/>
                  <a:pt x="195452" y="691895"/>
                  <a:pt x="201881" y="676894"/>
                </a:cubicBezTo>
                <a:cubicBezTo>
                  <a:pt x="207503" y="663776"/>
                  <a:pt x="217714" y="653143"/>
                  <a:pt x="225631" y="641268"/>
                </a:cubicBezTo>
                <a:cubicBezTo>
                  <a:pt x="229590" y="625434"/>
                  <a:pt x="231078" y="608768"/>
                  <a:pt x="237507" y="593766"/>
                </a:cubicBezTo>
                <a:cubicBezTo>
                  <a:pt x="243129" y="580648"/>
                  <a:pt x="256246" y="571504"/>
                  <a:pt x="261257" y="558141"/>
                </a:cubicBezTo>
                <a:cubicBezTo>
                  <a:pt x="268344" y="539242"/>
                  <a:pt x="267822" y="518237"/>
                  <a:pt x="273133" y="498764"/>
                </a:cubicBezTo>
                <a:cubicBezTo>
                  <a:pt x="279720" y="474611"/>
                  <a:pt x="288966" y="451263"/>
                  <a:pt x="296883" y="427512"/>
                </a:cubicBezTo>
                <a:cubicBezTo>
                  <a:pt x="300841" y="415637"/>
                  <a:pt x="301816" y="402302"/>
                  <a:pt x="308759" y="391886"/>
                </a:cubicBezTo>
                <a:cubicBezTo>
                  <a:pt x="316676" y="380011"/>
                  <a:pt x="326713" y="369302"/>
                  <a:pt x="332509" y="356260"/>
                </a:cubicBezTo>
                <a:cubicBezTo>
                  <a:pt x="379006" y="251640"/>
                  <a:pt x="326861" y="314407"/>
                  <a:pt x="391886" y="249382"/>
                </a:cubicBezTo>
                <a:cubicBezTo>
                  <a:pt x="395844" y="237507"/>
                  <a:pt x="398163" y="224952"/>
                  <a:pt x="403761" y="213756"/>
                </a:cubicBezTo>
                <a:cubicBezTo>
                  <a:pt x="410144" y="200990"/>
                  <a:pt x="418030" y="188797"/>
                  <a:pt x="427512" y="178130"/>
                </a:cubicBezTo>
                <a:cubicBezTo>
                  <a:pt x="494012" y="103318"/>
                  <a:pt x="492008" y="111382"/>
                  <a:pt x="570016" y="59377"/>
                </a:cubicBezTo>
                <a:cubicBezTo>
                  <a:pt x="580897" y="52123"/>
                  <a:pt x="645949" y="37784"/>
                  <a:pt x="653143" y="35626"/>
                </a:cubicBezTo>
                <a:cubicBezTo>
                  <a:pt x="677122" y="28432"/>
                  <a:pt x="699391" y="13126"/>
                  <a:pt x="724395" y="11876"/>
                </a:cubicBezTo>
                <a:lnTo>
                  <a:pt x="961902" y="0"/>
                </a:lnTo>
                <a:cubicBezTo>
                  <a:pt x="1040168" y="2525"/>
                  <a:pt x="1326554" y="4593"/>
                  <a:pt x="1460665" y="23751"/>
                </a:cubicBezTo>
                <a:cubicBezTo>
                  <a:pt x="1473057" y="25521"/>
                  <a:pt x="1484016" y="33171"/>
                  <a:pt x="1496291" y="35626"/>
                </a:cubicBezTo>
                <a:cubicBezTo>
                  <a:pt x="1523738" y="41115"/>
                  <a:pt x="1551567" y="44717"/>
                  <a:pt x="1579418" y="47502"/>
                </a:cubicBezTo>
                <a:cubicBezTo>
                  <a:pt x="1670352" y="56595"/>
                  <a:pt x="1852551" y="71252"/>
                  <a:pt x="1852551" y="71252"/>
                </a:cubicBezTo>
                <a:cubicBezTo>
                  <a:pt x="1933035" y="98081"/>
                  <a:pt x="1834857" y="67714"/>
                  <a:pt x="1971304" y="95003"/>
                </a:cubicBezTo>
                <a:cubicBezTo>
                  <a:pt x="1983579" y="97458"/>
                  <a:pt x="1994614" y="104639"/>
                  <a:pt x="2006930" y="106878"/>
                </a:cubicBezTo>
                <a:cubicBezTo>
                  <a:pt x="2038329" y="112587"/>
                  <a:pt x="2070265" y="114795"/>
                  <a:pt x="2101933" y="118753"/>
                </a:cubicBezTo>
                <a:cubicBezTo>
                  <a:pt x="2171265" y="141865"/>
                  <a:pt x="2104316" y="121605"/>
                  <a:pt x="2208811" y="142504"/>
                </a:cubicBezTo>
                <a:cubicBezTo>
                  <a:pt x="2224815" y="145705"/>
                  <a:pt x="2240380" y="150838"/>
                  <a:pt x="2256312" y="154379"/>
                </a:cubicBezTo>
                <a:cubicBezTo>
                  <a:pt x="2276016" y="158758"/>
                  <a:pt x="2296107" y="161360"/>
                  <a:pt x="2315689" y="166255"/>
                </a:cubicBezTo>
                <a:cubicBezTo>
                  <a:pt x="2327833" y="169291"/>
                  <a:pt x="2339171" y="175094"/>
                  <a:pt x="2351315" y="178130"/>
                </a:cubicBezTo>
                <a:cubicBezTo>
                  <a:pt x="2370896" y="183025"/>
                  <a:pt x="2391024" y="185466"/>
                  <a:pt x="2410691" y="190005"/>
                </a:cubicBezTo>
                <a:cubicBezTo>
                  <a:pt x="2442497" y="197345"/>
                  <a:pt x="2474727" y="203433"/>
                  <a:pt x="2505694" y="213756"/>
                </a:cubicBezTo>
                <a:lnTo>
                  <a:pt x="2648198" y="261257"/>
                </a:lnTo>
                <a:cubicBezTo>
                  <a:pt x="2660073" y="265215"/>
                  <a:pt x="2671680" y="270097"/>
                  <a:pt x="2683824" y="273133"/>
                </a:cubicBezTo>
                <a:lnTo>
                  <a:pt x="2731325" y="285008"/>
                </a:lnTo>
                <a:cubicBezTo>
                  <a:pt x="2801218" y="319955"/>
                  <a:pt x="2762032" y="303161"/>
                  <a:pt x="2850078" y="332509"/>
                </a:cubicBezTo>
                <a:cubicBezTo>
                  <a:pt x="2866872" y="338107"/>
                  <a:pt x="2881003" y="350044"/>
                  <a:pt x="2897579" y="356260"/>
                </a:cubicBezTo>
                <a:cubicBezTo>
                  <a:pt x="2912861" y="361991"/>
                  <a:pt x="2929247" y="364177"/>
                  <a:pt x="2945081" y="368135"/>
                </a:cubicBezTo>
                <a:cubicBezTo>
                  <a:pt x="3015222" y="438276"/>
                  <a:pt x="2942087" y="377361"/>
                  <a:pt x="3028208" y="415637"/>
                </a:cubicBezTo>
                <a:cubicBezTo>
                  <a:pt x="3049300" y="425011"/>
                  <a:pt x="3066940" y="440941"/>
                  <a:pt x="3087585" y="451263"/>
                </a:cubicBezTo>
                <a:cubicBezTo>
                  <a:pt x="3106651" y="460796"/>
                  <a:pt x="3127606" y="466080"/>
                  <a:pt x="3146961" y="475013"/>
                </a:cubicBezTo>
                <a:cubicBezTo>
                  <a:pt x="3179108" y="489850"/>
                  <a:pt x="3210296" y="506681"/>
                  <a:pt x="3241964" y="522515"/>
                </a:cubicBezTo>
                <a:cubicBezTo>
                  <a:pt x="3254729" y="528898"/>
                  <a:pt x="3264472" y="540643"/>
                  <a:pt x="3277590" y="546265"/>
                </a:cubicBezTo>
                <a:cubicBezTo>
                  <a:pt x="3292591" y="552694"/>
                  <a:pt x="3309809" y="552410"/>
                  <a:pt x="3325091" y="558141"/>
                </a:cubicBezTo>
                <a:cubicBezTo>
                  <a:pt x="3341666" y="564357"/>
                  <a:pt x="3355798" y="576293"/>
                  <a:pt x="3372592" y="581891"/>
                </a:cubicBezTo>
                <a:cubicBezTo>
                  <a:pt x="3391741" y="588274"/>
                  <a:pt x="3412387" y="588871"/>
                  <a:pt x="3431969" y="593766"/>
                </a:cubicBezTo>
                <a:cubicBezTo>
                  <a:pt x="3444113" y="596802"/>
                  <a:pt x="3455451" y="602606"/>
                  <a:pt x="3467595" y="605642"/>
                </a:cubicBezTo>
                <a:cubicBezTo>
                  <a:pt x="3509064" y="616009"/>
                  <a:pt x="3569885" y="624365"/>
                  <a:pt x="3610099" y="629392"/>
                </a:cubicBezTo>
                <a:cubicBezTo>
                  <a:pt x="3719094" y="643017"/>
                  <a:pt x="3687148" y="641268"/>
                  <a:pt x="3764478" y="641268"/>
                </a:cubicBezTo>
              </a:path>
            </a:pathLst>
          </a:custGeom>
          <a:ln w="57150">
            <a:solidFill>
              <a:srgbClr val="3333FF"/>
            </a:solidFill>
            <a:prstDash val="sysDot"/>
          </a:ln>
        </p:spPr>
        <p:style>
          <a:lnRef idx="1">
            <a:schemeClr val="accent1"/>
          </a:lnRef>
          <a:fillRef idx="0">
            <a:schemeClr val="accent1"/>
          </a:fillRef>
          <a:effectRef idx="0">
            <a:schemeClr val="accent1"/>
          </a:effectRef>
          <a:fontRef idx="minor">
            <a:schemeClr val="tx1"/>
          </a:fontRef>
        </p:style>
        <p:txBody>
          <a:bodyPr rtlCol="0" anchor="ctr"/>
          <a:lstStyle/>
          <a:p>
            <a:pPr algn="ctr" defTabSz="914400"/>
            <a:endParaRPr kumimoji="1" lang="ja-JP" altLang="en-US">
              <a:solidFill>
                <a:srgbClr val="000000"/>
              </a:solidFill>
              <a:latin typeface="Arial"/>
              <a:ea typeface="ＭＳ Ｐゴシック"/>
            </a:endParaRPr>
          </a:p>
        </p:txBody>
      </p:sp>
      <p:sp>
        <p:nvSpPr>
          <p:cNvPr id="68" name="フリーフォーム 67"/>
          <p:cNvSpPr/>
          <p:nvPr/>
        </p:nvSpPr>
        <p:spPr>
          <a:xfrm>
            <a:off x="3459404" y="2386942"/>
            <a:ext cx="1037798" cy="1246909"/>
          </a:xfrm>
          <a:custGeom>
            <a:avLst/>
            <a:gdLst>
              <a:gd name="connsiteX0" fmla="*/ 1107360 w 1119877"/>
              <a:gd name="connsiteY0" fmla="*/ 154379 h 1246909"/>
              <a:gd name="connsiteX1" fmla="*/ 1083609 w 1119877"/>
              <a:gd name="connsiteY1" fmla="*/ 558140 h 1246909"/>
              <a:gd name="connsiteX2" fmla="*/ 1071734 w 1119877"/>
              <a:gd name="connsiteY2" fmla="*/ 736270 h 1246909"/>
              <a:gd name="connsiteX3" fmla="*/ 1047983 w 1119877"/>
              <a:gd name="connsiteY3" fmla="*/ 855023 h 1246909"/>
              <a:gd name="connsiteX4" fmla="*/ 1024233 w 1119877"/>
              <a:gd name="connsiteY4" fmla="*/ 938150 h 1246909"/>
              <a:gd name="connsiteX5" fmla="*/ 988607 w 1119877"/>
              <a:gd name="connsiteY5" fmla="*/ 973776 h 1246909"/>
              <a:gd name="connsiteX6" fmla="*/ 964856 w 1119877"/>
              <a:gd name="connsiteY6" fmla="*/ 1009402 h 1246909"/>
              <a:gd name="connsiteX7" fmla="*/ 929230 w 1119877"/>
              <a:gd name="connsiteY7" fmla="*/ 1021278 h 1246909"/>
              <a:gd name="connsiteX8" fmla="*/ 893604 w 1119877"/>
              <a:gd name="connsiteY8" fmla="*/ 1045028 h 1246909"/>
              <a:gd name="connsiteX9" fmla="*/ 822352 w 1119877"/>
              <a:gd name="connsiteY9" fmla="*/ 1104405 h 1246909"/>
              <a:gd name="connsiteX10" fmla="*/ 786726 w 1119877"/>
              <a:gd name="connsiteY10" fmla="*/ 1116280 h 1246909"/>
              <a:gd name="connsiteX11" fmla="*/ 667973 w 1119877"/>
              <a:gd name="connsiteY11" fmla="*/ 1163781 h 1246909"/>
              <a:gd name="connsiteX12" fmla="*/ 608596 w 1119877"/>
              <a:gd name="connsiteY12" fmla="*/ 1187532 h 1246909"/>
              <a:gd name="connsiteX13" fmla="*/ 537344 w 1119877"/>
              <a:gd name="connsiteY13" fmla="*/ 1211283 h 1246909"/>
              <a:gd name="connsiteX14" fmla="*/ 501718 w 1119877"/>
              <a:gd name="connsiteY14" fmla="*/ 1235033 h 1246909"/>
              <a:gd name="connsiteX15" fmla="*/ 430466 w 1119877"/>
              <a:gd name="connsiteY15" fmla="*/ 1246909 h 1246909"/>
              <a:gd name="connsiteX16" fmla="*/ 252337 w 1119877"/>
              <a:gd name="connsiteY16" fmla="*/ 1235033 h 1246909"/>
              <a:gd name="connsiteX17" fmla="*/ 133583 w 1119877"/>
              <a:gd name="connsiteY17" fmla="*/ 1187532 h 1246909"/>
              <a:gd name="connsiteX18" fmla="*/ 97957 w 1119877"/>
              <a:gd name="connsiteY18" fmla="*/ 1163781 h 1246909"/>
              <a:gd name="connsiteX19" fmla="*/ 26705 w 1119877"/>
              <a:gd name="connsiteY19" fmla="*/ 1092529 h 1246909"/>
              <a:gd name="connsiteX20" fmla="*/ 26705 w 1119877"/>
              <a:gd name="connsiteY20" fmla="*/ 914400 h 1246909"/>
              <a:gd name="connsiteX21" fmla="*/ 62331 w 1119877"/>
              <a:gd name="connsiteY21" fmla="*/ 878774 h 1246909"/>
              <a:gd name="connsiteX22" fmla="*/ 169209 w 1119877"/>
              <a:gd name="connsiteY22" fmla="*/ 819397 h 1246909"/>
              <a:gd name="connsiteX23" fmla="*/ 204835 w 1119877"/>
              <a:gd name="connsiteY23" fmla="*/ 795646 h 1246909"/>
              <a:gd name="connsiteX24" fmla="*/ 287963 w 1119877"/>
              <a:gd name="connsiteY24" fmla="*/ 760020 h 1246909"/>
              <a:gd name="connsiteX25" fmla="*/ 359215 w 1119877"/>
              <a:gd name="connsiteY25" fmla="*/ 712519 h 1246909"/>
              <a:gd name="connsiteX26" fmla="*/ 394841 w 1119877"/>
              <a:gd name="connsiteY26" fmla="*/ 688768 h 1246909"/>
              <a:gd name="connsiteX27" fmla="*/ 454217 w 1119877"/>
              <a:gd name="connsiteY27" fmla="*/ 617516 h 1246909"/>
              <a:gd name="connsiteX28" fmla="*/ 501718 w 1119877"/>
              <a:gd name="connsiteY28" fmla="*/ 546265 h 1246909"/>
              <a:gd name="connsiteX29" fmla="*/ 549220 w 1119877"/>
              <a:gd name="connsiteY29" fmla="*/ 475013 h 1246909"/>
              <a:gd name="connsiteX30" fmla="*/ 572970 w 1119877"/>
              <a:gd name="connsiteY30" fmla="*/ 439387 h 1246909"/>
              <a:gd name="connsiteX31" fmla="*/ 608596 w 1119877"/>
              <a:gd name="connsiteY31" fmla="*/ 391885 h 1246909"/>
              <a:gd name="connsiteX32" fmla="*/ 644222 w 1119877"/>
              <a:gd name="connsiteY32" fmla="*/ 308758 h 1246909"/>
              <a:gd name="connsiteX33" fmla="*/ 691724 w 1119877"/>
              <a:gd name="connsiteY33" fmla="*/ 237506 h 1246909"/>
              <a:gd name="connsiteX34" fmla="*/ 727350 w 1119877"/>
              <a:gd name="connsiteY34" fmla="*/ 166254 h 1246909"/>
              <a:gd name="connsiteX35" fmla="*/ 751100 w 1119877"/>
              <a:gd name="connsiteY35" fmla="*/ 95002 h 1246909"/>
              <a:gd name="connsiteX36" fmla="*/ 834228 w 1119877"/>
              <a:gd name="connsiteY36" fmla="*/ 0 h 1246909"/>
              <a:gd name="connsiteX37" fmla="*/ 1059859 w 1119877"/>
              <a:gd name="connsiteY37" fmla="*/ 23750 h 1246909"/>
              <a:gd name="connsiteX38" fmla="*/ 1095485 w 1119877"/>
              <a:gd name="connsiteY38" fmla="*/ 35626 h 1246909"/>
              <a:gd name="connsiteX39" fmla="*/ 1107360 w 1119877"/>
              <a:gd name="connsiteY39" fmla="*/ 154379 h 12469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1119877" h="1246909">
                <a:moveTo>
                  <a:pt x="1107360" y="154379"/>
                </a:moveTo>
                <a:cubicBezTo>
                  <a:pt x="1105381" y="241465"/>
                  <a:pt x="1106099" y="254528"/>
                  <a:pt x="1083609" y="558140"/>
                </a:cubicBezTo>
                <a:cubicBezTo>
                  <a:pt x="1079213" y="617486"/>
                  <a:pt x="1077121" y="677006"/>
                  <a:pt x="1071734" y="736270"/>
                </a:cubicBezTo>
                <a:cubicBezTo>
                  <a:pt x="1062276" y="840314"/>
                  <a:pt x="1066838" y="789031"/>
                  <a:pt x="1047983" y="855023"/>
                </a:cubicBezTo>
                <a:cubicBezTo>
                  <a:pt x="1046004" y="861951"/>
                  <a:pt x="1031351" y="927473"/>
                  <a:pt x="1024233" y="938150"/>
                </a:cubicBezTo>
                <a:cubicBezTo>
                  <a:pt x="1014917" y="952124"/>
                  <a:pt x="999358" y="960874"/>
                  <a:pt x="988607" y="973776"/>
                </a:cubicBezTo>
                <a:cubicBezTo>
                  <a:pt x="979470" y="984740"/>
                  <a:pt x="976001" y="1000486"/>
                  <a:pt x="964856" y="1009402"/>
                </a:cubicBezTo>
                <a:cubicBezTo>
                  <a:pt x="955081" y="1017222"/>
                  <a:pt x="940426" y="1015680"/>
                  <a:pt x="929230" y="1021278"/>
                </a:cubicBezTo>
                <a:cubicBezTo>
                  <a:pt x="916465" y="1027661"/>
                  <a:pt x="904568" y="1035891"/>
                  <a:pt x="893604" y="1045028"/>
                </a:cubicBezTo>
                <a:cubicBezTo>
                  <a:pt x="854209" y="1077857"/>
                  <a:pt x="866578" y="1082292"/>
                  <a:pt x="822352" y="1104405"/>
                </a:cubicBezTo>
                <a:cubicBezTo>
                  <a:pt x="811156" y="1110003"/>
                  <a:pt x="798232" y="1111349"/>
                  <a:pt x="786726" y="1116280"/>
                </a:cubicBezTo>
                <a:cubicBezTo>
                  <a:pt x="664413" y="1168700"/>
                  <a:pt x="830153" y="1109723"/>
                  <a:pt x="667973" y="1163781"/>
                </a:cubicBezTo>
                <a:cubicBezTo>
                  <a:pt x="647750" y="1170522"/>
                  <a:pt x="628630" y="1180247"/>
                  <a:pt x="608596" y="1187532"/>
                </a:cubicBezTo>
                <a:cubicBezTo>
                  <a:pt x="585068" y="1196088"/>
                  <a:pt x="561095" y="1203366"/>
                  <a:pt x="537344" y="1211283"/>
                </a:cubicBezTo>
                <a:cubicBezTo>
                  <a:pt x="523804" y="1215796"/>
                  <a:pt x="515258" y="1230520"/>
                  <a:pt x="501718" y="1235033"/>
                </a:cubicBezTo>
                <a:cubicBezTo>
                  <a:pt x="478875" y="1242647"/>
                  <a:pt x="454217" y="1242950"/>
                  <a:pt x="430466" y="1246909"/>
                </a:cubicBezTo>
                <a:cubicBezTo>
                  <a:pt x="371090" y="1242950"/>
                  <a:pt x="311247" y="1243449"/>
                  <a:pt x="252337" y="1235033"/>
                </a:cubicBezTo>
                <a:cubicBezTo>
                  <a:pt x="219895" y="1230398"/>
                  <a:pt x="164159" y="1205004"/>
                  <a:pt x="133583" y="1187532"/>
                </a:cubicBezTo>
                <a:cubicBezTo>
                  <a:pt x="121191" y="1180451"/>
                  <a:pt x="108624" y="1173263"/>
                  <a:pt x="97957" y="1163781"/>
                </a:cubicBezTo>
                <a:cubicBezTo>
                  <a:pt x="72853" y="1141466"/>
                  <a:pt x="26705" y="1092529"/>
                  <a:pt x="26705" y="1092529"/>
                </a:cubicBezTo>
                <a:cubicBezTo>
                  <a:pt x="9210" y="1022549"/>
                  <a:pt x="0" y="1007869"/>
                  <a:pt x="26705" y="914400"/>
                </a:cubicBezTo>
                <a:cubicBezTo>
                  <a:pt x="31319" y="898252"/>
                  <a:pt x="49074" y="889085"/>
                  <a:pt x="62331" y="878774"/>
                </a:cubicBezTo>
                <a:cubicBezTo>
                  <a:pt x="123583" y="831133"/>
                  <a:pt x="115456" y="837314"/>
                  <a:pt x="169209" y="819397"/>
                </a:cubicBezTo>
                <a:cubicBezTo>
                  <a:pt x="181084" y="811480"/>
                  <a:pt x="192069" y="802029"/>
                  <a:pt x="204835" y="795646"/>
                </a:cubicBezTo>
                <a:cubicBezTo>
                  <a:pt x="303126" y="746501"/>
                  <a:pt x="164393" y="834161"/>
                  <a:pt x="287963" y="760020"/>
                </a:cubicBezTo>
                <a:cubicBezTo>
                  <a:pt x="312440" y="745334"/>
                  <a:pt x="335464" y="728353"/>
                  <a:pt x="359215" y="712519"/>
                </a:cubicBezTo>
                <a:lnTo>
                  <a:pt x="394841" y="688768"/>
                </a:lnTo>
                <a:cubicBezTo>
                  <a:pt x="479697" y="561481"/>
                  <a:pt x="347557" y="754649"/>
                  <a:pt x="454217" y="617516"/>
                </a:cubicBezTo>
                <a:cubicBezTo>
                  <a:pt x="471742" y="594984"/>
                  <a:pt x="485884" y="570015"/>
                  <a:pt x="501718" y="546265"/>
                </a:cubicBezTo>
                <a:lnTo>
                  <a:pt x="549220" y="475013"/>
                </a:lnTo>
                <a:cubicBezTo>
                  <a:pt x="557137" y="463138"/>
                  <a:pt x="564407" y="450805"/>
                  <a:pt x="572970" y="439387"/>
                </a:cubicBezTo>
                <a:lnTo>
                  <a:pt x="608596" y="391885"/>
                </a:lnTo>
                <a:cubicBezTo>
                  <a:pt x="620881" y="355033"/>
                  <a:pt x="622213" y="345440"/>
                  <a:pt x="644222" y="308758"/>
                </a:cubicBezTo>
                <a:cubicBezTo>
                  <a:pt x="658908" y="284281"/>
                  <a:pt x="691724" y="237506"/>
                  <a:pt x="691724" y="237506"/>
                </a:cubicBezTo>
                <a:cubicBezTo>
                  <a:pt x="735032" y="107579"/>
                  <a:pt x="665962" y="304378"/>
                  <a:pt x="727350" y="166254"/>
                </a:cubicBezTo>
                <a:cubicBezTo>
                  <a:pt x="737518" y="143376"/>
                  <a:pt x="743183" y="118753"/>
                  <a:pt x="751100" y="95002"/>
                </a:cubicBezTo>
                <a:cubicBezTo>
                  <a:pt x="770892" y="35626"/>
                  <a:pt x="792664" y="27708"/>
                  <a:pt x="834228" y="0"/>
                </a:cubicBezTo>
                <a:cubicBezTo>
                  <a:pt x="932848" y="7044"/>
                  <a:pt x="977887" y="3257"/>
                  <a:pt x="1059859" y="23750"/>
                </a:cubicBezTo>
                <a:cubicBezTo>
                  <a:pt x="1072003" y="26786"/>
                  <a:pt x="1083610" y="31667"/>
                  <a:pt x="1095485" y="35626"/>
                </a:cubicBezTo>
                <a:cubicBezTo>
                  <a:pt x="1119877" y="108805"/>
                  <a:pt x="1109339" y="67293"/>
                  <a:pt x="1107360" y="154379"/>
                </a:cubicBezTo>
                <a:close/>
              </a:path>
            </a:pathLst>
          </a:custGeom>
          <a:noFill/>
          <a:ln w="57150">
            <a:solidFill>
              <a:srgbClr val="3333FF"/>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kumimoji="1" lang="ja-JP" altLang="en-US">
              <a:solidFill>
                <a:srgbClr val="FFFFFF"/>
              </a:solidFill>
              <a:latin typeface="Arial"/>
              <a:ea typeface="ＭＳ Ｐゴシック"/>
            </a:endParaRPr>
          </a:p>
        </p:txBody>
      </p:sp>
      <p:sp>
        <p:nvSpPr>
          <p:cNvPr id="71" name="フリーフォーム 70"/>
          <p:cNvSpPr/>
          <p:nvPr/>
        </p:nvSpPr>
        <p:spPr>
          <a:xfrm>
            <a:off x="213700" y="1389414"/>
            <a:ext cx="6304218" cy="2766951"/>
          </a:xfrm>
          <a:custGeom>
            <a:avLst/>
            <a:gdLst>
              <a:gd name="connsiteX0" fmla="*/ 202926 w 6304218"/>
              <a:gd name="connsiteY0" fmla="*/ 1436914 h 2766951"/>
              <a:gd name="connsiteX1" fmla="*/ 250427 w 6304218"/>
              <a:gd name="connsiteY1" fmla="*/ 1425039 h 2766951"/>
              <a:gd name="connsiteX2" fmla="*/ 309804 w 6304218"/>
              <a:gd name="connsiteY2" fmla="*/ 1413164 h 2766951"/>
              <a:gd name="connsiteX3" fmla="*/ 392931 w 6304218"/>
              <a:gd name="connsiteY3" fmla="*/ 1389413 h 2766951"/>
              <a:gd name="connsiteX4" fmla="*/ 476058 w 6304218"/>
              <a:gd name="connsiteY4" fmla="*/ 1377538 h 2766951"/>
              <a:gd name="connsiteX5" fmla="*/ 582936 w 6304218"/>
              <a:gd name="connsiteY5" fmla="*/ 1353787 h 2766951"/>
              <a:gd name="connsiteX6" fmla="*/ 618562 w 6304218"/>
              <a:gd name="connsiteY6" fmla="*/ 1341912 h 2766951"/>
              <a:gd name="connsiteX7" fmla="*/ 713565 w 6304218"/>
              <a:gd name="connsiteY7" fmla="*/ 1318161 h 2766951"/>
              <a:gd name="connsiteX8" fmla="*/ 784817 w 6304218"/>
              <a:gd name="connsiteY8" fmla="*/ 1294410 h 2766951"/>
              <a:gd name="connsiteX9" fmla="*/ 879819 w 6304218"/>
              <a:gd name="connsiteY9" fmla="*/ 1270660 h 2766951"/>
              <a:gd name="connsiteX10" fmla="*/ 1093575 w 6304218"/>
              <a:gd name="connsiteY10" fmla="*/ 1246909 h 2766951"/>
              <a:gd name="connsiteX11" fmla="*/ 1176703 w 6304218"/>
              <a:gd name="connsiteY11" fmla="*/ 1235034 h 2766951"/>
              <a:gd name="connsiteX12" fmla="*/ 1307331 w 6304218"/>
              <a:gd name="connsiteY12" fmla="*/ 1223158 h 2766951"/>
              <a:gd name="connsiteX13" fmla="*/ 1627965 w 6304218"/>
              <a:gd name="connsiteY13" fmla="*/ 1235034 h 2766951"/>
              <a:gd name="connsiteX14" fmla="*/ 1699217 w 6304218"/>
              <a:gd name="connsiteY14" fmla="*/ 1258784 h 2766951"/>
              <a:gd name="connsiteX15" fmla="*/ 1758594 w 6304218"/>
              <a:gd name="connsiteY15" fmla="*/ 1318161 h 2766951"/>
              <a:gd name="connsiteX16" fmla="*/ 1817970 w 6304218"/>
              <a:gd name="connsiteY16" fmla="*/ 1377538 h 2766951"/>
              <a:gd name="connsiteX17" fmla="*/ 1865471 w 6304218"/>
              <a:gd name="connsiteY17" fmla="*/ 1448790 h 2766951"/>
              <a:gd name="connsiteX18" fmla="*/ 1877347 w 6304218"/>
              <a:gd name="connsiteY18" fmla="*/ 1484416 h 2766951"/>
              <a:gd name="connsiteX19" fmla="*/ 1936723 w 6304218"/>
              <a:gd name="connsiteY19" fmla="*/ 1555668 h 2766951"/>
              <a:gd name="connsiteX20" fmla="*/ 1960474 w 6304218"/>
              <a:gd name="connsiteY20" fmla="*/ 1603169 h 2766951"/>
              <a:gd name="connsiteX21" fmla="*/ 1996100 w 6304218"/>
              <a:gd name="connsiteY21" fmla="*/ 1638795 h 2766951"/>
              <a:gd name="connsiteX22" fmla="*/ 2102978 w 6304218"/>
              <a:gd name="connsiteY22" fmla="*/ 1698171 h 2766951"/>
              <a:gd name="connsiteX23" fmla="*/ 2138604 w 6304218"/>
              <a:gd name="connsiteY23" fmla="*/ 1721922 h 2766951"/>
              <a:gd name="connsiteX24" fmla="*/ 2174230 w 6304218"/>
              <a:gd name="connsiteY24" fmla="*/ 1733797 h 2766951"/>
              <a:gd name="connsiteX25" fmla="*/ 2292983 w 6304218"/>
              <a:gd name="connsiteY25" fmla="*/ 1757548 h 2766951"/>
              <a:gd name="connsiteX26" fmla="*/ 2518614 w 6304218"/>
              <a:gd name="connsiteY26" fmla="*/ 1745673 h 2766951"/>
              <a:gd name="connsiteX27" fmla="*/ 2601742 w 6304218"/>
              <a:gd name="connsiteY27" fmla="*/ 1733797 h 2766951"/>
              <a:gd name="connsiteX28" fmla="*/ 2625492 w 6304218"/>
              <a:gd name="connsiteY28" fmla="*/ 1698171 h 2766951"/>
              <a:gd name="connsiteX29" fmla="*/ 2661118 w 6304218"/>
              <a:gd name="connsiteY29" fmla="*/ 1662545 h 2766951"/>
              <a:gd name="connsiteX30" fmla="*/ 2708619 w 6304218"/>
              <a:gd name="connsiteY30" fmla="*/ 1579418 h 2766951"/>
              <a:gd name="connsiteX31" fmla="*/ 2756121 w 6304218"/>
              <a:gd name="connsiteY31" fmla="*/ 1508166 h 2766951"/>
              <a:gd name="connsiteX32" fmla="*/ 2803622 w 6304218"/>
              <a:gd name="connsiteY32" fmla="*/ 1401288 h 2766951"/>
              <a:gd name="connsiteX33" fmla="*/ 2839248 w 6304218"/>
              <a:gd name="connsiteY33" fmla="*/ 1330036 h 2766951"/>
              <a:gd name="connsiteX34" fmla="*/ 2851123 w 6304218"/>
              <a:gd name="connsiteY34" fmla="*/ 1294410 h 2766951"/>
              <a:gd name="connsiteX35" fmla="*/ 2898625 w 6304218"/>
              <a:gd name="connsiteY35" fmla="*/ 1223158 h 2766951"/>
              <a:gd name="connsiteX36" fmla="*/ 2922375 w 6304218"/>
              <a:gd name="connsiteY36" fmla="*/ 1187532 h 2766951"/>
              <a:gd name="connsiteX37" fmla="*/ 2958001 w 6304218"/>
              <a:gd name="connsiteY37" fmla="*/ 1175657 h 2766951"/>
              <a:gd name="connsiteX38" fmla="*/ 3017378 w 6304218"/>
              <a:gd name="connsiteY38" fmla="*/ 1104405 h 2766951"/>
              <a:gd name="connsiteX39" fmla="*/ 3088630 w 6304218"/>
              <a:gd name="connsiteY39" fmla="*/ 1056904 h 2766951"/>
              <a:gd name="connsiteX40" fmla="*/ 3195508 w 6304218"/>
              <a:gd name="connsiteY40" fmla="*/ 985652 h 2766951"/>
              <a:gd name="connsiteX41" fmla="*/ 3231134 w 6304218"/>
              <a:gd name="connsiteY41" fmla="*/ 961901 h 2766951"/>
              <a:gd name="connsiteX42" fmla="*/ 3266760 w 6304218"/>
              <a:gd name="connsiteY42" fmla="*/ 938151 h 2766951"/>
              <a:gd name="connsiteX43" fmla="*/ 3302386 w 6304218"/>
              <a:gd name="connsiteY43" fmla="*/ 902525 h 2766951"/>
              <a:gd name="connsiteX44" fmla="*/ 3338012 w 6304218"/>
              <a:gd name="connsiteY44" fmla="*/ 890649 h 2766951"/>
              <a:gd name="connsiteX45" fmla="*/ 3409264 w 6304218"/>
              <a:gd name="connsiteY45" fmla="*/ 843148 h 2766951"/>
              <a:gd name="connsiteX46" fmla="*/ 3480516 w 6304218"/>
              <a:gd name="connsiteY46" fmla="*/ 819397 h 2766951"/>
              <a:gd name="connsiteX47" fmla="*/ 3516142 w 6304218"/>
              <a:gd name="connsiteY47" fmla="*/ 807522 h 2766951"/>
              <a:gd name="connsiteX48" fmla="*/ 3587394 w 6304218"/>
              <a:gd name="connsiteY48" fmla="*/ 771896 h 2766951"/>
              <a:gd name="connsiteX49" fmla="*/ 3658645 w 6304218"/>
              <a:gd name="connsiteY49" fmla="*/ 736270 h 2766951"/>
              <a:gd name="connsiteX50" fmla="*/ 3729897 w 6304218"/>
              <a:gd name="connsiteY50" fmla="*/ 700644 h 2766951"/>
              <a:gd name="connsiteX51" fmla="*/ 3801149 w 6304218"/>
              <a:gd name="connsiteY51" fmla="*/ 665018 h 2766951"/>
              <a:gd name="connsiteX52" fmla="*/ 3836775 w 6304218"/>
              <a:gd name="connsiteY52" fmla="*/ 641268 h 2766951"/>
              <a:gd name="connsiteX53" fmla="*/ 3872401 w 6304218"/>
              <a:gd name="connsiteY53" fmla="*/ 629392 h 2766951"/>
              <a:gd name="connsiteX54" fmla="*/ 3943653 w 6304218"/>
              <a:gd name="connsiteY54" fmla="*/ 581891 h 2766951"/>
              <a:gd name="connsiteX55" fmla="*/ 3991155 w 6304218"/>
              <a:gd name="connsiteY55" fmla="*/ 558140 h 2766951"/>
              <a:gd name="connsiteX56" fmla="*/ 4026781 w 6304218"/>
              <a:gd name="connsiteY56" fmla="*/ 534390 h 2766951"/>
              <a:gd name="connsiteX57" fmla="*/ 4062406 w 6304218"/>
              <a:gd name="connsiteY57" fmla="*/ 522514 h 2766951"/>
              <a:gd name="connsiteX58" fmla="*/ 4098032 w 6304218"/>
              <a:gd name="connsiteY58" fmla="*/ 498764 h 2766951"/>
              <a:gd name="connsiteX59" fmla="*/ 4133658 w 6304218"/>
              <a:gd name="connsiteY59" fmla="*/ 486888 h 2766951"/>
              <a:gd name="connsiteX60" fmla="*/ 4216786 w 6304218"/>
              <a:gd name="connsiteY60" fmla="*/ 427512 h 2766951"/>
              <a:gd name="connsiteX61" fmla="*/ 4252412 w 6304218"/>
              <a:gd name="connsiteY61" fmla="*/ 415636 h 2766951"/>
              <a:gd name="connsiteX62" fmla="*/ 4311788 w 6304218"/>
              <a:gd name="connsiteY62" fmla="*/ 380010 h 2766951"/>
              <a:gd name="connsiteX63" fmla="*/ 4347414 w 6304218"/>
              <a:gd name="connsiteY63" fmla="*/ 356260 h 2766951"/>
              <a:gd name="connsiteX64" fmla="*/ 4383040 w 6304218"/>
              <a:gd name="connsiteY64" fmla="*/ 344384 h 2766951"/>
              <a:gd name="connsiteX65" fmla="*/ 4418666 w 6304218"/>
              <a:gd name="connsiteY65" fmla="*/ 320634 h 2766951"/>
              <a:gd name="connsiteX66" fmla="*/ 4454292 w 6304218"/>
              <a:gd name="connsiteY66" fmla="*/ 308758 h 2766951"/>
              <a:gd name="connsiteX67" fmla="*/ 4501794 w 6304218"/>
              <a:gd name="connsiteY67" fmla="*/ 285008 h 2766951"/>
              <a:gd name="connsiteX68" fmla="*/ 4573045 w 6304218"/>
              <a:gd name="connsiteY68" fmla="*/ 237506 h 2766951"/>
              <a:gd name="connsiteX69" fmla="*/ 4656173 w 6304218"/>
              <a:gd name="connsiteY69" fmla="*/ 213756 h 2766951"/>
              <a:gd name="connsiteX70" fmla="*/ 4727425 w 6304218"/>
              <a:gd name="connsiteY70" fmla="*/ 178130 h 2766951"/>
              <a:gd name="connsiteX71" fmla="*/ 4810552 w 6304218"/>
              <a:gd name="connsiteY71" fmla="*/ 142504 h 2766951"/>
              <a:gd name="connsiteX72" fmla="*/ 4858053 w 6304218"/>
              <a:gd name="connsiteY72" fmla="*/ 130629 h 2766951"/>
              <a:gd name="connsiteX73" fmla="*/ 4929305 w 6304218"/>
              <a:gd name="connsiteY73" fmla="*/ 106878 h 2766951"/>
              <a:gd name="connsiteX74" fmla="*/ 5036183 w 6304218"/>
              <a:gd name="connsiteY74" fmla="*/ 71252 h 2766951"/>
              <a:gd name="connsiteX75" fmla="*/ 5143061 w 6304218"/>
              <a:gd name="connsiteY75" fmla="*/ 47501 h 2766951"/>
              <a:gd name="connsiteX76" fmla="*/ 5190562 w 6304218"/>
              <a:gd name="connsiteY76" fmla="*/ 35626 h 2766951"/>
              <a:gd name="connsiteX77" fmla="*/ 5416194 w 6304218"/>
              <a:gd name="connsiteY77" fmla="*/ 11875 h 2766951"/>
              <a:gd name="connsiteX78" fmla="*/ 5511196 w 6304218"/>
              <a:gd name="connsiteY78" fmla="*/ 0 h 2766951"/>
              <a:gd name="connsiteX79" fmla="*/ 5891206 w 6304218"/>
              <a:gd name="connsiteY79" fmla="*/ 11875 h 2766951"/>
              <a:gd name="connsiteX80" fmla="*/ 5998084 w 6304218"/>
              <a:gd name="connsiteY80" fmla="*/ 35626 h 2766951"/>
              <a:gd name="connsiteX81" fmla="*/ 6045586 w 6304218"/>
              <a:gd name="connsiteY81" fmla="*/ 47501 h 2766951"/>
              <a:gd name="connsiteX82" fmla="*/ 6116838 w 6304218"/>
              <a:gd name="connsiteY82" fmla="*/ 106878 h 2766951"/>
              <a:gd name="connsiteX83" fmla="*/ 6199965 w 6304218"/>
              <a:gd name="connsiteY83" fmla="*/ 154379 h 2766951"/>
              <a:gd name="connsiteX84" fmla="*/ 6247466 w 6304218"/>
              <a:gd name="connsiteY84" fmla="*/ 225631 h 2766951"/>
              <a:gd name="connsiteX85" fmla="*/ 6271217 w 6304218"/>
              <a:gd name="connsiteY85" fmla="*/ 261257 h 2766951"/>
              <a:gd name="connsiteX86" fmla="*/ 6283092 w 6304218"/>
              <a:gd name="connsiteY86" fmla="*/ 451262 h 2766951"/>
              <a:gd name="connsiteX87" fmla="*/ 6247466 w 6304218"/>
              <a:gd name="connsiteY87" fmla="*/ 522514 h 2766951"/>
              <a:gd name="connsiteX88" fmla="*/ 6176214 w 6304218"/>
              <a:gd name="connsiteY88" fmla="*/ 641268 h 2766951"/>
              <a:gd name="connsiteX89" fmla="*/ 6009960 w 6304218"/>
              <a:gd name="connsiteY89" fmla="*/ 890649 h 2766951"/>
              <a:gd name="connsiteX90" fmla="*/ 5914957 w 6304218"/>
              <a:gd name="connsiteY90" fmla="*/ 1033153 h 2766951"/>
              <a:gd name="connsiteX91" fmla="*/ 5879331 w 6304218"/>
              <a:gd name="connsiteY91" fmla="*/ 1068779 h 2766951"/>
              <a:gd name="connsiteX92" fmla="*/ 5831830 w 6304218"/>
              <a:gd name="connsiteY92" fmla="*/ 1140031 h 2766951"/>
              <a:gd name="connsiteX93" fmla="*/ 5808079 w 6304218"/>
              <a:gd name="connsiteY93" fmla="*/ 1211283 h 2766951"/>
              <a:gd name="connsiteX94" fmla="*/ 5796204 w 6304218"/>
              <a:gd name="connsiteY94" fmla="*/ 1246909 h 2766951"/>
              <a:gd name="connsiteX95" fmla="*/ 5772453 w 6304218"/>
              <a:gd name="connsiteY95" fmla="*/ 1282535 h 2766951"/>
              <a:gd name="connsiteX96" fmla="*/ 5724952 w 6304218"/>
              <a:gd name="connsiteY96" fmla="*/ 1389413 h 2766951"/>
              <a:gd name="connsiteX97" fmla="*/ 5689326 w 6304218"/>
              <a:gd name="connsiteY97" fmla="*/ 1460665 h 2766951"/>
              <a:gd name="connsiteX98" fmla="*/ 5653700 w 6304218"/>
              <a:gd name="connsiteY98" fmla="*/ 1567543 h 2766951"/>
              <a:gd name="connsiteX99" fmla="*/ 5629949 w 6304218"/>
              <a:gd name="connsiteY99" fmla="*/ 1603169 h 2766951"/>
              <a:gd name="connsiteX100" fmla="*/ 5618074 w 6304218"/>
              <a:gd name="connsiteY100" fmla="*/ 1662545 h 2766951"/>
              <a:gd name="connsiteX101" fmla="*/ 5594323 w 6304218"/>
              <a:gd name="connsiteY101" fmla="*/ 1733797 h 2766951"/>
              <a:gd name="connsiteX102" fmla="*/ 5582448 w 6304218"/>
              <a:gd name="connsiteY102" fmla="*/ 1769423 h 2766951"/>
              <a:gd name="connsiteX103" fmla="*/ 5570573 w 6304218"/>
              <a:gd name="connsiteY103" fmla="*/ 1816925 h 2766951"/>
              <a:gd name="connsiteX104" fmla="*/ 5523071 w 6304218"/>
              <a:gd name="connsiteY104" fmla="*/ 1900052 h 2766951"/>
              <a:gd name="connsiteX105" fmla="*/ 5499321 w 6304218"/>
              <a:gd name="connsiteY105" fmla="*/ 1947553 h 2766951"/>
              <a:gd name="connsiteX106" fmla="*/ 5475570 w 6304218"/>
              <a:gd name="connsiteY106" fmla="*/ 1983179 h 2766951"/>
              <a:gd name="connsiteX107" fmla="*/ 5439944 w 6304218"/>
              <a:gd name="connsiteY107" fmla="*/ 2042556 h 2766951"/>
              <a:gd name="connsiteX108" fmla="*/ 5428069 w 6304218"/>
              <a:gd name="connsiteY108" fmla="*/ 2078182 h 2766951"/>
              <a:gd name="connsiteX109" fmla="*/ 5380568 w 6304218"/>
              <a:gd name="connsiteY109" fmla="*/ 2149434 h 2766951"/>
              <a:gd name="connsiteX110" fmla="*/ 5356817 w 6304218"/>
              <a:gd name="connsiteY110" fmla="*/ 2185060 h 2766951"/>
              <a:gd name="connsiteX111" fmla="*/ 5309316 w 6304218"/>
              <a:gd name="connsiteY111" fmla="*/ 2256312 h 2766951"/>
              <a:gd name="connsiteX112" fmla="*/ 5297440 w 6304218"/>
              <a:gd name="connsiteY112" fmla="*/ 2291938 h 2766951"/>
              <a:gd name="connsiteX113" fmla="*/ 5261814 w 6304218"/>
              <a:gd name="connsiteY113" fmla="*/ 2339439 h 2766951"/>
              <a:gd name="connsiteX114" fmla="*/ 5214313 w 6304218"/>
              <a:gd name="connsiteY114" fmla="*/ 2410691 h 2766951"/>
              <a:gd name="connsiteX115" fmla="*/ 5166812 w 6304218"/>
              <a:gd name="connsiteY115" fmla="*/ 2481943 h 2766951"/>
              <a:gd name="connsiteX116" fmla="*/ 5095560 w 6304218"/>
              <a:gd name="connsiteY116" fmla="*/ 2541319 h 2766951"/>
              <a:gd name="connsiteX117" fmla="*/ 5012432 w 6304218"/>
              <a:gd name="connsiteY117" fmla="*/ 2588821 h 2766951"/>
              <a:gd name="connsiteX118" fmla="*/ 4976806 w 6304218"/>
              <a:gd name="connsiteY118" fmla="*/ 2612571 h 2766951"/>
              <a:gd name="connsiteX119" fmla="*/ 4941181 w 6304218"/>
              <a:gd name="connsiteY119" fmla="*/ 2624447 h 2766951"/>
              <a:gd name="connsiteX120" fmla="*/ 4893679 w 6304218"/>
              <a:gd name="connsiteY120" fmla="*/ 2648197 h 2766951"/>
              <a:gd name="connsiteX121" fmla="*/ 4822427 w 6304218"/>
              <a:gd name="connsiteY121" fmla="*/ 2671948 h 2766951"/>
              <a:gd name="connsiteX122" fmla="*/ 4727425 w 6304218"/>
              <a:gd name="connsiteY122" fmla="*/ 2707574 h 2766951"/>
              <a:gd name="connsiteX123" fmla="*/ 4644297 w 6304218"/>
              <a:gd name="connsiteY123" fmla="*/ 2743200 h 2766951"/>
              <a:gd name="connsiteX124" fmla="*/ 4549295 w 6304218"/>
              <a:gd name="connsiteY124" fmla="*/ 2755075 h 2766951"/>
              <a:gd name="connsiteX125" fmla="*/ 4478043 w 6304218"/>
              <a:gd name="connsiteY125" fmla="*/ 2766951 h 2766951"/>
              <a:gd name="connsiteX126" fmla="*/ 4216786 w 6304218"/>
              <a:gd name="connsiteY126" fmla="*/ 2755075 h 2766951"/>
              <a:gd name="connsiteX127" fmla="*/ 4133658 w 6304218"/>
              <a:gd name="connsiteY127" fmla="*/ 2731325 h 2766951"/>
              <a:gd name="connsiteX128" fmla="*/ 4050531 w 6304218"/>
              <a:gd name="connsiteY128" fmla="*/ 2683823 h 2766951"/>
              <a:gd name="connsiteX129" fmla="*/ 4014905 w 6304218"/>
              <a:gd name="connsiteY129" fmla="*/ 2671948 h 2766951"/>
              <a:gd name="connsiteX130" fmla="*/ 3979279 w 6304218"/>
              <a:gd name="connsiteY130" fmla="*/ 2648197 h 2766951"/>
              <a:gd name="connsiteX131" fmla="*/ 3884277 w 6304218"/>
              <a:gd name="connsiteY131" fmla="*/ 2588821 h 2766951"/>
              <a:gd name="connsiteX132" fmla="*/ 3836775 w 6304218"/>
              <a:gd name="connsiteY132" fmla="*/ 2517569 h 2766951"/>
              <a:gd name="connsiteX133" fmla="*/ 3824900 w 6304218"/>
              <a:gd name="connsiteY133" fmla="*/ 2244436 h 2766951"/>
              <a:gd name="connsiteX134" fmla="*/ 3836775 w 6304218"/>
              <a:gd name="connsiteY134" fmla="*/ 2208810 h 2766951"/>
              <a:gd name="connsiteX135" fmla="*/ 3872401 w 6304218"/>
              <a:gd name="connsiteY135" fmla="*/ 2173184 h 2766951"/>
              <a:gd name="connsiteX136" fmla="*/ 3896152 w 6304218"/>
              <a:gd name="connsiteY136" fmla="*/ 2137558 h 2766951"/>
              <a:gd name="connsiteX137" fmla="*/ 3943653 w 6304218"/>
              <a:gd name="connsiteY137" fmla="*/ 2113808 h 2766951"/>
              <a:gd name="connsiteX138" fmla="*/ 4014905 w 6304218"/>
              <a:gd name="connsiteY138" fmla="*/ 2078182 h 2766951"/>
              <a:gd name="connsiteX139" fmla="*/ 4050531 w 6304218"/>
              <a:gd name="connsiteY139" fmla="*/ 2054431 h 2766951"/>
              <a:gd name="connsiteX140" fmla="*/ 4121783 w 6304218"/>
              <a:gd name="connsiteY140" fmla="*/ 2030681 h 2766951"/>
              <a:gd name="connsiteX141" fmla="*/ 4228661 w 6304218"/>
              <a:gd name="connsiteY141" fmla="*/ 1971304 h 2766951"/>
              <a:gd name="connsiteX142" fmla="*/ 4288038 w 6304218"/>
              <a:gd name="connsiteY142" fmla="*/ 1900052 h 2766951"/>
              <a:gd name="connsiteX143" fmla="*/ 4323664 w 6304218"/>
              <a:gd name="connsiteY143" fmla="*/ 1828800 h 2766951"/>
              <a:gd name="connsiteX144" fmla="*/ 4359290 w 6304218"/>
              <a:gd name="connsiteY144" fmla="*/ 1757548 h 2766951"/>
              <a:gd name="connsiteX145" fmla="*/ 4371165 w 6304218"/>
              <a:gd name="connsiteY145" fmla="*/ 1674421 h 2766951"/>
              <a:gd name="connsiteX146" fmla="*/ 4383040 w 6304218"/>
              <a:gd name="connsiteY146" fmla="*/ 1615044 h 2766951"/>
              <a:gd name="connsiteX147" fmla="*/ 4418666 w 6304218"/>
              <a:gd name="connsiteY147" fmla="*/ 1353787 h 2766951"/>
              <a:gd name="connsiteX148" fmla="*/ 4406791 w 6304218"/>
              <a:gd name="connsiteY148" fmla="*/ 1151906 h 2766951"/>
              <a:gd name="connsiteX149" fmla="*/ 4394916 w 6304218"/>
              <a:gd name="connsiteY149" fmla="*/ 1104405 h 2766951"/>
              <a:gd name="connsiteX150" fmla="*/ 4347414 w 6304218"/>
              <a:gd name="connsiteY150" fmla="*/ 1033153 h 2766951"/>
              <a:gd name="connsiteX151" fmla="*/ 4311788 w 6304218"/>
              <a:gd name="connsiteY151" fmla="*/ 997527 h 2766951"/>
              <a:gd name="connsiteX152" fmla="*/ 4276162 w 6304218"/>
              <a:gd name="connsiteY152" fmla="*/ 985652 h 2766951"/>
              <a:gd name="connsiteX153" fmla="*/ 4240536 w 6304218"/>
              <a:gd name="connsiteY153" fmla="*/ 961901 h 2766951"/>
              <a:gd name="connsiteX154" fmla="*/ 4026781 w 6304218"/>
              <a:gd name="connsiteY154" fmla="*/ 985652 h 2766951"/>
              <a:gd name="connsiteX155" fmla="*/ 3967404 w 6304218"/>
              <a:gd name="connsiteY155" fmla="*/ 1056904 h 2766951"/>
              <a:gd name="connsiteX156" fmla="*/ 3955529 w 6304218"/>
              <a:gd name="connsiteY156" fmla="*/ 1092530 h 2766951"/>
              <a:gd name="connsiteX157" fmla="*/ 3908027 w 6304218"/>
              <a:gd name="connsiteY157" fmla="*/ 1163782 h 2766951"/>
              <a:gd name="connsiteX158" fmla="*/ 3884277 w 6304218"/>
              <a:gd name="connsiteY158" fmla="*/ 1199408 h 2766951"/>
              <a:gd name="connsiteX159" fmla="*/ 3872401 w 6304218"/>
              <a:gd name="connsiteY159" fmla="*/ 1235034 h 2766951"/>
              <a:gd name="connsiteX160" fmla="*/ 3824900 w 6304218"/>
              <a:gd name="connsiteY160" fmla="*/ 1306286 h 2766951"/>
              <a:gd name="connsiteX161" fmla="*/ 3813025 w 6304218"/>
              <a:gd name="connsiteY161" fmla="*/ 1341912 h 2766951"/>
              <a:gd name="connsiteX162" fmla="*/ 3777399 w 6304218"/>
              <a:gd name="connsiteY162" fmla="*/ 1389413 h 2766951"/>
              <a:gd name="connsiteX163" fmla="*/ 3729897 w 6304218"/>
              <a:gd name="connsiteY163" fmla="*/ 1460665 h 2766951"/>
              <a:gd name="connsiteX164" fmla="*/ 3706147 w 6304218"/>
              <a:gd name="connsiteY164" fmla="*/ 1496291 h 2766951"/>
              <a:gd name="connsiteX165" fmla="*/ 3670521 w 6304218"/>
              <a:gd name="connsiteY165" fmla="*/ 1567543 h 2766951"/>
              <a:gd name="connsiteX166" fmla="*/ 3634895 w 6304218"/>
              <a:gd name="connsiteY166" fmla="*/ 1591293 h 2766951"/>
              <a:gd name="connsiteX167" fmla="*/ 3563643 w 6304218"/>
              <a:gd name="connsiteY167" fmla="*/ 1650670 h 2766951"/>
              <a:gd name="connsiteX168" fmla="*/ 3480516 w 6304218"/>
              <a:gd name="connsiteY168" fmla="*/ 1686296 h 2766951"/>
              <a:gd name="connsiteX169" fmla="*/ 3444890 w 6304218"/>
              <a:gd name="connsiteY169" fmla="*/ 1721922 h 2766951"/>
              <a:gd name="connsiteX170" fmla="*/ 3409264 w 6304218"/>
              <a:gd name="connsiteY170" fmla="*/ 1733797 h 2766951"/>
              <a:gd name="connsiteX171" fmla="*/ 3361762 w 6304218"/>
              <a:gd name="connsiteY171" fmla="*/ 1757548 h 2766951"/>
              <a:gd name="connsiteX172" fmla="*/ 3326136 w 6304218"/>
              <a:gd name="connsiteY172" fmla="*/ 1781299 h 2766951"/>
              <a:gd name="connsiteX173" fmla="*/ 3254884 w 6304218"/>
              <a:gd name="connsiteY173" fmla="*/ 1805049 h 2766951"/>
              <a:gd name="connsiteX174" fmla="*/ 3219258 w 6304218"/>
              <a:gd name="connsiteY174" fmla="*/ 1816925 h 2766951"/>
              <a:gd name="connsiteX175" fmla="*/ 3041129 w 6304218"/>
              <a:gd name="connsiteY175" fmla="*/ 1876301 h 2766951"/>
              <a:gd name="connsiteX176" fmla="*/ 2958001 w 6304218"/>
              <a:gd name="connsiteY176" fmla="*/ 1911927 h 2766951"/>
              <a:gd name="connsiteX177" fmla="*/ 2922375 w 6304218"/>
              <a:gd name="connsiteY177" fmla="*/ 1923803 h 2766951"/>
              <a:gd name="connsiteX178" fmla="*/ 2874874 w 6304218"/>
              <a:gd name="connsiteY178" fmla="*/ 1947553 h 2766951"/>
              <a:gd name="connsiteX179" fmla="*/ 2756121 w 6304218"/>
              <a:gd name="connsiteY179" fmla="*/ 1983179 h 2766951"/>
              <a:gd name="connsiteX180" fmla="*/ 2708619 w 6304218"/>
              <a:gd name="connsiteY180" fmla="*/ 2006930 h 2766951"/>
              <a:gd name="connsiteX181" fmla="*/ 2637368 w 6304218"/>
              <a:gd name="connsiteY181" fmla="*/ 2030681 h 2766951"/>
              <a:gd name="connsiteX182" fmla="*/ 2554240 w 6304218"/>
              <a:gd name="connsiteY182" fmla="*/ 2066306 h 2766951"/>
              <a:gd name="connsiteX183" fmla="*/ 2423612 w 6304218"/>
              <a:gd name="connsiteY183" fmla="*/ 2125683 h 2766951"/>
              <a:gd name="connsiteX184" fmla="*/ 2352360 w 6304218"/>
              <a:gd name="connsiteY184" fmla="*/ 2161309 h 2766951"/>
              <a:gd name="connsiteX185" fmla="*/ 2281108 w 6304218"/>
              <a:gd name="connsiteY185" fmla="*/ 2196935 h 2766951"/>
              <a:gd name="connsiteX186" fmla="*/ 2221731 w 6304218"/>
              <a:gd name="connsiteY186" fmla="*/ 2220686 h 2766951"/>
              <a:gd name="connsiteX187" fmla="*/ 2102978 w 6304218"/>
              <a:gd name="connsiteY187" fmla="*/ 2280062 h 2766951"/>
              <a:gd name="connsiteX188" fmla="*/ 1996100 w 6304218"/>
              <a:gd name="connsiteY188" fmla="*/ 2303813 h 2766951"/>
              <a:gd name="connsiteX189" fmla="*/ 1936723 w 6304218"/>
              <a:gd name="connsiteY189" fmla="*/ 2327564 h 2766951"/>
              <a:gd name="connsiteX190" fmla="*/ 1877347 w 6304218"/>
              <a:gd name="connsiteY190" fmla="*/ 2339439 h 2766951"/>
              <a:gd name="connsiteX191" fmla="*/ 1734843 w 6304218"/>
              <a:gd name="connsiteY191" fmla="*/ 2363190 h 2766951"/>
              <a:gd name="connsiteX192" fmla="*/ 1639840 w 6304218"/>
              <a:gd name="connsiteY192" fmla="*/ 2398816 h 2766951"/>
              <a:gd name="connsiteX193" fmla="*/ 1580464 w 6304218"/>
              <a:gd name="connsiteY193" fmla="*/ 2410691 h 2766951"/>
              <a:gd name="connsiteX194" fmla="*/ 1485461 w 6304218"/>
              <a:gd name="connsiteY194" fmla="*/ 2434442 h 2766951"/>
              <a:gd name="connsiteX195" fmla="*/ 1331082 w 6304218"/>
              <a:gd name="connsiteY195" fmla="*/ 2458192 h 2766951"/>
              <a:gd name="connsiteX196" fmla="*/ 1212329 w 6304218"/>
              <a:gd name="connsiteY196" fmla="*/ 2481943 h 2766951"/>
              <a:gd name="connsiteX197" fmla="*/ 1152952 w 6304218"/>
              <a:gd name="connsiteY197" fmla="*/ 2493818 h 2766951"/>
              <a:gd name="connsiteX198" fmla="*/ 1081700 w 6304218"/>
              <a:gd name="connsiteY198" fmla="*/ 2505693 h 2766951"/>
              <a:gd name="connsiteX199" fmla="*/ 1022323 w 6304218"/>
              <a:gd name="connsiteY199" fmla="*/ 2517569 h 2766951"/>
              <a:gd name="connsiteX200" fmla="*/ 784817 w 6304218"/>
              <a:gd name="connsiteY200" fmla="*/ 2541319 h 2766951"/>
              <a:gd name="connsiteX201" fmla="*/ 606687 w 6304218"/>
              <a:gd name="connsiteY201" fmla="*/ 2565070 h 2766951"/>
              <a:gd name="connsiteX202" fmla="*/ 487934 w 6304218"/>
              <a:gd name="connsiteY202" fmla="*/ 2588821 h 2766951"/>
              <a:gd name="connsiteX203" fmla="*/ 191051 w 6304218"/>
              <a:gd name="connsiteY203" fmla="*/ 2600696 h 2766951"/>
              <a:gd name="connsiteX204" fmla="*/ 119799 w 6304218"/>
              <a:gd name="connsiteY204" fmla="*/ 2612571 h 2766951"/>
              <a:gd name="connsiteX205" fmla="*/ 1045 w 6304218"/>
              <a:gd name="connsiteY205" fmla="*/ 2636322 h 27669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Lst>
            <a:rect l="l" t="t" r="r" b="b"/>
            <a:pathLst>
              <a:path w="6304218" h="2766951">
                <a:moveTo>
                  <a:pt x="202926" y="1436914"/>
                </a:moveTo>
                <a:cubicBezTo>
                  <a:pt x="218760" y="1432956"/>
                  <a:pt x="234495" y="1428579"/>
                  <a:pt x="250427" y="1425039"/>
                </a:cubicBezTo>
                <a:cubicBezTo>
                  <a:pt x="270131" y="1420661"/>
                  <a:pt x="290222" y="1418059"/>
                  <a:pt x="309804" y="1413164"/>
                </a:cubicBezTo>
                <a:cubicBezTo>
                  <a:pt x="377645" y="1396204"/>
                  <a:pt x="311471" y="1404224"/>
                  <a:pt x="392931" y="1389413"/>
                </a:cubicBezTo>
                <a:cubicBezTo>
                  <a:pt x="420470" y="1384406"/>
                  <a:pt x="448349" y="1381496"/>
                  <a:pt x="476058" y="1377538"/>
                </a:cubicBezTo>
                <a:cubicBezTo>
                  <a:pt x="556252" y="1350805"/>
                  <a:pt x="457547" y="1381650"/>
                  <a:pt x="582936" y="1353787"/>
                </a:cubicBezTo>
                <a:cubicBezTo>
                  <a:pt x="595156" y="1351072"/>
                  <a:pt x="606485" y="1345206"/>
                  <a:pt x="618562" y="1341912"/>
                </a:cubicBezTo>
                <a:cubicBezTo>
                  <a:pt x="650054" y="1333323"/>
                  <a:pt x="681897" y="1326078"/>
                  <a:pt x="713565" y="1318161"/>
                </a:cubicBezTo>
                <a:cubicBezTo>
                  <a:pt x="737853" y="1312089"/>
                  <a:pt x="760529" y="1300482"/>
                  <a:pt x="784817" y="1294410"/>
                </a:cubicBezTo>
                <a:lnTo>
                  <a:pt x="879819" y="1270660"/>
                </a:lnTo>
                <a:cubicBezTo>
                  <a:pt x="942748" y="1254928"/>
                  <a:pt x="1036629" y="1252903"/>
                  <a:pt x="1093575" y="1246909"/>
                </a:cubicBezTo>
                <a:cubicBezTo>
                  <a:pt x="1121412" y="1243979"/>
                  <a:pt x="1148884" y="1238125"/>
                  <a:pt x="1176703" y="1235034"/>
                </a:cubicBezTo>
                <a:cubicBezTo>
                  <a:pt x="1220158" y="1230206"/>
                  <a:pt x="1263788" y="1227117"/>
                  <a:pt x="1307331" y="1223158"/>
                </a:cubicBezTo>
                <a:cubicBezTo>
                  <a:pt x="1414209" y="1227117"/>
                  <a:pt x="1521453" y="1225351"/>
                  <a:pt x="1627965" y="1235034"/>
                </a:cubicBezTo>
                <a:cubicBezTo>
                  <a:pt x="1652898" y="1237301"/>
                  <a:pt x="1699217" y="1258784"/>
                  <a:pt x="1699217" y="1258784"/>
                </a:cubicBezTo>
                <a:cubicBezTo>
                  <a:pt x="1762556" y="1353791"/>
                  <a:pt x="1679422" y="1238988"/>
                  <a:pt x="1758594" y="1318161"/>
                </a:cubicBezTo>
                <a:cubicBezTo>
                  <a:pt x="1837762" y="1397331"/>
                  <a:pt x="1722967" y="1314202"/>
                  <a:pt x="1817970" y="1377538"/>
                </a:cubicBezTo>
                <a:cubicBezTo>
                  <a:pt x="1846205" y="1462245"/>
                  <a:pt x="1806170" y="1359839"/>
                  <a:pt x="1865471" y="1448790"/>
                </a:cubicBezTo>
                <a:cubicBezTo>
                  <a:pt x="1872415" y="1459205"/>
                  <a:pt x="1871749" y="1473220"/>
                  <a:pt x="1877347" y="1484416"/>
                </a:cubicBezTo>
                <a:cubicBezTo>
                  <a:pt x="1908761" y="1547244"/>
                  <a:pt x="1892948" y="1494384"/>
                  <a:pt x="1936723" y="1555668"/>
                </a:cubicBezTo>
                <a:cubicBezTo>
                  <a:pt x="1947013" y="1570073"/>
                  <a:pt x="1950184" y="1588764"/>
                  <a:pt x="1960474" y="1603169"/>
                </a:cubicBezTo>
                <a:cubicBezTo>
                  <a:pt x="1970236" y="1616835"/>
                  <a:pt x="1982843" y="1628484"/>
                  <a:pt x="1996100" y="1638795"/>
                </a:cubicBezTo>
                <a:cubicBezTo>
                  <a:pt x="2057351" y="1686434"/>
                  <a:pt x="2049225" y="1680254"/>
                  <a:pt x="2102978" y="1698171"/>
                </a:cubicBezTo>
                <a:cubicBezTo>
                  <a:pt x="2114853" y="1706088"/>
                  <a:pt x="2125838" y="1715539"/>
                  <a:pt x="2138604" y="1721922"/>
                </a:cubicBezTo>
                <a:cubicBezTo>
                  <a:pt x="2149800" y="1727520"/>
                  <a:pt x="2162194" y="1730358"/>
                  <a:pt x="2174230" y="1733797"/>
                </a:cubicBezTo>
                <a:cubicBezTo>
                  <a:pt x="2223840" y="1747972"/>
                  <a:pt x="2236982" y="1748215"/>
                  <a:pt x="2292983" y="1757548"/>
                </a:cubicBezTo>
                <a:cubicBezTo>
                  <a:pt x="2368193" y="1753590"/>
                  <a:pt x="2443521" y="1751449"/>
                  <a:pt x="2518614" y="1745673"/>
                </a:cubicBezTo>
                <a:cubicBezTo>
                  <a:pt x="2546522" y="1743526"/>
                  <a:pt x="2576164" y="1745165"/>
                  <a:pt x="2601742" y="1733797"/>
                </a:cubicBezTo>
                <a:cubicBezTo>
                  <a:pt x="2614784" y="1728000"/>
                  <a:pt x="2616355" y="1709135"/>
                  <a:pt x="2625492" y="1698171"/>
                </a:cubicBezTo>
                <a:cubicBezTo>
                  <a:pt x="2636243" y="1685269"/>
                  <a:pt x="2650367" y="1675447"/>
                  <a:pt x="2661118" y="1662545"/>
                </a:cubicBezTo>
                <a:cubicBezTo>
                  <a:pt x="2690464" y="1627330"/>
                  <a:pt x="2683726" y="1620906"/>
                  <a:pt x="2708619" y="1579418"/>
                </a:cubicBezTo>
                <a:cubicBezTo>
                  <a:pt x="2723305" y="1554941"/>
                  <a:pt x="2756121" y="1508166"/>
                  <a:pt x="2756121" y="1508166"/>
                </a:cubicBezTo>
                <a:cubicBezTo>
                  <a:pt x="2784384" y="1423374"/>
                  <a:pt x="2765984" y="1457745"/>
                  <a:pt x="2803622" y="1401288"/>
                </a:cubicBezTo>
                <a:cubicBezTo>
                  <a:pt x="2833470" y="1311741"/>
                  <a:pt x="2793207" y="1422119"/>
                  <a:pt x="2839248" y="1330036"/>
                </a:cubicBezTo>
                <a:cubicBezTo>
                  <a:pt x="2844846" y="1318840"/>
                  <a:pt x="2845044" y="1305352"/>
                  <a:pt x="2851123" y="1294410"/>
                </a:cubicBezTo>
                <a:cubicBezTo>
                  <a:pt x="2864986" y="1269457"/>
                  <a:pt x="2882791" y="1246909"/>
                  <a:pt x="2898625" y="1223158"/>
                </a:cubicBezTo>
                <a:cubicBezTo>
                  <a:pt x="2906542" y="1211283"/>
                  <a:pt x="2908835" y="1192045"/>
                  <a:pt x="2922375" y="1187532"/>
                </a:cubicBezTo>
                <a:lnTo>
                  <a:pt x="2958001" y="1175657"/>
                </a:lnTo>
                <a:cubicBezTo>
                  <a:pt x="2979113" y="1143990"/>
                  <a:pt x="2985728" y="1129022"/>
                  <a:pt x="3017378" y="1104405"/>
                </a:cubicBezTo>
                <a:cubicBezTo>
                  <a:pt x="3039910" y="1086880"/>
                  <a:pt x="3064879" y="1072738"/>
                  <a:pt x="3088630" y="1056904"/>
                </a:cubicBezTo>
                <a:lnTo>
                  <a:pt x="3195508" y="985652"/>
                </a:lnTo>
                <a:lnTo>
                  <a:pt x="3231134" y="961901"/>
                </a:lnTo>
                <a:cubicBezTo>
                  <a:pt x="3243009" y="953984"/>
                  <a:pt x="3256668" y="948243"/>
                  <a:pt x="3266760" y="938151"/>
                </a:cubicBezTo>
                <a:cubicBezTo>
                  <a:pt x="3278635" y="926276"/>
                  <a:pt x="3288412" y="911841"/>
                  <a:pt x="3302386" y="902525"/>
                </a:cubicBezTo>
                <a:cubicBezTo>
                  <a:pt x="3312801" y="895581"/>
                  <a:pt x="3327070" y="896728"/>
                  <a:pt x="3338012" y="890649"/>
                </a:cubicBezTo>
                <a:cubicBezTo>
                  <a:pt x="3362965" y="876786"/>
                  <a:pt x="3382184" y="852175"/>
                  <a:pt x="3409264" y="843148"/>
                </a:cubicBezTo>
                <a:lnTo>
                  <a:pt x="3480516" y="819397"/>
                </a:lnTo>
                <a:lnTo>
                  <a:pt x="3516142" y="807522"/>
                </a:lnTo>
                <a:cubicBezTo>
                  <a:pt x="3618246" y="739451"/>
                  <a:pt x="3489058" y="821065"/>
                  <a:pt x="3587394" y="771896"/>
                </a:cubicBezTo>
                <a:cubicBezTo>
                  <a:pt x="3679476" y="725855"/>
                  <a:pt x="3569098" y="766118"/>
                  <a:pt x="3658645" y="736270"/>
                </a:cubicBezTo>
                <a:cubicBezTo>
                  <a:pt x="3760745" y="668203"/>
                  <a:pt x="3631565" y="749810"/>
                  <a:pt x="3729897" y="700644"/>
                </a:cubicBezTo>
                <a:cubicBezTo>
                  <a:pt x="3821980" y="654603"/>
                  <a:pt x="3711602" y="694866"/>
                  <a:pt x="3801149" y="665018"/>
                </a:cubicBezTo>
                <a:cubicBezTo>
                  <a:pt x="3813024" y="657101"/>
                  <a:pt x="3824010" y="647651"/>
                  <a:pt x="3836775" y="641268"/>
                </a:cubicBezTo>
                <a:cubicBezTo>
                  <a:pt x="3847971" y="635670"/>
                  <a:pt x="3861459" y="635471"/>
                  <a:pt x="3872401" y="629392"/>
                </a:cubicBezTo>
                <a:cubicBezTo>
                  <a:pt x="3897354" y="615529"/>
                  <a:pt x="3919902" y="597725"/>
                  <a:pt x="3943653" y="581891"/>
                </a:cubicBezTo>
                <a:cubicBezTo>
                  <a:pt x="3958383" y="572071"/>
                  <a:pt x="3975784" y="566923"/>
                  <a:pt x="3991155" y="558140"/>
                </a:cubicBezTo>
                <a:cubicBezTo>
                  <a:pt x="4003547" y="551059"/>
                  <a:pt x="4014016" y="540773"/>
                  <a:pt x="4026781" y="534390"/>
                </a:cubicBezTo>
                <a:cubicBezTo>
                  <a:pt x="4037977" y="528792"/>
                  <a:pt x="4051210" y="528112"/>
                  <a:pt x="4062406" y="522514"/>
                </a:cubicBezTo>
                <a:cubicBezTo>
                  <a:pt x="4075171" y="516131"/>
                  <a:pt x="4085267" y="505147"/>
                  <a:pt x="4098032" y="498764"/>
                </a:cubicBezTo>
                <a:cubicBezTo>
                  <a:pt x="4109228" y="493166"/>
                  <a:pt x="4122462" y="492486"/>
                  <a:pt x="4133658" y="486888"/>
                </a:cubicBezTo>
                <a:cubicBezTo>
                  <a:pt x="4170422" y="468506"/>
                  <a:pt x="4179126" y="449032"/>
                  <a:pt x="4216786" y="427512"/>
                </a:cubicBezTo>
                <a:cubicBezTo>
                  <a:pt x="4227654" y="421301"/>
                  <a:pt x="4241216" y="421234"/>
                  <a:pt x="4252412" y="415636"/>
                </a:cubicBezTo>
                <a:cubicBezTo>
                  <a:pt x="4273056" y="405314"/>
                  <a:pt x="4292215" y="392243"/>
                  <a:pt x="4311788" y="380010"/>
                </a:cubicBezTo>
                <a:cubicBezTo>
                  <a:pt x="4323891" y="372446"/>
                  <a:pt x="4334649" y="362643"/>
                  <a:pt x="4347414" y="356260"/>
                </a:cubicBezTo>
                <a:cubicBezTo>
                  <a:pt x="4358610" y="350662"/>
                  <a:pt x="4371844" y="349982"/>
                  <a:pt x="4383040" y="344384"/>
                </a:cubicBezTo>
                <a:cubicBezTo>
                  <a:pt x="4395805" y="338001"/>
                  <a:pt x="4405901" y="327017"/>
                  <a:pt x="4418666" y="320634"/>
                </a:cubicBezTo>
                <a:cubicBezTo>
                  <a:pt x="4429862" y="315036"/>
                  <a:pt x="4442786" y="313689"/>
                  <a:pt x="4454292" y="308758"/>
                </a:cubicBezTo>
                <a:cubicBezTo>
                  <a:pt x="4470563" y="301785"/>
                  <a:pt x="4486614" y="294116"/>
                  <a:pt x="4501794" y="285008"/>
                </a:cubicBezTo>
                <a:cubicBezTo>
                  <a:pt x="4526271" y="270322"/>
                  <a:pt x="4545353" y="244429"/>
                  <a:pt x="4573045" y="237506"/>
                </a:cubicBezTo>
                <a:cubicBezTo>
                  <a:pt x="4632691" y="222595"/>
                  <a:pt x="4605063" y="230792"/>
                  <a:pt x="4656173" y="213756"/>
                </a:cubicBezTo>
                <a:cubicBezTo>
                  <a:pt x="4724640" y="168111"/>
                  <a:pt x="4658591" y="207630"/>
                  <a:pt x="4727425" y="178130"/>
                </a:cubicBezTo>
                <a:cubicBezTo>
                  <a:pt x="4790764" y="150985"/>
                  <a:pt x="4754849" y="158419"/>
                  <a:pt x="4810552" y="142504"/>
                </a:cubicBezTo>
                <a:cubicBezTo>
                  <a:pt x="4826245" y="138020"/>
                  <a:pt x="4842420" y="135319"/>
                  <a:pt x="4858053" y="130629"/>
                </a:cubicBezTo>
                <a:cubicBezTo>
                  <a:pt x="4882033" y="123435"/>
                  <a:pt x="4905554" y="114795"/>
                  <a:pt x="4929305" y="106878"/>
                </a:cubicBezTo>
                <a:lnTo>
                  <a:pt x="5036183" y="71252"/>
                </a:lnTo>
                <a:cubicBezTo>
                  <a:pt x="5065139" y="61600"/>
                  <a:pt x="5114832" y="53774"/>
                  <a:pt x="5143061" y="47501"/>
                </a:cubicBezTo>
                <a:cubicBezTo>
                  <a:pt x="5158993" y="43960"/>
                  <a:pt x="5174378" y="37737"/>
                  <a:pt x="5190562" y="35626"/>
                </a:cubicBezTo>
                <a:cubicBezTo>
                  <a:pt x="5265553" y="25845"/>
                  <a:pt x="5340983" y="19792"/>
                  <a:pt x="5416194" y="11875"/>
                </a:cubicBezTo>
                <a:cubicBezTo>
                  <a:pt x="5447932" y="8534"/>
                  <a:pt x="5479529" y="3958"/>
                  <a:pt x="5511196" y="0"/>
                </a:cubicBezTo>
                <a:cubicBezTo>
                  <a:pt x="5637866" y="3958"/>
                  <a:pt x="5764649" y="5214"/>
                  <a:pt x="5891206" y="11875"/>
                </a:cubicBezTo>
                <a:cubicBezTo>
                  <a:pt x="5956878" y="15331"/>
                  <a:pt x="5948935" y="21584"/>
                  <a:pt x="5998084" y="35626"/>
                </a:cubicBezTo>
                <a:cubicBezTo>
                  <a:pt x="6013777" y="40110"/>
                  <a:pt x="6029752" y="43543"/>
                  <a:pt x="6045586" y="47501"/>
                </a:cubicBezTo>
                <a:cubicBezTo>
                  <a:pt x="6134039" y="106470"/>
                  <a:pt x="6025402" y="30681"/>
                  <a:pt x="6116838" y="106878"/>
                </a:cubicBezTo>
                <a:cubicBezTo>
                  <a:pt x="6142018" y="127861"/>
                  <a:pt x="6170925" y="139859"/>
                  <a:pt x="6199965" y="154379"/>
                </a:cubicBezTo>
                <a:lnTo>
                  <a:pt x="6247466" y="225631"/>
                </a:lnTo>
                <a:lnTo>
                  <a:pt x="6271217" y="261257"/>
                </a:lnTo>
                <a:cubicBezTo>
                  <a:pt x="6304218" y="360257"/>
                  <a:pt x="6302752" y="323475"/>
                  <a:pt x="6283092" y="451262"/>
                </a:cubicBezTo>
                <a:cubicBezTo>
                  <a:pt x="6277362" y="488508"/>
                  <a:pt x="6266009" y="490064"/>
                  <a:pt x="6247466" y="522514"/>
                </a:cubicBezTo>
                <a:cubicBezTo>
                  <a:pt x="6174432" y="650325"/>
                  <a:pt x="6292421" y="466960"/>
                  <a:pt x="6176214" y="641268"/>
                </a:cubicBezTo>
                <a:lnTo>
                  <a:pt x="6009960" y="890649"/>
                </a:lnTo>
                <a:lnTo>
                  <a:pt x="5914957" y="1033153"/>
                </a:lnTo>
                <a:cubicBezTo>
                  <a:pt x="5905641" y="1047127"/>
                  <a:pt x="5891206" y="1056904"/>
                  <a:pt x="5879331" y="1068779"/>
                </a:cubicBezTo>
                <a:cubicBezTo>
                  <a:pt x="5840046" y="1186636"/>
                  <a:pt x="5905956" y="1006605"/>
                  <a:pt x="5831830" y="1140031"/>
                </a:cubicBezTo>
                <a:cubicBezTo>
                  <a:pt x="5819672" y="1161916"/>
                  <a:pt x="5815996" y="1187532"/>
                  <a:pt x="5808079" y="1211283"/>
                </a:cubicBezTo>
                <a:cubicBezTo>
                  <a:pt x="5804121" y="1223158"/>
                  <a:pt x="5803148" y="1236494"/>
                  <a:pt x="5796204" y="1246909"/>
                </a:cubicBezTo>
                <a:lnTo>
                  <a:pt x="5772453" y="1282535"/>
                </a:lnTo>
                <a:cubicBezTo>
                  <a:pt x="5744190" y="1367327"/>
                  <a:pt x="5762590" y="1332956"/>
                  <a:pt x="5724952" y="1389413"/>
                </a:cubicBezTo>
                <a:cubicBezTo>
                  <a:pt x="5681648" y="1519330"/>
                  <a:pt x="5750710" y="1322553"/>
                  <a:pt x="5689326" y="1460665"/>
                </a:cubicBezTo>
                <a:cubicBezTo>
                  <a:pt x="5689321" y="1460675"/>
                  <a:pt x="5659639" y="1549724"/>
                  <a:pt x="5653700" y="1567543"/>
                </a:cubicBezTo>
                <a:cubicBezTo>
                  <a:pt x="5649187" y="1581083"/>
                  <a:pt x="5637866" y="1591294"/>
                  <a:pt x="5629949" y="1603169"/>
                </a:cubicBezTo>
                <a:cubicBezTo>
                  <a:pt x="5625991" y="1622961"/>
                  <a:pt x="5623385" y="1643072"/>
                  <a:pt x="5618074" y="1662545"/>
                </a:cubicBezTo>
                <a:cubicBezTo>
                  <a:pt x="5611487" y="1686698"/>
                  <a:pt x="5602240" y="1710046"/>
                  <a:pt x="5594323" y="1733797"/>
                </a:cubicBezTo>
                <a:cubicBezTo>
                  <a:pt x="5590365" y="1745672"/>
                  <a:pt x="5585484" y="1757279"/>
                  <a:pt x="5582448" y="1769423"/>
                </a:cubicBezTo>
                <a:cubicBezTo>
                  <a:pt x="5578490" y="1785257"/>
                  <a:pt x="5576304" y="1801643"/>
                  <a:pt x="5570573" y="1816925"/>
                </a:cubicBezTo>
                <a:cubicBezTo>
                  <a:pt x="5550999" y="1869123"/>
                  <a:pt x="5548128" y="1856202"/>
                  <a:pt x="5523071" y="1900052"/>
                </a:cubicBezTo>
                <a:cubicBezTo>
                  <a:pt x="5514288" y="1915422"/>
                  <a:pt x="5508104" y="1932183"/>
                  <a:pt x="5499321" y="1947553"/>
                </a:cubicBezTo>
                <a:cubicBezTo>
                  <a:pt x="5492240" y="1959945"/>
                  <a:pt x="5483134" y="1971076"/>
                  <a:pt x="5475570" y="1983179"/>
                </a:cubicBezTo>
                <a:cubicBezTo>
                  <a:pt x="5463337" y="2002752"/>
                  <a:pt x="5450266" y="2021911"/>
                  <a:pt x="5439944" y="2042556"/>
                </a:cubicBezTo>
                <a:cubicBezTo>
                  <a:pt x="5434346" y="2053752"/>
                  <a:pt x="5434148" y="2067240"/>
                  <a:pt x="5428069" y="2078182"/>
                </a:cubicBezTo>
                <a:cubicBezTo>
                  <a:pt x="5414207" y="2103135"/>
                  <a:pt x="5396402" y="2125683"/>
                  <a:pt x="5380568" y="2149434"/>
                </a:cubicBezTo>
                <a:lnTo>
                  <a:pt x="5356817" y="2185060"/>
                </a:lnTo>
                <a:cubicBezTo>
                  <a:pt x="5328582" y="2269767"/>
                  <a:pt x="5368617" y="2167361"/>
                  <a:pt x="5309316" y="2256312"/>
                </a:cubicBezTo>
                <a:cubicBezTo>
                  <a:pt x="5302372" y="2266727"/>
                  <a:pt x="5303651" y="2281070"/>
                  <a:pt x="5297440" y="2291938"/>
                </a:cubicBezTo>
                <a:cubicBezTo>
                  <a:pt x="5287620" y="2309122"/>
                  <a:pt x="5273689" y="2323605"/>
                  <a:pt x="5261814" y="2339439"/>
                </a:cubicBezTo>
                <a:cubicBezTo>
                  <a:pt x="5239103" y="2407573"/>
                  <a:pt x="5266203" y="2343975"/>
                  <a:pt x="5214313" y="2410691"/>
                </a:cubicBezTo>
                <a:cubicBezTo>
                  <a:pt x="5196788" y="2433223"/>
                  <a:pt x="5190563" y="2466110"/>
                  <a:pt x="5166812" y="2481943"/>
                </a:cubicBezTo>
                <a:cubicBezTo>
                  <a:pt x="5078366" y="2540905"/>
                  <a:pt x="5186988" y="2465128"/>
                  <a:pt x="5095560" y="2541319"/>
                </a:cubicBezTo>
                <a:cubicBezTo>
                  <a:pt x="5063997" y="2567622"/>
                  <a:pt x="5049390" y="2567703"/>
                  <a:pt x="5012432" y="2588821"/>
                </a:cubicBezTo>
                <a:cubicBezTo>
                  <a:pt x="5000040" y="2595902"/>
                  <a:pt x="4989571" y="2606188"/>
                  <a:pt x="4976806" y="2612571"/>
                </a:cubicBezTo>
                <a:cubicBezTo>
                  <a:pt x="4965610" y="2618169"/>
                  <a:pt x="4952686" y="2619516"/>
                  <a:pt x="4941181" y="2624447"/>
                </a:cubicBezTo>
                <a:cubicBezTo>
                  <a:pt x="4924910" y="2631420"/>
                  <a:pt x="4910116" y="2641622"/>
                  <a:pt x="4893679" y="2648197"/>
                </a:cubicBezTo>
                <a:cubicBezTo>
                  <a:pt x="4870434" y="2657495"/>
                  <a:pt x="4822427" y="2671948"/>
                  <a:pt x="4822427" y="2671948"/>
                </a:cubicBezTo>
                <a:cubicBezTo>
                  <a:pt x="4749254" y="2720731"/>
                  <a:pt x="4830145" y="2673334"/>
                  <a:pt x="4727425" y="2707574"/>
                </a:cubicBezTo>
                <a:cubicBezTo>
                  <a:pt x="4678291" y="2723952"/>
                  <a:pt x="4689955" y="2734899"/>
                  <a:pt x="4644297" y="2743200"/>
                </a:cubicBezTo>
                <a:cubicBezTo>
                  <a:pt x="4612898" y="2748909"/>
                  <a:pt x="4580888" y="2750562"/>
                  <a:pt x="4549295" y="2755075"/>
                </a:cubicBezTo>
                <a:cubicBezTo>
                  <a:pt x="4525459" y="2758480"/>
                  <a:pt x="4501794" y="2762992"/>
                  <a:pt x="4478043" y="2766951"/>
                </a:cubicBezTo>
                <a:cubicBezTo>
                  <a:pt x="4390957" y="2762992"/>
                  <a:pt x="4303705" y="2761761"/>
                  <a:pt x="4216786" y="2755075"/>
                </a:cubicBezTo>
                <a:cubicBezTo>
                  <a:pt x="4197400" y="2753584"/>
                  <a:pt x="4153890" y="2738069"/>
                  <a:pt x="4133658" y="2731325"/>
                </a:cubicBezTo>
                <a:cubicBezTo>
                  <a:pt x="4097881" y="2707473"/>
                  <a:pt x="4092716" y="2701902"/>
                  <a:pt x="4050531" y="2683823"/>
                </a:cubicBezTo>
                <a:cubicBezTo>
                  <a:pt x="4039025" y="2678892"/>
                  <a:pt x="4026780" y="2675906"/>
                  <a:pt x="4014905" y="2671948"/>
                </a:cubicBezTo>
                <a:cubicBezTo>
                  <a:pt x="4003030" y="2664031"/>
                  <a:pt x="3991671" y="2655278"/>
                  <a:pt x="3979279" y="2648197"/>
                </a:cubicBezTo>
                <a:cubicBezTo>
                  <a:pt x="3943022" y="2627479"/>
                  <a:pt x="3913577" y="2621783"/>
                  <a:pt x="3884277" y="2588821"/>
                </a:cubicBezTo>
                <a:cubicBezTo>
                  <a:pt x="3865313" y="2567486"/>
                  <a:pt x="3836775" y="2517569"/>
                  <a:pt x="3836775" y="2517569"/>
                </a:cubicBezTo>
                <a:cubicBezTo>
                  <a:pt x="3794377" y="2390373"/>
                  <a:pt x="3804369" y="2449751"/>
                  <a:pt x="3824900" y="2244436"/>
                </a:cubicBezTo>
                <a:cubicBezTo>
                  <a:pt x="3826146" y="2231980"/>
                  <a:pt x="3829831" y="2219225"/>
                  <a:pt x="3836775" y="2208810"/>
                </a:cubicBezTo>
                <a:cubicBezTo>
                  <a:pt x="3846091" y="2194836"/>
                  <a:pt x="3861650" y="2186086"/>
                  <a:pt x="3872401" y="2173184"/>
                </a:cubicBezTo>
                <a:cubicBezTo>
                  <a:pt x="3881538" y="2162220"/>
                  <a:pt x="3885188" y="2146695"/>
                  <a:pt x="3896152" y="2137558"/>
                </a:cubicBezTo>
                <a:cubicBezTo>
                  <a:pt x="3909752" y="2126225"/>
                  <a:pt x="3928283" y="2122591"/>
                  <a:pt x="3943653" y="2113808"/>
                </a:cubicBezTo>
                <a:cubicBezTo>
                  <a:pt x="4008112" y="2076974"/>
                  <a:pt x="3949585" y="2099955"/>
                  <a:pt x="4014905" y="2078182"/>
                </a:cubicBezTo>
                <a:cubicBezTo>
                  <a:pt x="4026780" y="2070265"/>
                  <a:pt x="4037489" y="2060228"/>
                  <a:pt x="4050531" y="2054431"/>
                </a:cubicBezTo>
                <a:cubicBezTo>
                  <a:pt x="4073409" y="2044263"/>
                  <a:pt x="4121783" y="2030681"/>
                  <a:pt x="4121783" y="2030681"/>
                </a:cubicBezTo>
                <a:cubicBezTo>
                  <a:pt x="4203450" y="1976235"/>
                  <a:pt x="4165955" y="1992205"/>
                  <a:pt x="4228661" y="1971304"/>
                </a:cubicBezTo>
                <a:cubicBezTo>
                  <a:pt x="4287635" y="1882845"/>
                  <a:pt x="4211836" y="1991496"/>
                  <a:pt x="4288038" y="1900052"/>
                </a:cubicBezTo>
                <a:cubicBezTo>
                  <a:pt x="4330575" y="1849007"/>
                  <a:pt x="4296887" y="1882354"/>
                  <a:pt x="4323664" y="1828800"/>
                </a:cubicBezTo>
                <a:cubicBezTo>
                  <a:pt x="4369706" y="1736717"/>
                  <a:pt x="4329439" y="1847095"/>
                  <a:pt x="4359290" y="1757548"/>
                </a:cubicBezTo>
                <a:cubicBezTo>
                  <a:pt x="4363248" y="1729839"/>
                  <a:pt x="4366564" y="1702030"/>
                  <a:pt x="4371165" y="1674421"/>
                </a:cubicBezTo>
                <a:cubicBezTo>
                  <a:pt x="4374483" y="1654511"/>
                  <a:pt x="4379892" y="1634981"/>
                  <a:pt x="4383040" y="1615044"/>
                </a:cubicBezTo>
                <a:cubicBezTo>
                  <a:pt x="4400002" y="1507616"/>
                  <a:pt x="4406291" y="1452791"/>
                  <a:pt x="4418666" y="1353787"/>
                </a:cubicBezTo>
                <a:cubicBezTo>
                  <a:pt x="4414708" y="1286493"/>
                  <a:pt x="4413182" y="1219012"/>
                  <a:pt x="4406791" y="1151906"/>
                </a:cubicBezTo>
                <a:cubicBezTo>
                  <a:pt x="4405244" y="1135659"/>
                  <a:pt x="4402215" y="1119003"/>
                  <a:pt x="4394916" y="1104405"/>
                </a:cubicBezTo>
                <a:cubicBezTo>
                  <a:pt x="4382150" y="1078874"/>
                  <a:pt x="4367598" y="1053337"/>
                  <a:pt x="4347414" y="1033153"/>
                </a:cubicBezTo>
                <a:cubicBezTo>
                  <a:pt x="4335539" y="1021278"/>
                  <a:pt x="4325762" y="1006843"/>
                  <a:pt x="4311788" y="997527"/>
                </a:cubicBezTo>
                <a:cubicBezTo>
                  <a:pt x="4301373" y="990583"/>
                  <a:pt x="4288037" y="989610"/>
                  <a:pt x="4276162" y="985652"/>
                </a:cubicBezTo>
                <a:cubicBezTo>
                  <a:pt x="4264287" y="977735"/>
                  <a:pt x="4254786" y="962693"/>
                  <a:pt x="4240536" y="961901"/>
                </a:cubicBezTo>
                <a:cubicBezTo>
                  <a:pt x="4109827" y="954640"/>
                  <a:pt x="4106259" y="959159"/>
                  <a:pt x="4026781" y="985652"/>
                </a:cubicBezTo>
                <a:cubicBezTo>
                  <a:pt x="4000518" y="1011915"/>
                  <a:pt x="3983937" y="1023839"/>
                  <a:pt x="3967404" y="1056904"/>
                </a:cubicBezTo>
                <a:cubicBezTo>
                  <a:pt x="3961806" y="1068100"/>
                  <a:pt x="3961608" y="1081588"/>
                  <a:pt x="3955529" y="1092530"/>
                </a:cubicBezTo>
                <a:cubicBezTo>
                  <a:pt x="3941666" y="1117483"/>
                  <a:pt x="3923861" y="1140031"/>
                  <a:pt x="3908027" y="1163782"/>
                </a:cubicBezTo>
                <a:cubicBezTo>
                  <a:pt x="3900110" y="1175657"/>
                  <a:pt x="3888791" y="1185868"/>
                  <a:pt x="3884277" y="1199408"/>
                </a:cubicBezTo>
                <a:cubicBezTo>
                  <a:pt x="3880318" y="1211283"/>
                  <a:pt x="3878480" y="1224092"/>
                  <a:pt x="3872401" y="1235034"/>
                </a:cubicBezTo>
                <a:cubicBezTo>
                  <a:pt x="3858538" y="1259987"/>
                  <a:pt x="3824900" y="1306286"/>
                  <a:pt x="3824900" y="1306286"/>
                </a:cubicBezTo>
                <a:cubicBezTo>
                  <a:pt x="3820942" y="1318161"/>
                  <a:pt x="3819235" y="1331044"/>
                  <a:pt x="3813025" y="1341912"/>
                </a:cubicBezTo>
                <a:cubicBezTo>
                  <a:pt x="3803205" y="1359096"/>
                  <a:pt x="3788749" y="1373199"/>
                  <a:pt x="3777399" y="1389413"/>
                </a:cubicBezTo>
                <a:cubicBezTo>
                  <a:pt x="3761029" y="1412798"/>
                  <a:pt x="3745731" y="1436914"/>
                  <a:pt x="3729897" y="1460665"/>
                </a:cubicBezTo>
                <a:cubicBezTo>
                  <a:pt x="3721980" y="1472540"/>
                  <a:pt x="3710661" y="1482751"/>
                  <a:pt x="3706147" y="1496291"/>
                </a:cubicBezTo>
                <a:cubicBezTo>
                  <a:pt x="3696489" y="1525264"/>
                  <a:pt x="3693540" y="1544524"/>
                  <a:pt x="3670521" y="1567543"/>
                </a:cubicBezTo>
                <a:cubicBezTo>
                  <a:pt x="3660429" y="1577635"/>
                  <a:pt x="3645859" y="1582156"/>
                  <a:pt x="3634895" y="1591293"/>
                </a:cubicBezTo>
                <a:cubicBezTo>
                  <a:pt x="3595500" y="1624122"/>
                  <a:pt x="3607869" y="1628557"/>
                  <a:pt x="3563643" y="1650670"/>
                </a:cubicBezTo>
                <a:cubicBezTo>
                  <a:pt x="3511954" y="1676515"/>
                  <a:pt x="3538180" y="1645107"/>
                  <a:pt x="3480516" y="1686296"/>
                </a:cubicBezTo>
                <a:cubicBezTo>
                  <a:pt x="3466850" y="1696058"/>
                  <a:pt x="3458864" y="1712606"/>
                  <a:pt x="3444890" y="1721922"/>
                </a:cubicBezTo>
                <a:cubicBezTo>
                  <a:pt x="3434475" y="1728866"/>
                  <a:pt x="3420770" y="1728866"/>
                  <a:pt x="3409264" y="1733797"/>
                </a:cubicBezTo>
                <a:cubicBezTo>
                  <a:pt x="3392992" y="1740770"/>
                  <a:pt x="3377132" y="1748765"/>
                  <a:pt x="3361762" y="1757548"/>
                </a:cubicBezTo>
                <a:cubicBezTo>
                  <a:pt x="3349370" y="1764629"/>
                  <a:pt x="3339178" y="1775502"/>
                  <a:pt x="3326136" y="1781299"/>
                </a:cubicBezTo>
                <a:cubicBezTo>
                  <a:pt x="3303258" y="1791467"/>
                  <a:pt x="3278635" y="1797132"/>
                  <a:pt x="3254884" y="1805049"/>
                </a:cubicBezTo>
                <a:lnTo>
                  <a:pt x="3219258" y="1816925"/>
                </a:lnTo>
                <a:lnTo>
                  <a:pt x="3041129" y="1876301"/>
                </a:lnTo>
                <a:cubicBezTo>
                  <a:pt x="2957592" y="1904147"/>
                  <a:pt x="3060705" y="1867911"/>
                  <a:pt x="2958001" y="1911927"/>
                </a:cubicBezTo>
                <a:cubicBezTo>
                  <a:pt x="2946495" y="1916858"/>
                  <a:pt x="2933881" y="1918872"/>
                  <a:pt x="2922375" y="1923803"/>
                </a:cubicBezTo>
                <a:cubicBezTo>
                  <a:pt x="2906104" y="1930776"/>
                  <a:pt x="2891310" y="1940978"/>
                  <a:pt x="2874874" y="1947553"/>
                </a:cubicBezTo>
                <a:cubicBezTo>
                  <a:pt x="2826683" y="1966829"/>
                  <a:pt x="2802782" y="1971514"/>
                  <a:pt x="2756121" y="1983179"/>
                </a:cubicBezTo>
                <a:cubicBezTo>
                  <a:pt x="2740287" y="1991096"/>
                  <a:pt x="2725056" y="2000355"/>
                  <a:pt x="2708619" y="2006930"/>
                </a:cubicBezTo>
                <a:cubicBezTo>
                  <a:pt x="2685375" y="2016228"/>
                  <a:pt x="2658199" y="2016794"/>
                  <a:pt x="2637368" y="2030681"/>
                </a:cubicBezTo>
                <a:cubicBezTo>
                  <a:pt x="2588162" y="2063484"/>
                  <a:pt x="2615588" y="2050970"/>
                  <a:pt x="2554240" y="2066306"/>
                </a:cubicBezTo>
                <a:cubicBezTo>
                  <a:pt x="2448042" y="2119406"/>
                  <a:pt x="2492827" y="2102612"/>
                  <a:pt x="2423612" y="2125683"/>
                </a:cubicBezTo>
                <a:cubicBezTo>
                  <a:pt x="2349542" y="2175064"/>
                  <a:pt x="2426109" y="2128532"/>
                  <a:pt x="2352360" y="2161309"/>
                </a:cubicBezTo>
                <a:cubicBezTo>
                  <a:pt x="2328095" y="2172094"/>
                  <a:pt x="2305282" y="2185947"/>
                  <a:pt x="2281108" y="2196935"/>
                </a:cubicBezTo>
                <a:cubicBezTo>
                  <a:pt x="2261702" y="2205756"/>
                  <a:pt x="2240797" y="2211153"/>
                  <a:pt x="2221731" y="2220686"/>
                </a:cubicBezTo>
                <a:cubicBezTo>
                  <a:pt x="2148990" y="2257057"/>
                  <a:pt x="2179247" y="2257181"/>
                  <a:pt x="2102978" y="2280062"/>
                </a:cubicBezTo>
                <a:cubicBezTo>
                  <a:pt x="2008900" y="2308285"/>
                  <a:pt x="2078301" y="2276413"/>
                  <a:pt x="1996100" y="2303813"/>
                </a:cubicBezTo>
                <a:cubicBezTo>
                  <a:pt x="1975877" y="2310554"/>
                  <a:pt x="1957141" y="2321439"/>
                  <a:pt x="1936723" y="2327564"/>
                </a:cubicBezTo>
                <a:cubicBezTo>
                  <a:pt x="1917390" y="2333364"/>
                  <a:pt x="1897224" y="2335931"/>
                  <a:pt x="1877347" y="2339439"/>
                </a:cubicBezTo>
                <a:lnTo>
                  <a:pt x="1734843" y="2363190"/>
                </a:lnTo>
                <a:cubicBezTo>
                  <a:pt x="1717531" y="2366075"/>
                  <a:pt x="1645212" y="2397204"/>
                  <a:pt x="1639840" y="2398816"/>
                </a:cubicBezTo>
                <a:cubicBezTo>
                  <a:pt x="1620507" y="2404616"/>
                  <a:pt x="1600131" y="2406152"/>
                  <a:pt x="1580464" y="2410691"/>
                </a:cubicBezTo>
                <a:cubicBezTo>
                  <a:pt x="1548658" y="2418031"/>
                  <a:pt x="1517129" y="2426525"/>
                  <a:pt x="1485461" y="2434442"/>
                </a:cubicBezTo>
                <a:cubicBezTo>
                  <a:pt x="1463494" y="2439934"/>
                  <a:pt x="1348657" y="2455681"/>
                  <a:pt x="1331082" y="2458192"/>
                </a:cubicBezTo>
                <a:cubicBezTo>
                  <a:pt x="1262801" y="2480954"/>
                  <a:pt x="1321491" y="2463750"/>
                  <a:pt x="1212329" y="2481943"/>
                </a:cubicBezTo>
                <a:cubicBezTo>
                  <a:pt x="1192419" y="2485261"/>
                  <a:pt x="1172811" y="2490207"/>
                  <a:pt x="1152952" y="2493818"/>
                </a:cubicBezTo>
                <a:cubicBezTo>
                  <a:pt x="1129262" y="2498125"/>
                  <a:pt x="1105390" y="2501386"/>
                  <a:pt x="1081700" y="2505693"/>
                </a:cubicBezTo>
                <a:cubicBezTo>
                  <a:pt x="1061841" y="2509304"/>
                  <a:pt x="1042273" y="2514500"/>
                  <a:pt x="1022323" y="2517569"/>
                </a:cubicBezTo>
                <a:cubicBezTo>
                  <a:pt x="938243" y="2530505"/>
                  <a:pt x="872168" y="2534040"/>
                  <a:pt x="784817" y="2541319"/>
                </a:cubicBezTo>
                <a:cubicBezTo>
                  <a:pt x="668318" y="2570446"/>
                  <a:pt x="824779" y="2533914"/>
                  <a:pt x="606687" y="2565070"/>
                </a:cubicBezTo>
                <a:cubicBezTo>
                  <a:pt x="566724" y="2570779"/>
                  <a:pt x="528270" y="2587208"/>
                  <a:pt x="487934" y="2588821"/>
                </a:cubicBezTo>
                <a:lnTo>
                  <a:pt x="191051" y="2600696"/>
                </a:lnTo>
                <a:cubicBezTo>
                  <a:pt x="167300" y="2604654"/>
                  <a:pt x="143343" y="2607526"/>
                  <a:pt x="119799" y="2612571"/>
                </a:cubicBezTo>
                <a:cubicBezTo>
                  <a:pt x="0" y="2638242"/>
                  <a:pt x="61589" y="2636322"/>
                  <a:pt x="1045" y="2636322"/>
                </a:cubicBezTo>
              </a:path>
            </a:pathLst>
          </a:custGeom>
          <a:ln w="57150">
            <a:solidFill>
              <a:srgbClr val="FF0000"/>
            </a:solidFill>
            <a:prstDash val="sysDot"/>
          </a:ln>
        </p:spPr>
        <p:style>
          <a:lnRef idx="1">
            <a:schemeClr val="accent1"/>
          </a:lnRef>
          <a:fillRef idx="0">
            <a:schemeClr val="accent1"/>
          </a:fillRef>
          <a:effectRef idx="0">
            <a:schemeClr val="accent1"/>
          </a:effectRef>
          <a:fontRef idx="minor">
            <a:schemeClr val="tx1"/>
          </a:fontRef>
        </p:style>
        <p:txBody>
          <a:bodyPr rtlCol="0" anchor="ctr"/>
          <a:lstStyle/>
          <a:p>
            <a:pPr algn="ctr" defTabSz="914400"/>
            <a:endParaRPr kumimoji="1" lang="ja-JP" altLang="en-US">
              <a:solidFill>
                <a:srgbClr val="000000"/>
              </a:solidFill>
              <a:latin typeface="Arial"/>
              <a:ea typeface="ＭＳ Ｐゴシック"/>
            </a:endParaRPr>
          </a:p>
        </p:txBody>
      </p:sp>
      <p:sp>
        <p:nvSpPr>
          <p:cNvPr id="74" name="フリーフォーム 73"/>
          <p:cNvSpPr/>
          <p:nvPr/>
        </p:nvSpPr>
        <p:spPr>
          <a:xfrm>
            <a:off x="-105886" y="1588327"/>
            <a:ext cx="2861953" cy="1452259"/>
          </a:xfrm>
          <a:custGeom>
            <a:avLst/>
            <a:gdLst>
              <a:gd name="connsiteX0" fmla="*/ 368135 w 2861953"/>
              <a:gd name="connsiteY0" fmla="*/ 1083622 h 1452259"/>
              <a:gd name="connsiteX1" fmla="*/ 439387 w 2861953"/>
              <a:gd name="connsiteY1" fmla="*/ 1047996 h 1452259"/>
              <a:gd name="connsiteX2" fmla="*/ 510639 w 2861953"/>
              <a:gd name="connsiteY2" fmla="*/ 1024245 h 1452259"/>
              <a:gd name="connsiteX3" fmla="*/ 581891 w 2861953"/>
              <a:gd name="connsiteY3" fmla="*/ 1000495 h 1452259"/>
              <a:gd name="connsiteX4" fmla="*/ 629392 w 2861953"/>
              <a:gd name="connsiteY4" fmla="*/ 988619 h 1452259"/>
              <a:gd name="connsiteX5" fmla="*/ 700644 w 2861953"/>
              <a:gd name="connsiteY5" fmla="*/ 964869 h 1452259"/>
              <a:gd name="connsiteX6" fmla="*/ 736270 w 2861953"/>
              <a:gd name="connsiteY6" fmla="*/ 952993 h 1452259"/>
              <a:gd name="connsiteX7" fmla="*/ 807522 w 2861953"/>
              <a:gd name="connsiteY7" fmla="*/ 941118 h 1452259"/>
              <a:gd name="connsiteX8" fmla="*/ 926275 w 2861953"/>
              <a:gd name="connsiteY8" fmla="*/ 917368 h 1452259"/>
              <a:gd name="connsiteX9" fmla="*/ 1246909 w 2861953"/>
              <a:gd name="connsiteY9" fmla="*/ 893617 h 1452259"/>
              <a:gd name="connsiteX10" fmla="*/ 1318161 w 2861953"/>
              <a:gd name="connsiteY10" fmla="*/ 881742 h 1452259"/>
              <a:gd name="connsiteX11" fmla="*/ 1840675 w 2861953"/>
              <a:gd name="connsiteY11" fmla="*/ 905492 h 1452259"/>
              <a:gd name="connsiteX12" fmla="*/ 1911927 w 2861953"/>
              <a:gd name="connsiteY12" fmla="*/ 941118 h 1452259"/>
              <a:gd name="connsiteX13" fmla="*/ 1947553 w 2861953"/>
              <a:gd name="connsiteY13" fmla="*/ 964869 h 1452259"/>
              <a:gd name="connsiteX14" fmla="*/ 2018805 w 2861953"/>
              <a:gd name="connsiteY14" fmla="*/ 988619 h 1452259"/>
              <a:gd name="connsiteX15" fmla="*/ 2054431 w 2861953"/>
              <a:gd name="connsiteY15" fmla="*/ 1012370 h 1452259"/>
              <a:gd name="connsiteX16" fmla="*/ 2090057 w 2861953"/>
              <a:gd name="connsiteY16" fmla="*/ 1024245 h 1452259"/>
              <a:gd name="connsiteX17" fmla="*/ 2161309 w 2861953"/>
              <a:gd name="connsiteY17" fmla="*/ 1071747 h 1452259"/>
              <a:gd name="connsiteX18" fmla="*/ 2268187 w 2861953"/>
              <a:gd name="connsiteY18" fmla="*/ 1178625 h 1452259"/>
              <a:gd name="connsiteX19" fmla="*/ 2303813 w 2861953"/>
              <a:gd name="connsiteY19" fmla="*/ 1202375 h 1452259"/>
              <a:gd name="connsiteX20" fmla="*/ 2351314 w 2861953"/>
              <a:gd name="connsiteY20" fmla="*/ 1261752 h 1452259"/>
              <a:gd name="connsiteX21" fmla="*/ 2363189 w 2861953"/>
              <a:gd name="connsiteY21" fmla="*/ 1297378 h 1452259"/>
              <a:gd name="connsiteX22" fmla="*/ 2446317 w 2861953"/>
              <a:gd name="connsiteY22" fmla="*/ 1380505 h 1452259"/>
              <a:gd name="connsiteX23" fmla="*/ 2648197 w 2861953"/>
              <a:gd name="connsiteY23" fmla="*/ 1416131 h 1452259"/>
              <a:gd name="connsiteX24" fmla="*/ 2731324 w 2861953"/>
              <a:gd name="connsiteY24" fmla="*/ 1380505 h 1452259"/>
              <a:gd name="connsiteX25" fmla="*/ 2802576 w 2861953"/>
              <a:gd name="connsiteY25" fmla="*/ 1309253 h 1452259"/>
              <a:gd name="connsiteX26" fmla="*/ 2838202 w 2861953"/>
              <a:gd name="connsiteY26" fmla="*/ 1202375 h 1452259"/>
              <a:gd name="connsiteX27" fmla="*/ 2861953 w 2861953"/>
              <a:gd name="connsiteY27" fmla="*/ 1095497 h 1452259"/>
              <a:gd name="connsiteX28" fmla="*/ 2838202 w 2861953"/>
              <a:gd name="connsiteY28" fmla="*/ 917368 h 1452259"/>
              <a:gd name="connsiteX29" fmla="*/ 2814452 w 2861953"/>
              <a:gd name="connsiteY29" fmla="*/ 857991 h 1452259"/>
              <a:gd name="connsiteX30" fmla="*/ 2778826 w 2861953"/>
              <a:gd name="connsiteY30" fmla="*/ 822365 h 1452259"/>
              <a:gd name="connsiteX31" fmla="*/ 2766950 w 2861953"/>
              <a:gd name="connsiteY31" fmla="*/ 786739 h 1452259"/>
              <a:gd name="connsiteX32" fmla="*/ 2755075 w 2861953"/>
              <a:gd name="connsiteY32" fmla="*/ 739238 h 1452259"/>
              <a:gd name="connsiteX33" fmla="*/ 2707574 w 2861953"/>
              <a:gd name="connsiteY33" fmla="*/ 703612 h 1452259"/>
              <a:gd name="connsiteX34" fmla="*/ 2660072 w 2861953"/>
              <a:gd name="connsiteY34" fmla="*/ 632360 h 1452259"/>
              <a:gd name="connsiteX35" fmla="*/ 2588820 w 2861953"/>
              <a:gd name="connsiteY35" fmla="*/ 561108 h 1452259"/>
              <a:gd name="connsiteX36" fmla="*/ 2541319 w 2861953"/>
              <a:gd name="connsiteY36" fmla="*/ 489856 h 1452259"/>
              <a:gd name="connsiteX37" fmla="*/ 2458192 w 2861953"/>
              <a:gd name="connsiteY37" fmla="*/ 406729 h 1452259"/>
              <a:gd name="connsiteX38" fmla="*/ 2339439 w 2861953"/>
              <a:gd name="connsiteY38" fmla="*/ 323601 h 1452259"/>
              <a:gd name="connsiteX39" fmla="*/ 2291937 w 2861953"/>
              <a:gd name="connsiteY39" fmla="*/ 299851 h 1452259"/>
              <a:gd name="connsiteX40" fmla="*/ 2256311 w 2861953"/>
              <a:gd name="connsiteY40" fmla="*/ 276100 h 1452259"/>
              <a:gd name="connsiteX41" fmla="*/ 2161309 w 2861953"/>
              <a:gd name="connsiteY41" fmla="*/ 252349 h 1452259"/>
              <a:gd name="connsiteX42" fmla="*/ 2101932 w 2861953"/>
              <a:gd name="connsiteY42" fmla="*/ 228599 h 1452259"/>
              <a:gd name="connsiteX43" fmla="*/ 2030680 w 2861953"/>
              <a:gd name="connsiteY43" fmla="*/ 204848 h 1452259"/>
              <a:gd name="connsiteX44" fmla="*/ 1995054 w 2861953"/>
              <a:gd name="connsiteY44" fmla="*/ 192973 h 1452259"/>
              <a:gd name="connsiteX45" fmla="*/ 1888176 w 2861953"/>
              <a:gd name="connsiteY45" fmla="*/ 169222 h 1452259"/>
              <a:gd name="connsiteX46" fmla="*/ 1816924 w 2861953"/>
              <a:gd name="connsiteY46" fmla="*/ 145471 h 1452259"/>
              <a:gd name="connsiteX47" fmla="*/ 1757548 w 2861953"/>
              <a:gd name="connsiteY47" fmla="*/ 133596 h 1452259"/>
              <a:gd name="connsiteX48" fmla="*/ 1721922 w 2861953"/>
              <a:gd name="connsiteY48" fmla="*/ 121721 h 1452259"/>
              <a:gd name="connsiteX49" fmla="*/ 1615044 w 2861953"/>
              <a:gd name="connsiteY49" fmla="*/ 97970 h 1452259"/>
              <a:gd name="connsiteX50" fmla="*/ 1567542 w 2861953"/>
              <a:gd name="connsiteY50" fmla="*/ 86095 h 1452259"/>
              <a:gd name="connsiteX51" fmla="*/ 1425039 w 2861953"/>
              <a:gd name="connsiteY51" fmla="*/ 74219 h 1452259"/>
              <a:gd name="connsiteX52" fmla="*/ 1353787 w 2861953"/>
              <a:gd name="connsiteY52" fmla="*/ 62344 h 1452259"/>
              <a:gd name="connsiteX53" fmla="*/ 1294410 w 2861953"/>
              <a:gd name="connsiteY53" fmla="*/ 50469 h 1452259"/>
              <a:gd name="connsiteX54" fmla="*/ 1009402 w 2861953"/>
              <a:gd name="connsiteY54" fmla="*/ 26718 h 1452259"/>
              <a:gd name="connsiteX55" fmla="*/ 676893 w 2861953"/>
              <a:gd name="connsiteY55" fmla="*/ 2968 h 1452259"/>
              <a:gd name="connsiteX56" fmla="*/ 0 w 2861953"/>
              <a:gd name="connsiteY56" fmla="*/ 2968 h 1452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2861953" h="1452259">
                <a:moveTo>
                  <a:pt x="368135" y="1083622"/>
                </a:moveTo>
                <a:cubicBezTo>
                  <a:pt x="498052" y="1040318"/>
                  <a:pt x="301275" y="1109380"/>
                  <a:pt x="439387" y="1047996"/>
                </a:cubicBezTo>
                <a:cubicBezTo>
                  <a:pt x="462265" y="1037828"/>
                  <a:pt x="486888" y="1032162"/>
                  <a:pt x="510639" y="1024245"/>
                </a:cubicBezTo>
                <a:lnTo>
                  <a:pt x="581891" y="1000495"/>
                </a:lnTo>
                <a:cubicBezTo>
                  <a:pt x="597375" y="995334"/>
                  <a:pt x="613759" y="993309"/>
                  <a:pt x="629392" y="988619"/>
                </a:cubicBezTo>
                <a:cubicBezTo>
                  <a:pt x="653371" y="981425"/>
                  <a:pt x="676893" y="972786"/>
                  <a:pt x="700644" y="964869"/>
                </a:cubicBezTo>
                <a:cubicBezTo>
                  <a:pt x="712519" y="960911"/>
                  <a:pt x="723923" y="955051"/>
                  <a:pt x="736270" y="952993"/>
                </a:cubicBezTo>
                <a:cubicBezTo>
                  <a:pt x="760021" y="949035"/>
                  <a:pt x="783856" y="945555"/>
                  <a:pt x="807522" y="941118"/>
                </a:cubicBezTo>
                <a:cubicBezTo>
                  <a:pt x="847199" y="933679"/>
                  <a:pt x="886046" y="920721"/>
                  <a:pt x="926275" y="917368"/>
                </a:cubicBezTo>
                <a:cubicBezTo>
                  <a:pt x="1128082" y="900550"/>
                  <a:pt x="1021219" y="908663"/>
                  <a:pt x="1246909" y="893617"/>
                </a:cubicBezTo>
                <a:cubicBezTo>
                  <a:pt x="1270660" y="889659"/>
                  <a:pt x="1294083" y="881742"/>
                  <a:pt x="1318161" y="881742"/>
                </a:cubicBezTo>
                <a:cubicBezTo>
                  <a:pt x="1760357" y="881742"/>
                  <a:pt x="1644579" y="856469"/>
                  <a:pt x="1840675" y="905492"/>
                </a:cubicBezTo>
                <a:cubicBezTo>
                  <a:pt x="1942775" y="973559"/>
                  <a:pt x="1813595" y="891952"/>
                  <a:pt x="1911927" y="941118"/>
                </a:cubicBezTo>
                <a:cubicBezTo>
                  <a:pt x="1924693" y="947501"/>
                  <a:pt x="1934511" y="959072"/>
                  <a:pt x="1947553" y="964869"/>
                </a:cubicBezTo>
                <a:cubicBezTo>
                  <a:pt x="1970431" y="975037"/>
                  <a:pt x="2018805" y="988619"/>
                  <a:pt x="2018805" y="988619"/>
                </a:cubicBezTo>
                <a:cubicBezTo>
                  <a:pt x="2030680" y="996536"/>
                  <a:pt x="2041665" y="1005987"/>
                  <a:pt x="2054431" y="1012370"/>
                </a:cubicBezTo>
                <a:cubicBezTo>
                  <a:pt x="2065627" y="1017968"/>
                  <a:pt x="2079642" y="1017301"/>
                  <a:pt x="2090057" y="1024245"/>
                </a:cubicBezTo>
                <a:cubicBezTo>
                  <a:pt x="2179016" y="1083550"/>
                  <a:pt x="2076596" y="1043508"/>
                  <a:pt x="2161309" y="1071747"/>
                </a:cubicBezTo>
                <a:lnTo>
                  <a:pt x="2268187" y="1178625"/>
                </a:lnTo>
                <a:cubicBezTo>
                  <a:pt x="2278279" y="1188717"/>
                  <a:pt x="2291938" y="1194458"/>
                  <a:pt x="2303813" y="1202375"/>
                </a:cubicBezTo>
                <a:cubicBezTo>
                  <a:pt x="2333661" y="1291922"/>
                  <a:pt x="2289926" y="1185016"/>
                  <a:pt x="2351314" y="1261752"/>
                </a:cubicBezTo>
                <a:cubicBezTo>
                  <a:pt x="2359134" y="1271527"/>
                  <a:pt x="2357110" y="1286436"/>
                  <a:pt x="2363189" y="1297378"/>
                </a:cubicBezTo>
                <a:cubicBezTo>
                  <a:pt x="2406498" y="1375333"/>
                  <a:pt x="2388495" y="1361231"/>
                  <a:pt x="2446317" y="1380505"/>
                </a:cubicBezTo>
                <a:cubicBezTo>
                  <a:pt x="2553947" y="1452259"/>
                  <a:pt x="2489141" y="1430590"/>
                  <a:pt x="2648197" y="1416131"/>
                </a:cubicBezTo>
                <a:cubicBezTo>
                  <a:pt x="2689974" y="1405687"/>
                  <a:pt x="2699233" y="1409031"/>
                  <a:pt x="2731324" y="1380505"/>
                </a:cubicBezTo>
                <a:cubicBezTo>
                  <a:pt x="2756428" y="1358190"/>
                  <a:pt x="2802576" y="1309253"/>
                  <a:pt x="2802576" y="1309253"/>
                </a:cubicBezTo>
                <a:lnTo>
                  <a:pt x="2838202" y="1202375"/>
                </a:lnTo>
                <a:cubicBezTo>
                  <a:pt x="2846591" y="1177207"/>
                  <a:pt x="2857244" y="1119042"/>
                  <a:pt x="2861953" y="1095497"/>
                </a:cubicBezTo>
                <a:cubicBezTo>
                  <a:pt x="2856126" y="1031401"/>
                  <a:pt x="2857874" y="976383"/>
                  <a:pt x="2838202" y="917368"/>
                </a:cubicBezTo>
                <a:cubicBezTo>
                  <a:pt x="2831461" y="897145"/>
                  <a:pt x="2825750" y="876068"/>
                  <a:pt x="2814452" y="857991"/>
                </a:cubicBezTo>
                <a:cubicBezTo>
                  <a:pt x="2805551" y="843749"/>
                  <a:pt x="2790701" y="834240"/>
                  <a:pt x="2778826" y="822365"/>
                </a:cubicBezTo>
                <a:cubicBezTo>
                  <a:pt x="2774867" y="810490"/>
                  <a:pt x="2770389" y="798775"/>
                  <a:pt x="2766950" y="786739"/>
                </a:cubicBezTo>
                <a:cubicBezTo>
                  <a:pt x="2762466" y="771046"/>
                  <a:pt x="2764561" y="752519"/>
                  <a:pt x="2755075" y="739238"/>
                </a:cubicBezTo>
                <a:cubicBezTo>
                  <a:pt x="2743571" y="723132"/>
                  <a:pt x="2723408" y="715487"/>
                  <a:pt x="2707574" y="703612"/>
                </a:cubicBezTo>
                <a:cubicBezTo>
                  <a:pt x="2686703" y="641002"/>
                  <a:pt x="2709492" y="691665"/>
                  <a:pt x="2660072" y="632360"/>
                </a:cubicBezTo>
                <a:cubicBezTo>
                  <a:pt x="2602190" y="562901"/>
                  <a:pt x="2679848" y="629378"/>
                  <a:pt x="2588820" y="561108"/>
                </a:cubicBezTo>
                <a:lnTo>
                  <a:pt x="2541319" y="489856"/>
                </a:lnTo>
                <a:cubicBezTo>
                  <a:pt x="2519582" y="457251"/>
                  <a:pt x="2485901" y="434438"/>
                  <a:pt x="2458192" y="406729"/>
                </a:cubicBezTo>
                <a:cubicBezTo>
                  <a:pt x="2440608" y="389145"/>
                  <a:pt x="2351077" y="331360"/>
                  <a:pt x="2339439" y="323601"/>
                </a:cubicBezTo>
                <a:cubicBezTo>
                  <a:pt x="2324709" y="313781"/>
                  <a:pt x="2307307" y="308634"/>
                  <a:pt x="2291937" y="299851"/>
                </a:cubicBezTo>
                <a:cubicBezTo>
                  <a:pt x="2279545" y="292770"/>
                  <a:pt x="2269077" y="282483"/>
                  <a:pt x="2256311" y="276100"/>
                </a:cubicBezTo>
                <a:cubicBezTo>
                  <a:pt x="2224969" y="260429"/>
                  <a:pt x="2195176" y="262509"/>
                  <a:pt x="2161309" y="252349"/>
                </a:cubicBezTo>
                <a:cubicBezTo>
                  <a:pt x="2140891" y="246224"/>
                  <a:pt x="2121966" y="235884"/>
                  <a:pt x="2101932" y="228599"/>
                </a:cubicBezTo>
                <a:cubicBezTo>
                  <a:pt x="2078404" y="220043"/>
                  <a:pt x="2054431" y="212765"/>
                  <a:pt x="2030680" y="204848"/>
                </a:cubicBezTo>
                <a:cubicBezTo>
                  <a:pt x="2018805" y="200890"/>
                  <a:pt x="2007329" y="195428"/>
                  <a:pt x="1995054" y="192973"/>
                </a:cubicBezTo>
                <a:cubicBezTo>
                  <a:pt x="1961167" y="186195"/>
                  <a:pt x="1921707" y="179281"/>
                  <a:pt x="1888176" y="169222"/>
                </a:cubicBezTo>
                <a:cubicBezTo>
                  <a:pt x="1864196" y="162028"/>
                  <a:pt x="1840675" y="153388"/>
                  <a:pt x="1816924" y="145471"/>
                </a:cubicBezTo>
                <a:cubicBezTo>
                  <a:pt x="1797776" y="139088"/>
                  <a:pt x="1777129" y="138491"/>
                  <a:pt x="1757548" y="133596"/>
                </a:cubicBezTo>
                <a:cubicBezTo>
                  <a:pt x="1745404" y="130560"/>
                  <a:pt x="1733958" y="125160"/>
                  <a:pt x="1721922" y="121721"/>
                </a:cubicBezTo>
                <a:cubicBezTo>
                  <a:pt x="1671230" y="107238"/>
                  <a:pt x="1670154" y="110216"/>
                  <a:pt x="1615044" y="97970"/>
                </a:cubicBezTo>
                <a:cubicBezTo>
                  <a:pt x="1599111" y="94430"/>
                  <a:pt x="1583737" y="88119"/>
                  <a:pt x="1567542" y="86095"/>
                </a:cubicBezTo>
                <a:cubicBezTo>
                  <a:pt x="1520244" y="80183"/>
                  <a:pt x="1472413" y="79483"/>
                  <a:pt x="1425039" y="74219"/>
                </a:cubicBezTo>
                <a:cubicBezTo>
                  <a:pt x="1401108" y="71560"/>
                  <a:pt x="1377477" y="66651"/>
                  <a:pt x="1353787" y="62344"/>
                </a:cubicBezTo>
                <a:cubicBezTo>
                  <a:pt x="1333928" y="58733"/>
                  <a:pt x="1314487" y="52546"/>
                  <a:pt x="1294410" y="50469"/>
                </a:cubicBezTo>
                <a:cubicBezTo>
                  <a:pt x="1199584" y="40659"/>
                  <a:pt x="1104405" y="34635"/>
                  <a:pt x="1009402" y="26718"/>
                </a:cubicBezTo>
                <a:cubicBezTo>
                  <a:pt x="825732" y="11412"/>
                  <a:pt x="942391" y="6461"/>
                  <a:pt x="676893" y="2968"/>
                </a:cubicBezTo>
                <a:cubicBezTo>
                  <a:pt x="451282" y="0"/>
                  <a:pt x="225631" y="2968"/>
                  <a:pt x="0" y="2968"/>
                </a:cubicBezTo>
              </a:path>
            </a:pathLst>
          </a:custGeom>
          <a:ln w="57150">
            <a:solidFill>
              <a:srgbClr val="FF0000"/>
            </a:solidFill>
            <a:prstDash val="sysDot"/>
          </a:ln>
        </p:spPr>
        <p:style>
          <a:lnRef idx="1">
            <a:schemeClr val="accent1"/>
          </a:lnRef>
          <a:fillRef idx="0">
            <a:schemeClr val="accent1"/>
          </a:fillRef>
          <a:effectRef idx="0">
            <a:schemeClr val="accent1"/>
          </a:effectRef>
          <a:fontRef idx="minor">
            <a:schemeClr val="tx1"/>
          </a:fontRef>
        </p:style>
        <p:txBody>
          <a:bodyPr rtlCol="0" anchor="ctr"/>
          <a:lstStyle/>
          <a:p>
            <a:pPr algn="ctr" defTabSz="914400"/>
            <a:endParaRPr kumimoji="1" lang="ja-JP" altLang="en-US">
              <a:solidFill>
                <a:srgbClr val="000000"/>
              </a:solidFill>
              <a:latin typeface="Arial"/>
              <a:ea typeface="ＭＳ Ｐゴシック"/>
            </a:endParaRPr>
          </a:p>
        </p:txBody>
      </p:sp>
      <p:sp>
        <p:nvSpPr>
          <p:cNvPr id="78" name="フリーフォーム 77"/>
          <p:cNvSpPr/>
          <p:nvPr/>
        </p:nvSpPr>
        <p:spPr>
          <a:xfrm>
            <a:off x="5691706" y="2588822"/>
            <a:ext cx="3726417" cy="1588075"/>
          </a:xfrm>
          <a:custGeom>
            <a:avLst/>
            <a:gdLst>
              <a:gd name="connsiteX0" fmla="*/ 3726417 w 3726417"/>
              <a:gd name="connsiteY0" fmla="*/ 0 h 1588075"/>
              <a:gd name="connsiteX1" fmla="*/ 3215778 w 3726417"/>
              <a:gd name="connsiteY1" fmla="*/ 11875 h 1588075"/>
              <a:gd name="connsiteX2" fmla="*/ 3120776 w 3726417"/>
              <a:gd name="connsiteY2" fmla="*/ 23750 h 1588075"/>
              <a:gd name="connsiteX3" fmla="*/ 2788266 w 3726417"/>
              <a:gd name="connsiteY3" fmla="*/ 35626 h 1588075"/>
              <a:gd name="connsiteX4" fmla="*/ 2633887 w 3726417"/>
              <a:gd name="connsiteY4" fmla="*/ 59376 h 1588075"/>
              <a:gd name="connsiteX5" fmla="*/ 2527009 w 3726417"/>
              <a:gd name="connsiteY5" fmla="*/ 71252 h 1588075"/>
              <a:gd name="connsiteX6" fmla="*/ 2348879 w 3726417"/>
              <a:gd name="connsiteY6" fmla="*/ 95002 h 1588075"/>
              <a:gd name="connsiteX7" fmla="*/ 2063872 w 3726417"/>
              <a:gd name="connsiteY7" fmla="*/ 106878 h 1588075"/>
              <a:gd name="connsiteX8" fmla="*/ 1945118 w 3726417"/>
              <a:gd name="connsiteY8" fmla="*/ 118753 h 1588075"/>
              <a:gd name="connsiteX9" fmla="*/ 1529482 w 3726417"/>
              <a:gd name="connsiteY9" fmla="*/ 142504 h 1588075"/>
              <a:gd name="connsiteX10" fmla="*/ 995092 w 3726417"/>
              <a:gd name="connsiteY10" fmla="*/ 154379 h 1588075"/>
              <a:gd name="connsiteX11" fmla="*/ 864464 w 3726417"/>
              <a:gd name="connsiteY11" fmla="*/ 190005 h 1588075"/>
              <a:gd name="connsiteX12" fmla="*/ 769461 w 3726417"/>
              <a:gd name="connsiteY12" fmla="*/ 201880 h 1588075"/>
              <a:gd name="connsiteX13" fmla="*/ 650708 w 3726417"/>
              <a:gd name="connsiteY13" fmla="*/ 225631 h 1588075"/>
              <a:gd name="connsiteX14" fmla="*/ 579456 w 3726417"/>
              <a:gd name="connsiteY14" fmla="*/ 249382 h 1588075"/>
              <a:gd name="connsiteX15" fmla="*/ 531955 w 3726417"/>
              <a:gd name="connsiteY15" fmla="*/ 261257 h 1588075"/>
              <a:gd name="connsiteX16" fmla="*/ 484453 w 3726417"/>
              <a:gd name="connsiteY16" fmla="*/ 285008 h 1588075"/>
              <a:gd name="connsiteX17" fmla="*/ 413201 w 3726417"/>
              <a:gd name="connsiteY17" fmla="*/ 296883 h 1588075"/>
              <a:gd name="connsiteX18" fmla="*/ 365700 w 3726417"/>
              <a:gd name="connsiteY18" fmla="*/ 308758 h 1588075"/>
              <a:gd name="connsiteX19" fmla="*/ 294448 w 3726417"/>
              <a:gd name="connsiteY19" fmla="*/ 332509 h 1588075"/>
              <a:gd name="connsiteX20" fmla="*/ 258822 w 3726417"/>
              <a:gd name="connsiteY20" fmla="*/ 356260 h 1588075"/>
              <a:gd name="connsiteX21" fmla="*/ 246947 w 3726417"/>
              <a:gd name="connsiteY21" fmla="*/ 391885 h 1588075"/>
              <a:gd name="connsiteX22" fmla="*/ 175695 w 3726417"/>
              <a:gd name="connsiteY22" fmla="*/ 439387 h 1588075"/>
              <a:gd name="connsiteX23" fmla="*/ 140069 w 3726417"/>
              <a:gd name="connsiteY23" fmla="*/ 475013 h 1588075"/>
              <a:gd name="connsiteX24" fmla="*/ 104443 w 3726417"/>
              <a:gd name="connsiteY24" fmla="*/ 486888 h 1588075"/>
              <a:gd name="connsiteX25" fmla="*/ 92568 w 3726417"/>
              <a:gd name="connsiteY25" fmla="*/ 522514 h 1588075"/>
              <a:gd name="connsiteX26" fmla="*/ 45066 w 3726417"/>
              <a:gd name="connsiteY26" fmla="*/ 593766 h 1588075"/>
              <a:gd name="connsiteX27" fmla="*/ 21316 w 3726417"/>
              <a:gd name="connsiteY27" fmla="*/ 665018 h 1588075"/>
              <a:gd name="connsiteX28" fmla="*/ 33191 w 3726417"/>
              <a:gd name="connsiteY28" fmla="*/ 866898 h 1588075"/>
              <a:gd name="connsiteX29" fmla="*/ 45066 w 3726417"/>
              <a:gd name="connsiteY29" fmla="*/ 914400 h 1588075"/>
              <a:gd name="connsiteX30" fmla="*/ 116318 w 3726417"/>
              <a:gd name="connsiteY30" fmla="*/ 1056904 h 1588075"/>
              <a:gd name="connsiteX31" fmla="*/ 151944 w 3726417"/>
              <a:gd name="connsiteY31" fmla="*/ 1092530 h 1588075"/>
              <a:gd name="connsiteX32" fmla="*/ 175695 w 3726417"/>
              <a:gd name="connsiteY32" fmla="*/ 1128156 h 1588075"/>
              <a:gd name="connsiteX33" fmla="*/ 211321 w 3726417"/>
              <a:gd name="connsiteY33" fmla="*/ 1163782 h 1588075"/>
              <a:gd name="connsiteX34" fmla="*/ 235072 w 3726417"/>
              <a:gd name="connsiteY34" fmla="*/ 1199408 h 1588075"/>
              <a:gd name="connsiteX35" fmla="*/ 318199 w 3726417"/>
              <a:gd name="connsiteY35" fmla="*/ 1270660 h 1588075"/>
              <a:gd name="connsiteX36" fmla="*/ 353825 w 3726417"/>
              <a:gd name="connsiteY36" fmla="*/ 1306285 h 1588075"/>
              <a:gd name="connsiteX37" fmla="*/ 377576 w 3726417"/>
              <a:gd name="connsiteY37" fmla="*/ 1341911 h 1588075"/>
              <a:gd name="connsiteX38" fmla="*/ 425077 w 3726417"/>
              <a:gd name="connsiteY38" fmla="*/ 1365662 h 1588075"/>
              <a:gd name="connsiteX39" fmla="*/ 496329 w 3726417"/>
              <a:gd name="connsiteY39" fmla="*/ 1413163 h 1588075"/>
              <a:gd name="connsiteX40" fmla="*/ 531955 w 3726417"/>
              <a:gd name="connsiteY40" fmla="*/ 1436914 h 1588075"/>
              <a:gd name="connsiteX41" fmla="*/ 603207 w 3726417"/>
              <a:gd name="connsiteY41" fmla="*/ 1496291 h 1588075"/>
              <a:gd name="connsiteX42" fmla="*/ 721960 w 3726417"/>
              <a:gd name="connsiteY42" fmla="*/ 1531917 h 1588075"/>
              <a:gd name="connsiteX43" fmla="*/ 805087 w 3726417"/>
              <a:gd name="connsiteY43" fmla="*/ 1543792 h 1588075"/>
              <a:gd name="connsiteX44" fmla="*/ 1458230 w 3726417"/>
              <a:gd name="connsiteY44" fmla="*/ 1567543 h 1588075"/>
              <a:gd name="connsiteX45" fmla="*/ 3678916 w 3726417"/>
              <a:gd name="connsiteY45" fmla="*/ 1555667 h 15880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3726417" h="1588075">
                <a:moveTo>
                  <a:pt x="3726417" y="0"/>
                </a:moveTo>
                <a:lnTo>
                  <a:pt x="3215778" y="11875"/>
                </a:lnTo>
                <a:cubicBezTo>
                  <a:pt x="3183889" y="13126"/>
                  <a:pt x="3152641" y="21980"/>
                  <a:pt x="3120776" y="23750"/>
                </a:cubicBezTo>
                <a:cubicBezTo>
                  <a:pt x="3010039" y="29902"/>
                  <a:pt x="2899103" y="31667"/>
                  <a:pt x="2788266" y="35626"/>
                </a:cubicBezTo>
                <a:cubicBezTo>
                  <a:pt x="2728833" y="45531"/>
                  <a:pt x="2695015" y="51735"/>
                  <a:pt x="2633887" y="59376"/>
                </a:cubicBezTo>
                <a:cubicBezTo>
                  <a:pt x="2598319" y="63822"/>
                  <a:pt x="2562635" y="67293"/>
                  <a:pt x="2527009" y="71252"/>
                </a:cubicBezTo>
                <a:cubicBezTo>
                  <a:pt x="2446690" y="91331"/>
                  <a:pt x="2470047" y="88078"/>
                  <a:pt x="2348879" y="95002"/>
                </a:cubicBezTo>
                <a:cubicBezTo>
                  <a:pt x="2253949" y="100427"/>
                  <a:pt x="2158874" y="102919"/>
                  <a:pt x="2063872" y="106878"/>
                </a:cubicBezTo>
                <a:lnTo>
                  <a:pt x="1945118" y="118753"/>
                </a:lnTo>
                <a:cubicBezTo>
                  <a:pt x="1818285" y="129322"/>
                  <a:pt x="1650972" y="138822"/>
                  <a:pt x="1529482" y="142504"/>
                </a:cubicBezTo>
                <a:lnTo>
                  <a:pt x="995092" y="154379"/>
                </a:lnTo>
                <a:cubicBezTo>
                  <a:pt x="928499" y="176576"/>
                  <a:pt x="971610" y="163218"/>
                  <a:pt x="864464" y="190005"/>
                </a:cubicBezTo>
                <a:cubicBezTo>
                  <a:pt x="833503" y="197745"/>
                  <a:pt x="801129" y="197922"/>
                  <a:pt x="769461" y="201880"/>
                </a:cubicBezTo>
                <a:cubicBezTo>
                  <a:pt x="670671" y="234812"/>
                  <a:pt x="828089" y="184697"/>
                  <a:pt x="650708" y="225631"/>
                </a:cubicBezTo>
                <a:cubicBezTo>
                  <a:pt x="626314" y="231260"/>
                  <a:pt x="603744" y="243310"/>
                  <a:pt x="579456" y="249382"/>
                </a:cubicBezTo>
                <a:lnTo>
                  <a:pt x="531955" y="261257"/>
                </a:lnTo>
                <a:cubicBezTo>
                  <a:pt x="516121" y="269174"/>
                  <a:pt x="501409" y="279921"/>
                  <a:pt x="484453" y="285008"/>
                </a:cubicBezTo>
                <a:cubicBezTo>
                  <a:pt x="461390" y="291927"/>
                  <a:pt x="436812" y="292161"/>
                  <a:pt x="413201" y="296883"/>
                </a:cubicBezTo>
                <a:cubicBezTo>
                  <a:pt x="397197" y="300084"/>
                  <a:pt x="381333" y="304068"/>
                  <a:pt x="365700" y="308758"/>
                </a:cubicBezTo>
                <a:cubicBezTo>
                  <a:pt x="341720" y="315952"/>
                  <a:pt x="294448" y="332509"/>
                  <a:pt x="294448" y="332509"/>
                </a:cubicBezTo>
                <a:cubicBezTo>
                  <a:pt x="282573" y="340426"/>
                  <a:pt x="267738" y="345115"/>
                  <a:pt x="258822" y="356260"/>
                </a:cubicBezTo>
                <a:cubicBezTo>
                  <a:pt x="251002" y="366034"/>
                  <a:pt x="255798" y="383034"/>
                  <a:pt x="246947" y="391885"/>
                </a:cubicBezTo>
                <a:cubicBezTo>
                  <a:pt x="226763" y="412069"/>
                  <a:pt x="199446" y="423553"/>
                  <a:pt x="175695" y="439387"/>
                </a:cubicBezTo>
                <a:cubicBezTo>
                  <a:pt x="161721" y="448703"/>
                  <a:pt x="154043" y="465697"/>
                  <a:pt x="140069" y="475013"/>
                </a:cubicBezTo>
                <a:cubicBezTo>
                  <a:pt x="129654" y="481957"/>
                  <a:pt x="116318" y="482930"/>
                  <a:pt x="104443" y="486888"/>
                </a:cubicBezTo>
                <a:cubicBezTo>
                  <a:pt x="100485" y="498763"/>
                  <a:pt x="98647" y="511572"/>
                  <a:pt x="92568" y="522514"/>
                </a:cubicBezTo>
                <a:cubicBezTo>
                  <a:pt x="78705" y="547467"/>
                  <a:pt x="45066" y="593766"/>
                  <a:pt x="45066" y="593766"/>
                </a:cubicBezTo>
                <a:lnTo>
                  <a:pt x="21316" y="665018"/>
                </a:lnTo>
                <a:cubicBezTo>
                  <a:pt x="0" y="728969"/>
                  <a:pt x="26800" y="799792"/>
                  <a:pt x="33191" y="866898"/>
                </a:cubicBezTo>
                <a:cubicBezTo>
                  <a:pt x="34738" y="883146"/>
                  <a:pt x="40376" y="898767"/>
                  <a:pt x="45066" y="914400"/>
                </a:cubicBezTo>
                <a:cubicBezTo>
                  <a:pt x="61623" y="969590"/>
                  <a:pt x="73424" y="1014010"/>
                  <a:pt x="116318" y="1056904"/>
                </a:cubicBezTo>
                <a:cubicBezTo>
                  <a:pt x="128193" y="1068779"/>
                  <a:pt x="141193" y="1079628"/>
                  <a:pt x="151944" y="1092530"/>
                </a:cubicBezTo>
                <a:cubicBezTo>
                  <a:pt x="161081" y="1103494"/>
                  <a:pt x="166558" y="1117192"/>
                  <a:pt x="175695" y="1128156"/>
                </a:cubicBezTo>
                <a:cubicBezTo>
                  <a:pt x="186446" y="1141058"/>
                  <a:pt x="200570" y="1150880"/>
                  <a:pt x="211321" y="1163782"/>
                </a:cubicBezTo>
                <a:cubicBezTo>
                  <a:pt x="220458" y="1174746"/>
                  <a:pt x="225935" y="1188444"/>
                  <a:pt x="235072" y="1199408"/>
                </a:cubicBezTo>
                <a:cubicBezTo>
                  <a:pt x="271905" y="1243607"/>
                  <a:pt x="272334" y="1231347"/>
                  <a:pt x="318199" y="1270660"/>
                </a:cubicBezTo>
                <a:cubicBezTo>
                  <a:pt x="330950" y="1281589"/>
                  <a:pt x="343074" y="1293384"/>
                  <a:pt x="353825" y="1306285"/>
                </a:cubicBezTo>
                <a:cubicBezTo>
                  <a:pt x="362962" y="1317249"/>
                  <a:pt x="366612" y="1332774"/>
                  <a:pt x="377576" y="1341911"/>
                </a:cubicBezTo>
                <a:cubicBezTo>
                  <a:pt x="391176" y="1353244"/>
                  <a:pt x="410672" y="1355372"/>
                  <a:pt x="425077" y="1365662"/>
                </a:cubicBezTo>
                <a:cubicBezTo>
                  <a:pt x="502910" y="1421258"/>
                  <a:pt x="419909" y="1387690"/>
                  <a:pt x="496329" y="1413163"/>
                </a:cubicBezTo>
                <a:cubicBezTo>
                  <a:pt x="508204" y="1421080"/>
                  <a:pt x="520991" y="1427777"/>
                  <a:pt x="531955" y="1436914"/>
                </a:cubicBezTo>
                <a:cubicBezTo>
                  <a:pt x="563914" y="1463547"/>
                  <a:pt x="565301" y="1479444"/>
                  <a:pt x="603207" y="1496291"/>
                </a:cubicBezTo>
                <a:cubicBezTo>
                  <a:pt x="624649" y="1505821"/>
                  <a:pt x="692737" y="1526604"/>
                  <a:pt x="721960" y="1531917"/>
                </a:cubicBezTo>
                <a:cubicBezTo>
                  <a:pt x="749499" y="1536924"/>
                  <a:pt x="777422" y="1539536"/>
                  <a:pt x="805087" y="1543792"/>
                </a:cubicBezTo>
                <a:cubicBezTo>
                  <a:pt x="1092935" y="1588075"/>
                  <a:pt x="648971" y="1551027"/>
                  <a:pt x="1458230" y="1567543"/>
                </a:cubicBezTo>
                <a:lnTo>
                  <a:pt x="3678916" y="1555667"/>
                </a:lnTo>
              </a:path>
            </a:pathLst>
          </a:custGeom>
          <a:ln w="57150">
            <a:solidFill>
              <a:srgbClr val="3333FF"/>
            </a:solidFill>
          </a:ln>
        </p:spPr>
        <p:style>
          <a:lnRef idx="1">
            <a:schemeClr val="accent1"/>
          </a:lnRef>
          <a:fillRef idx="0">
            <a:schemeClr val="accent1"/>
          </a:fillRef>
          <a:effectRef idx="0">
            <a:schemeClr val="accent1"/>
          </a:effectRef>
          <a:fontRef idx="minor">
            <a:schemeClr val="tx1"/>
          </a:fontRef>
        </p:style>
        <p:txBody>
          <a:bodyPr rtlCol="0" anchor="ctr"/>
          <a:lstStyle/>
          <a:p>
            <a:pPr algn="ctr" defTabSz="914400"/>
            <a:endParaRPr kumimoji="1" lang="ja-JP" altLang="en-US">
              <a:solidFill>
                <a:srgbClr val="000000"/>
              </a:solidFill>
              <a:latin typeface="Arial"/>
              <a:ea typeface="ＭＳ Ｐゴシック"/>
            </a:endParaRPr>
          </a:p>
        </p:txBody>
      </p:sp>
      <p:sp>
        <p:nvSpPr>
          <p:cNvPr id="79" name="フリーフォーム 78"/>
          <p:cNvSpPr/>
          <p:nvPr/>
        </p:nvSpPr>
        <p:spPr>
          <a:xfrm>
            <a:off x="2045987" y="1793174"/>
            <a:ext cx="4011419" cy="2315688"/>
          </a:xfrm>
          <a:custGeom>
            <a:avLst/>
            <a:gdLst>
              <a:gd name="connsiteX0" fmla="*/ 3868915 w 4011419"/>
              <a:gd name="connsiteY0" fmla="*/ 522514 h 2315688"/>
              <a:gd name="connsiteX1" fmla="*/ 3857040 w 4011419"/>
              <a:gd name="connsiteY1" fmla="*/ 570015 h 2315688"/>
              <a:gd name="connsiteX2" fmla="*/ 3845165 w 4011419"/>
              <a:gd name="connsiteY2" fmla="*/ 629392 h 2315688"/>
              <a:gd name="connsiteX3" fmla="*/ 3821414 w 4011419"/>
              <a:gd name="connsiteY3" fmla="*/ 676893 h 2315688"/>
              <a:gd name="connsiteX4" fmla="*/ 3809539 w 4011419"/>
              <a:gd name="connsiteY4" fmla="*/ 712519 h 2315688"/>
              <a:gd name="connsiteX5" fmla="*/ 3762037 w 4011419"/>
              <a:gd name="connsiteY5" fmla="*/ 783771 h 2315688"/>
              <a:gd name="connsiteX6" fmla="*/ 3750162 w 4011419"/>
              <a:gd name="connsiteY6" fmla="*/ 831272 h 2315688"/>
              <a:gd name="connsiteX7" fmla="*/ 3667035 w 4011419"/>
              <a:gd name="connsiteY7" fmla="*/ 926275 h 2315688"/>
              <a:gd name="connsiteX8" fmla="*/ 3631409 w 4011419"/>
              <a:gd name="connsiteY8" fmla="*/ 997527 h 2315688"/>
              <a:gd name="connsiteX9" fmla="*/ 3595783 w 4011419"/>
              <a:gd name="connsiteY9" fmla="*/ 1033153 h 2315688"/>
              <a:gd name="connsiteX10" fmla="*/ 3488905 w 4011419"/>
              <a:gd name="connsiteY10" fmla="*/ 1163782 h 2315688"/>
              <a:gd name="connsiteX11" fmla="*/ 3429528 w 4011419"/>
              <a:gd name="connsiteY11" fmla="*/ 1235033 h 2315688"/>
              <a:gd name="connsiteX12" fmla="*/ 3393902 w 4011419"/>
              <a:gd name="connsiteY12" fmla="*/ 1282535 h 2315688"/>
              <a:gd name="connsiteX13" fmla="*/ 3358276 w 4011419"/>
              <a:gd name="connsiteY13" fmla="*/ 1318161 h 2315688"/>
              <a:gd name="connsiteX14" fmla="*/ 3346401 w 4011419"/>
              <a:gd name="connsiteY14" fmla="*/ 1353787 h 2315688"/>
              <a:gd name="connsiteX15" fmla="*/ 3310775 w 4011419"/>
              <a:gd name="connsiteY15" fmla="*/ 1389413 h 2315688"/>
              <a:gd name="connsiteX16" fmla="*/ 3275149 w 4011419"/>
              <a:gd name="connsiteY16" fmla="*/ 1436914 h 2315688"/>
              <a:gd name="connsiteX17" fmla="*/ 3251398 w 4011419"/>
              <a:gd name="connsiteY17" fmla="*/ 1472540 h 2315688"/>
              <a:gd name="connsiteX18" fmla="*/ 3215772 w 4011419"/>
              <a:gd name="connsiteY18" fmla="*/ 1520041 h 2315688"/>
              <a:gd name="connsiteX19" fmla="*/ 3192022 w 4011419"/>
              <a:gd name="connsiteY19" fmla="*/ 1555667 h 2315688"/>
              <a:gd name="connsiteX20" fmla="*/ 3156396 w 4011419"/>
              <a:gd name="connsiteY20" fmla="*/ 1591293 h 2315688"/>
              <a:gd name="connsiteX21" fmla="*/ 3108895 w 4011419"/>
              <a:gd name="connsiteY21" fmla="*/ 1662545 h 2315688"/>
              <a:gd name="connsiteX22" fmla="*/ 3073269 w 4011419"/>
              <a:gd name="connsiteY22" fmla="*/ 1710046 h 2315688"/>
              <a:gd name="connsiteX23" fmla="*/ 3037643 w 4011419"/>
              <a:gd name="connsiteY23" fmla="*/ 1733797 h 2315688"/>
              <a:gd name="connsiteX24" fmla="*/ 2930765 w 4011419"/>
              <a:gd name="connsiteY24" fmla="*/ 1840675 h 2315688"/>
              <a:gd name="connsiteX25" fmla="*/ 2883263 w 4011419"/>
              <a:gd name="connsiteY25" fmla="*/ 1876301 h 2315688"/>
              <a:gd name="connsiteX26" fmla="*/ 2847637 w 4011419"/>
              <a:gd name="connsiteY26" fmla="*/ 1911927 h 2315688"/>
              <a:gd name="connsiteX27" fmla="*/ 2776385 w 4011419"/>
              <a:gd name="connsiteY27" fmla="*/ 1947553 h 2315688"/>
              <a:gd name="connsiteX28" fmla="*/ 2740759 w 4011419"/>
              <a:gd name="connsiteY28" fmla="*/ 1971304 h 2315688"/>
              <a:gd name="connsiteX29" fmla="*/ 2717009 w 4011419"/>
              <a:gd name="connsiteY29" fmla="*/ 2006930 h 2315688"/>
              <a:gd name="connsiteX30" fmla="*/ 2598256 w 4011419"/>
              <a:gd name="connsiteY30" fmla="*/ 2066306 h 2315688"/>
              <a:gd name="connsiteX31" fmla="*/ 2550754 w 4011419"/>
              <a:gd name="connsiteY31" fmla="*/ 2090057 h 2315688"/>
              <a:gd name="connsiteX32" fmla="*/ 2515128 w 4011419"/>
              <a:gd name="connsiteY32" fmla="*/ 2113807 h 2315688"/>
              <a:gd name="connsiteX33" fmla="*/ 2420126 w 4011419"/>
              <a:gd name="connsiteY33" fmla="*/ 2161309 h 2315688"/>
              <a:gd name="connsiteX34" fmla="*/ 2384500 w 4011419"/>
              <a:gd name="connsiteY34" fmla="*/ 2185059 h 2315688"/>
              <a:gd name="connsiteX35" fmla="*/ 2301372 w 4011419"/>
              <a:gd name="connsiteY35" fmla="*/ 2208810 h 2315688"/>
              <a:gd name="connsiteX36" fmla="*/ 2182619 w 4011419"/>
              <a:gd name="connsiteY36" fmla="*/ 2256311 h 2315688"/>
              <a:gd name="connsiteX37" fmla="*/ 2099492 w 4011419"/>
              <a:gd name="connsiteY37" fmla="*/ 2268187 h 2315688"/>
              <a:gd name="connsiteX38" fmla="*/ 2028240 w 4011419"/>
              <a:gd name="connsiteY38" fmla="*/ 2291937 h 2315688"/>
              <a:gd name="connsiteX39" fmla="*/ 1861985 w 4011419"/>
              <a:gd name="connsiteY39" fmla="*/ 2303813 h 2315688"/>
              <a:gd name="connsiteX40" fmla="*/ 1755108 w 4011419"/>
              <a:gd name="connsiteY40" fmla="*/ 2315688 h 2315688"/>
              <a:gd name="connsiteX41" fmla="*/ 1351346 w 4011419"/>
              <a:gd name="connsiteY41" fmla="*/ 2303813 h 2315688"/>
              <a:gd name="connsiteX42" fmla="*/ 1101965 w 4011419"/>
              <a:gd name="connsiteY42" fmla="*/ 2291937 h 2315688"/>
              <a:gd name="connsiteX43" fmla="*/ 947585 w 4011419"/>
              <a:gd name="connsiteY43" fmla="*/ 2256311 h 2315688"/>
              <a:gd name="connsiteX44" fmla="*/ 900084 w 4011419"/>
              <a:gd name="connsiteY44" fmla="*/ 2220685 h 2315688"/>
              <a:gd name="connsiteX45" fmla="*/ 864458 w 4011419"/>
              <a:gd name="connsiteY45" fmla="*/ 2196935 h 2315688"/>
              <a:gd name="connsiteX46" fmla="*/ 828832 w 4011419"/>
              <a:gd name="connsiteY46" fmla="*/ 2161309 h 2315688"/>
              <a:gd name="connsiteX47" fmla="*/ 781331 w 4011419"/>
              <a:gd name="connsiteY47" fmla="*/ 2149433 h 2315688"/>
              <a:gd name="connsiteX48" fmla="*/ 733830 w 4011419"/>
              <a:gd name="connsiteY48" fmla="*/ 2078182 h 2315688"/>
              <a:gd name="connsiteX49" fmla="*/ 710079 w 4011419"/>
              <a:gd name="connsiteY49" fmla="*/ 2042556 h 2315688"/>
              <a:gd name="connsiteX50" fmla="*/ 638827 w 4011419"/>
              <a:gd name="connsiteY50" fmla="*/ 1971304 h 2315688"/>
              <a:gd name="connsiteX51" fmla="*/ 579450 w 4011419"/>
              <a:gd name="connsiteY51" fmla="*/ 1911927 h 2315688"/>
              <a:gd name="connsiteX52" fmla="*/ 531949 w 4011419"/>
              <a:gd name="connsiteY52" fmla="*/ 1852550 h 2315688"/>
              <a:gd name="connsiteX53" fmla="*/ 520074 w 4011419"/>
              <a:gd name="connsiteY53" fmla="*/ 1816924 h 2315688"/>
              <a:gd name="connsiteX54" fmla="*/ 496323 w 4011419"/>
              <a:gd name="connsiteY54" fmla="*/ 1781298 h 2315688"/>
              <a:gd name="connsiteX55" fmla="*/ 448822 w 4011419"/>
              <a:gd name="connsiteY55" fmla="*/ 1710046 h 2315688"/>
              <a:gd name="connsiteX56" fmla="*/ 401320 w 4011419"/>
              <a:gd name="connsiteY56" fmla="*/ 1638795 h 2315688"/>
              <a:gd name="connsiteX57" fmla="*/ 365695 w 4011419"/>
              <a:gd name="connsiteY57" fmla="*/ 1567543 h 2315688"/>
              <a:gd name="connsiteX58" fmla="*/ 341944 w 4011419"/>
              <a:gd name="connsiteY58" fmla="*/ 1531917 h 2315688"/>
              <a:gd name="connsiteX59" fmla="*/ 330069 w 4011419"/>
              <a:gd name="connsiteY59" fmla="*/ 1496291 h 2315688"/>
              <a:gd name="connsiteX60" fmla="*/ 282567 w 4011419"/>
              <a:gd name="connsiteY60" fmla="*/ 1425039 h 2315688"/>
              <a:gd name="connsiteX61" fmla="*/ 258817 w 4011419"/>
              <a:gd name="connsiteY61" fmla="*/ 1389413 h 2315688"/>
              <a:gd name="connsiteX62" fmla="*/ 246941 w 4011419"/>
              <a:gd name="connsiteY62" fmla="*/ 1353787 h 2315688"/>
              <a:gd name="connsiteX63" fmla="*/ 199440 w 4011419"/>
              <a:gd name="connsiteY63" fmla="*/ 1282535 h 2315688"/>
              <a:gd name="connsiteX64" fmla="*/ 175689 w 4011419"/>
              <a:gd name="connsiteY64" fmla="*/ 1246909 h 2315688"/>
              <a:gd name="connsiteX65" fmla="*/ 140063 w 4011419"/>
              <a:gd name="connsiteY65" fmla="*/ 1211283 h 2315688"/>
              <a:gd name="connsiteX66" fmla="*/ 128188 w 4011419"/>
              <a:gd name="connsiteY66" fmla="*/ 1175657 h 2315688"/>
              <a:gd name="connsiteX67" fmla="*/ 80687 w 4011419"/>
              <a:gd name="connsiteY67" fmla="*/ 1104405 h 2315688"/>
              <a:gd name="connsiteX68" fmla="*/ 33185 w 4011419"/>
              <a:gd name="connsiteY68" fmla="*/ 997527 h 2315688"/>
              <a:gd name="connsiteX69" fmla="*/ 33185 w 4011419"/>
              <a:gd name="connsiteY69" fmla="*/ 760020 h 2315688"/>
              <a:gd name="connsiteX70" fmla="*/ 116313 w 4011419"/>
              <a:gd name="connsiteY70" fmla="*/ 653143 h 2315688"/>
              <a:gd name="connsiteX71" fmla="*/ 151939 w 4011419"/>
              <a:gd name="connsiteY71" fmla="*/ 629392 h 2315688"/>
              <a:gd name="connsiteX72" fmla="*/ 187565 w 4011419"/>
              <a:gd name="connsiteY72" fmla="*/ 617517 h 2315688"/>
              <a:gd name="connsiteX73" fmla="*/ 223191 w 4011419"/>
              <a:gd name="connsiteY73" fmla="*/ 593766 h 2315688"/>
              <a:gd name="connsiteX74" fmla="*/ 508198 w 4011419"/>
              <a:gd name="connsiteY74" fmla="*/ 593766 h 2315688"/>
              <a:gd name="connsiteX75" fmla="*/ 579450 w 4011419"/>
              <a:gd name="connsiteY75" fmla="*/ 617517 h 2315688"/>
              <a:gd name="connsiteX76" fmla="*/ 615076 w 4011419"/>
              <a:gd name="connsiteY76" fmla="*/ 629392 h 2315688"/>
              <a:gd name="connsiteX77" fmla="*/ 650702 w 4011419"/>
              <a:gd name="connsiteY77" fmla="*/ 665018 h 2315688"/>
              <a:gd name="connsiteX78" fmla="*/ 686328 w 4011419"/>
              <a:gd name="connsiteY78" fmla="*/ 688769 h 2315688"/>
              <a:gd name="connsiteX79" fmla="*/ 793206 w 4011419"/>
              <a:gd name="connsiteY79" fmla="*/ 795646 h 2315688"/>
              <a:gd name="connsiteX80" fmla="*/ 816957 w 4011419"/>
              <a:gd name="connsiteY80" fmla="*/ 831272 h 2315688"/>
              <a:gd name="connsiteX81" fmla="*/ 852583 w 4011419"/>
              <a:gd name="connsiteY81" fmla="*/ 866898 h 2315688"/>
              <a:gd name="connsiteX82" fmla="*/ 864458 w 4011419"/>
              <a:gd name="connsiteY82" fmla="*/ 902524 h 2315688"/>
              <a:gd name="connsiteX83" fmla="*/ 923835 w 4011419"/>
              <a:gd name="connsiteY83" fmla="*/ 973776 h 2315688"/>
              <a:gd name="connsiteX84" fmla="*/ 935710 w 4011419"/>
              <a:gd name="connsiteY84" fmla="*/ 1009402 h 2315688"/>
              <a:gd name="connsiteX85" fmla="*/ 1030713 w 4011419"/>
              <a:gd name="connsiteY85" fmla="*/ 1116280 h 2315688"/>
              <a:gd name="connsiteX86" fmla="*/ 1066339 w 4011419"/>
              <a:gd name="connsiteY86" fmla="*/ 1140031 h 2315688"/>
              <a:gd name="connsiteX87" fmla="*/ 1101965 w 4011419"/>
              <a:gd name="connsiteY87" fmla="*/ 1175657 h 2315688"/>
              <a:gd name="connsiteX88" fmla="*/ 1137591 w 4011419"/>
              <a:gd name="connsiteY88" fmla="*/ 1199407 h 2315688"/>
              <a:gd name="connsiteX89" fmla="*/ 1208843 w 4011419"/>
              <a:gd name="connsiteY89" fmla="*/ 1223158 h 2315688"/>
              <a:gd name="connsiteX90" fmla="*/ 1398848 w 4011419"/>
              <a:gd name="connsiteY90" fmla="*/ 1211283 h 2315688"/>
              <a:gd name="connsiteX91" fmla="*/ 1505726 w 4011419"/>
              <a:gd name="connsiteY91" fmla="*/ 1151906 h 2315688"/>
              <a:gd name="connsiteX92" fmla="*/ 1588853 w 4011419"/>
              <a:gd name="connsiteY92" fmla="*/ 1045028 h 2315688"/>
              <a:gd name="connsiteX93" fmla="*/ 1636354 w 4011419"/>
              <a:gd name="connsiteY93" fmla="*/ 973776 h 2315688"/>
              <a:gd name="connsiteX94" fmla="*/ 1671980 w 4011419"/>
              <a:gd name="connsiteY94" fmla="*/ 938150 h 2315688"/>
              <a:gd name="connsiteX95" fmla="*/ 1707606 w 4011419"/>
              <a:gd name="connsiteY95" fmla="*/ 866898 h 2315688"/>
              <a:gd name="connsiteX96" fmla="*/ 1743232 w 4011419"/>
              <a:gd name="connsiteY96" fmla="*/ 795646 h 2315688"/>
              <a:gd name="connsiteX97" fmla="*/ 1755108 w 4011419"/>
              <a:gd name="connsiteY97" fmla="*/ 748145 h 2315688"/>
              <a:gd name="connsiteX98" fmla="*/ 1838235 w 4011419"/>
              <a:gd name="connsiteY98" fmla="*/ 641267 h 2315688"/>
              <a:gd name="connsiteX99" fmla="*/ 1897611 w 4011419"/>
              <a:gd name="connsiteY99" fmla="*/ 581891 h 2315688"/>
              <a:gd name="connsiteX100" fmla="*/ 1921362 w 4011419"/>
              <a:gd name="connsiteY100" fmla="*/ 546265 h 2315688"/>
              <a:gd name="connsiteX101" fmla="*/ 1992614 w 4011419"/>
              <a:gd name="connsiteY101" fmla="*/ 486888 h 2315688"/>
              <a:gd name="connsiteX102" fmla="*/ 2040115 w 4011419"/>
              <a:gd name="connsiteY102" fmla="*/ 451262 h 2315688"/>
              <a:gd name="connsiteX103" fmla="*/ 2111367 w 4011419"/>
              <a:gd name="connsiteY103" fmla="*/ 403761 h 2315688"/>
              <a:gd name="connsiteX104" fmla="*/ 2158869 w 4011419"/>
              <a:gd name="connsiteY104" fmla="*/ 368135 h 2315688"/>
              <a:gd name="connsiteX105" fmla="*/ 2265746 w 4011419"/>
              <a:gd name="connsiteY105" fmla="*/ 296883 h 2315688"/>
              <a:gd name="connsiteX106" fmla="*/ 2301372 w 4011419"/>
              <a:gd name="connsiteY106" fmla="*/ 273132 h 2315688"/>
              <a:gd name="connsiteX107" fmla="*/ 2336998 w 4011419"/>
              <a:gd name="connsiteY107" fmla="*/ 249382 h 2315688"/>
              <a:gd name="connsiteX108" fmla="*/ 2384500 w 4011419"/>
              <a:gd name="connsiteY108" fmla="*/ 213756 h 2315688"/>
              <a:gd name="connsiteX109" fmla="*/ 2420126 w 4011419"/>
              <a:gd name="connsiteY109" fmla="*/ 201880 h 2315688"/>
              <a:gd name="connsiteX110" fmla="*/ 2586380 w 4011419"/>
              <a:gd name="connsiteY110" fmla="*/ 142504 h 2315688"/>
              <a:gd name="connsiteX111" fmla="*/ 2633882 w 4011419"/>
              <a:gd name="connsiteY111" fmla="*/ 106878 h 2315688"/>
              <a:gd name="connsiteX112" fmla="*/ 2693258 w 4011419"/>
              <a:gd name="connsiteY112" fmla="*/ 95002 h 2315688"/>
              <a:gd name="connsiteX113" fmla="*/ 2728884 w 4011419"/>
              <a:gd name="connsiteY113" fmla="*/ 83127 h 2315688"/>
              <a:gd name="connsiteX114" fmla="*/ 2776385 w 4011419"/>
              <a:gd name="connsiteY114" fmla="*/ 71252 h 2315688"/>
              <a:gd name="connsiteX115" fmla="*/ 2812011 w 4011419"/>
              <a:gd name="connsiteY115" fmla="*/ 47501 h 2315688"/>
              <a:gd name="connsiteX116" fmla="*/ 2966391 w 4011419"/>
              <a:gd name="connsiteY116" fmla="*/ 23750 h 2315688"/>
              <a:gd name="connsiteX117" fmla="*/ 3192022 w 4011419"/>
              <a:gd name="connsiteY117" fmla="*/ 0 h 2315688"/>
              <a:gd name="connsiteX118" fmla="*/ 3690785 w 4011419"/>
              <a:gd name="connsiteY118" fmla="*/ 11875 h 2315688"/>
              <a:gd name="connsiteX119" fmla="*/ 3738287 w 4011419"/>
              <a:gd name="connsiteY119" fmla="*/ 23750 h 2315688"/>
              <a:gd name="connsiteX120" fmla="*/ 3809539 w 4011419"/>
              <a:gd name="connsiteY120" fmla="*/ 47501 h 2315688"/>
              <a:gd name="connsiteX121" fmla="*/ 3845165 w 4011419"/>
              <a:gd name="connsiteY121" fmla="*/ 71252 h 2315688"/>
              <a:gd name="connsiteX122" fmla="*/ 3880791 w 4011419"/>
              <a:gd name="connsiteY122" fmla="*/ 83127 h 2315688"/>
              <a:gd name="connsiteX123" fmla="*/ 3904541 w 4011419"/>
              <a:gd name="connsiteY123" fmla="*/ 118753 h 2315688"/>
              <a:gd name="connsiteX124" fmla="*/ 3940167 w 4011419"/>
              <a:gd name="connsiteY124" fmla="*/ 142504 h 2315688"/>
              <a:gd name="connsiteX125" fmla="*/ 3975793 w 4011419"/>
              <a:gd name="connsiteY125" fmla="*/ 213756 h 2315688"/>
              <a:gd name="connsiteX126" fmla="*/ 4011419 w 4011419"/>
              <a:gd name="connsiteY126" fmla="*/ 332509 h 2315688"/>
              <a:gd name="connsiteX127" fmla="*/ 3987669 w 4011419"/>
              <a:gd name="connsiteY127" fmla="*/ 451262 h 2315688"/>
              <a:gd name="connsiteX128" fmla="*/ 3963918 w 4011419"/>
              <a:gd name="connsiteY128" fmla="*/ 486888 h 2315688"/>
              <a:gd name="connsiteX129" fmla="*/ 3928292 w 4011419"/>
              <a:gd name="connsiteY129" fmla="*/ 522514 h 2315688"/>
              <a:gd name="connsiteX130" fmla="*/ 3904541 w 4011419"/>
              <a:gd name="connsiteY130" fmla="*/ 558140 h 2315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Lst>
            <a:rect l="l" t="t" r="r" b="b"/>
            <a:pathLst>
              <a:path w="4011419" h="2315688">
                <a:moveTo>
                  <a:pt x="3868915" y="522514"/>
                </a:moveTo>
                <a:cubicBezTo>
                  <a:pt x="3864957" y="538348"/>
                  <a:pt x="3860580" y="554083"/>
                  <a:pt x="3857040" y="570015"/>
                </a:cubicBezTo>
                <a:cubicBezTo>
                  <a:pt x="3852662" y="589719"/>
                  <a:pt x="3851548" y="610244"/>
                  <a:pt x="3845165" y="629392"/>
                </a:cubicBezTo>
                <a:cubicBezTo>
                  <a:pt x="3839567" y="646186"/>
                  <a:pt x="3828387" y="660622"/>
                  <a:pt x="3821414" y="676893"/>
                </a:cubicBezTo>
                <a:cubicBezTo>
                  <a:pt x="3816483" y="688399"/>
                  <a:pt x="3815618" y="701577"/>
                  <a:pt x="3809539" y="712519"/>
                </a:cubicBezTo>
                <a:cubicBezTo>
                  <a:pt x="3795676" y="737472"/>
                  <a:pt x="3762037" y="783771"/>
                  <a:pt x="3762037" y="783771"/>
                </a:cubicBezTo>
                <a:cubicBezTo>
                  <a:pt x="3758079" y="799605"/>
                  <a:pt x="3757461" y="816674"/>
                  <a:pt x="3750162" y="831272"/>
                </a:cubicBezTo>
                <a:cubicBezTo>
                  <a:pt x="3715526" y="900545"/>
                  <a:pt x="3716021" y="893618"/>
                  <a:pt x="3667035" y="926275"/>
                </a:cubicBezTo>
                <a:cubicBezTo>
                  <a:pt x="3655133" y="961979"/>
                  <a:pt x="3656986" y="966834"/>
                  <a:pt x="3631409" y="997527"/>
                </a:cubicBezTo>
                <a:cubicBezTo>
                  <a:pt x="3620658" y="1010429"/>
                  <a:pt x="3606418" y="1020155"/>
                  <a:pt x="3595783" y="1033153"/>
                </a:cubicBezTo>
                <a:cubicBezTo>
                  <a:pt x="3473790" y="1182256"/>
                  <a:pt x="3569774" y="1082913"/>
                  <a:pt x="3488905" y="1163782"/>
                </a:cubicBezTo>
                <a:cubicBezTo>
                  <a:pt x="3466224" y="1231825"/>
                  <a:pt x="3494234" y="1170327"/>
                  <a:pt x="3429528" y="1235033"/>
                </a:cubicBezTo>
                <a:cubicBezTo>
                  <a:pt x="3415533" y="1249028"/>
                  <a:pt x="3406783" y="1267507"/>
                  <a:pt x="3393902" y="1282535"/>
                </a:cubicBezTo>
                <a:cubicBezTo>
                  <a:pt x="3382972" y="1295286"/>
                  <a:pt x="3370151" y="1306286"/>
                  <a:pt x="3358276" y="1318161"/>
                </a:cubicBezTo>
                <a:cubicBezTo>
                  <a:pt x="3354318" y="1330036"/>
                  <a:pt x="3353345" y="1343372"/>
                  <a:pt x="3346401" y="1353787"/>
                </a:cubicBezTo>
                <a:cubicBezTo>
                  <a:pt x="3337085" y="1367761"/>
                  <a:pt x="3321705" y="1376662"/>
                  <a:pt x="3310775" y="1389413"/>
                </a:cubicBezTo>
                <a:cubicBezTo>
                  <a:pt x="3297894" y="1404440"/>
                  <a:pt x="3286653" y="1420809"/>
                  <a:pt x="3275149" y="1436914"/>
                </a:cubicBezTo>
                <a:cubicBezTo>
                  <a:pt x="3266853" y="1448528"/>
                  <a:pt x="3259694" y="1460926"/>
                  <a:pt x="3251398" y="1472540"/>
                </a:cubicBezTo>
                <a:cubicBezTo>
                  <a:pt x="3239894" y="1488645"/>
                  <a:pt x="3227276" y="1503935"/>
                  <a:pt x="3215772" y="1520041"/>
                </a:cubicBezTo>
                <a:cubicBezTo>
                  <a:pt x="3207476" y="1531655"/>
                  <a:pt x="3201159" y="1544703"/>
                  <a:pt x="3192022" y="1555667"/>
                </a:cubicBezTo>
                <a:cubicBezTo>
                  <a:pt x="3181271" y="1568569"/>
                  <a:pt x="3168271" y="1579418"/>
                  <a:pt x="3156396" y="1591293"/>
                </a:cubicBezTo>
                <a:cubicBezTo>
                  <a:pt x="3136195" y="1651892"/>
                  <a:pt x="3157415" y="1605938"/>
                  <a:pt x="3108895" y="1662545"/>
                </a:cubicBezTo>
                <a:cubicBezTo>
                  <a:pt x="3096015" y="1677572"/>
                  <a:pt x="3087264" y="1696051"/>
                  <a:pt x="3073269" y="1710046"/>
                </a:cubicBezTo>
                <a:cubicBezTo>
                  <a:pt x="3063177" y="1720138"/>
                  <a:pt x="3048310" y="1724315"/>
                  <a:pt x="3037643" y="1733797"/>
                </a:cubicBezTo>
                <a:lnTo>
                  <a:pt x="2930765" y="1840675"/>
                </a:lnTo>
                <a:cubicBezTo>
                  <a:pt x="2916770" y="1854670"/>
                  <a:pt x="2898291" y="1863420"/>
                  <a:pt x="2883263" y="1876301"/>
                </a:cubicBezTo>
                <a:cubicBezTo>
                  <a:pt x="2870512" y="1887231"/>
                  <a:pt x="2860539" y="1901176"/>
                  <a:pt x="2847637" y="1911927"/>
                </a:cubicBezTo>
                <a:cubicBezTo>
                  <a:pt x="2816942" y="1937506"/>
                  <a:pt x="2812092" y="1935651"/>
                  <a:pt x="2776385" y="1947553"/>
                </a:cubicBezTo>
                <a:cubicBezTo>
                  <a:pt x="2764510" y="1955470"/>
                  <a:pt x="2750851" y="1961212"/>
                  <a:pt x="2740759" y="1971304"/>
                </a:cubicBezTo>
                <a:cubicBezTo>
                  <a:pt x="2730667" y="1981396"/>
                  <a:pt x="2727750" y="1997532"/>
                  <a:pt x="2717009" y="2006930"/>
                </a:cubicBezTo>
                <a:cubicBezTo>
                  <a:pt x="2660455" y="2056415"/>
                  <a:pt x="2657281" y="2051550"/>
                  <a:pt x="2598256" y="2066306"/>
                </a:cubicBezTo>
                <a:cubicBezTo>
                  <a:pt x="2582422" y="2074223"/>
                  <a:pt x="2566125" y="2081274"/>
                  <a:pt x="2550754" y="2090057"/>
                </a:cubicBezTo>
                <a:cubicBezTo>
                  <a:pt x="2538362" y="2097138"/>
                  <a:pt x="2527658" y="2106973"/>
                  <a:pt x="2515128" y="2113807"/>
                </a:cubicBezTo>
                <a:cubicBezTo>
                  <a:pt x="2484046" y="2130761"/>
                  <a:pt x="2449585" y="2141670"/>
                  <a:pt x="2420126" y="2161309"/>
                </a:cubicBezTo>
                <a:cubicBezTo>
                  <a:pt x="2408251" y="2169226"/>
                  <a:pt x="2397265" y="2178676"/>
                  <a:pt x="2384500" y="2185059"/>
                </a:cubicBezTo>
                <a:cubicBezTo>
                  <a:pt x="2367458" y="2193580"/>
                  <a:pt x="2316599" y="2205003"/>
                  <a:pt x="2301372" y="2208810"/>
                </a:cubicBezTo>
                <a:cubicBezTo>
                  <a:pt x="2231479" y="2243757"/>
                  <a:pt x="2270665" y="2226963"/>
                  <a:pt x="2182619" y="2256311"/>
                </a:cubicBezTo>
                <a:cubicBezTo>
                  <a:pt x="2156065" y="2265162"/>
                  <a:pt x="2127201" y="2264228"/>
                  <a:pt x="2099492" y="2268187"/>
                </a:cubicBezTo>
                <a:lnTo>
                  <a:pt x="2028240" y="2291937"/>
                </a:lnTo>
                <a:cubicBezTo>
                  <a:pt x="1975531" y="2309506"/>
                  <a:pt x="1917336" y="2299000"/>
                  <a:pt x="1861985" y="2303813"/>
                </a:cubicBezTo>
                <a:cubicBezTo>
                  <a:pt x="1826275" y="2306918"/>
                  <a:pt x="1790734" y="2311730"/>
                  <a:pt x="1755108" y="2315688"/>
                </a:cubicBezTo>
                <a:lnTo>
                  <a:pt x="1351346" y="2303813"/>
                </a:lnTo>
                <a:cubicBezTo>
                  <a:pt x="1268180" y="2300789"/>
                  <a:pt x="1184799" y="2299953"/>
                  <a:pt x="1101965" y="2291937"/>
                </a:cubicBezTo>
                <a:cubicBezTo>
                  <a:pt x="1028104" y="2284789"/>
                  <a:pt x="1003781" y="2275044"/>
                  <a:pt x="947585" y="2256311"/>
                </a:cubicBezTo>
                <a:cubicBezTo>
                  <a:pt x="931751" y="2244436"/>
                  <a:pt x="916190" y="2232189"/>
                  <a:pt x="900084" y="2220685"/>
                </a:cubicBezTo>
                <a:cubicBezTo>
                  <a:pt x="888470" y="2212389"/>
                  <a:pt x="875422" y="2206072"/>
                  <a:pt x="864458" y="2196935"/>
                </a:cubicBezTo>
                <a:cubicBezTo>
                  <a:pt x="851556" y="2186184"/>
                  <a:pt x="843413" y="2169641"/>
                  <a:pt x="828832" y="2161309"/>
                </a:cubicBezTo>
                <a:cubicBezTo>
                  <a:pt x="814661" y="2153211"/>
                  <a:pt x="797165" y="2153392"/>
                  <a:pt x="781331" y="2149433"/>
                </a:cubicBezTo>
                <a:cubicBezTo>
                  <a:pt x="760462" y="2086824"/>
                  <a:pt x="783249" y="2137484"/>
                  <a:pt x="733830" y="2078182"/>
                </a:cubicBezTo>
                <a:cubicBezTo>
                  <a:pt x="724693" y="2067218"/>
                  <a:pt x="719561" y="2053223"/>
                  <a:pt x="710079" y="2042556"/>
                </a:cubicBezTo>
                <a:cubicBezTo>
                  <a:pt x="687764" y="2017452"/>
                  <a:pt x="662578" y="1995055"/>
                  <a:pt x="638827" y="1971304"/>
                </a:cubicBezTo>
                <a:cubicBezTo>
                  <a:pt x="565455" y="1897932"/>
                  <a:pt x="662999" y="1939776"/>
                  <a:pt x="579450" y="1911927"/>
                </a:cubicBezTo>
                <a:cubicBezTo>
                  <a:pt x="549602" y="1822380"/>
                  <a:pt x="593337" y="1929286"/>
                  <a:pt x="531949" y="1852550"/>
                </a:cubicBezTo>
                <a:cubicBezTo>
                  <a:pt x="524129" y="1842775"/>
                  <a:pt x="525672" y="1828120"/>
                  <a:pt x="520074" y="1816924"/>
                </a:cubicBezTo>
                <a:cubicBezTo>
                  <a:pt x="513691" y="1804158"/>
                  <a:pt x="504240" y="1793173"/>
                  <a:pt x="496323" y="1781298"/>
                </a:cubicBezTo>
                <a:cubicBezTo>
                  <a:pt x="473613" y="1713166"/>
                  <a:pt x="500711" y="1776759"/>
                  <a:pt x="448822" y="1710046"/>
                </a:cubicBezTo>
                <a:cubicBezTo>
                  <a:pt x="431297" y="1687514"/>
                  <a:pt x="417154" y="1662545"/>
                  <a:pt x="401320" y="1638795"/>
                </a:cubicBezTo>
                <a:cubicBezTo>
                  <a:pt x="333257" y="1536702"/>
                  <a:pt x="414858" y="1665870"/>
                  <a:pt x="365695" y="1567543"/>
                </a:cubicBezTo>
                <a:cubicBezTo>
                  <a:pt x="359312" y="1554777"/>
                  <a:pt x="349861" y="1543792"/>
                  <a:pt x="341944" y="1531917"/>
                </a:cubicBezTo>
                <a:cubicBezTo>
                  <a:pt x="337986" y="1520042"/>
                  <a:pt x="336148" y="1507233"/>
                  <a:pt x="330069" y="1496291"/>
                </a:cubicBezTo>
                <a:cubicBezTo>
                  <a:pt x="316206" y="1471338"/>
                  <a:pt x="298401" y="1448790"/>
                  <a:pt x="282567" y="1425039"/>
                </a:cubicBezTo>
                <a:lnTo>
                  <a:pt x="258817" y="1389413"/>
                </a:lnTo>
                <a:cubicBezTo>
                  <a:pt x="251874" y="1378997"/>
                  <a:pt x="253020" y="1364729"/>
                  <a:pt x="246941" y="1353787"/>
                </a:cubicBezTo>
                <a:cubicBezTo>
                  <a:pt x="233078" y="1328834"/>
                  <a:pt x="215274" y="1306286"/>
                  <a:pt x="199440" y="1282535"/>
                </a:cubicBezTo>
                <a:cubicBezTo>
                  <a:pt x="191523" y="1270660"/>
                  <a:pt x="185781" y="1257001"/>
                  <a:pt x="175689" y="1246909"/>
                </a:cubicBezTo>
                <a:lnTo>
                  <a:pt x="140063" y="1211283"/>
                </a:lnTo>
                <a:cubicBezTo>
                  <a:pt x="136105" y="1199408"/>
                  <a:pt x="134267" y="1186599"/>
                  <a:pt x="128188" y="1175657"/>
                </a:cubicBezTo>
                <a:cubicBezTo>
                  <a:pt x="114326" y="1150704"/>
                  <a:pt x="89714" y="1131485"/>
                  <a:pt x="80687" y="1104405"/>
                </a:cubicBezTo>
                <a:cubicBezTo>
                  <a:pt x="52423" y="1019613"/>
                  <a:pt x="70823" y="1053984"/>
                  <a:pt x="33185" y="997527"/>
                </a:cubicBezTo>
                <a:cubicBezTo>
                  <a:pt x="3814" y="909412"/>
                  <a:pt x="0" y="912670"/>
                  <a:pt x="33185" y="760020"/>
                </a:cubicBezTo>
                <a:cubicBezTo>
                  <a:pt x="39043" y="733071"/>
                  <a:pt x="90485" y="674666"/>
                  <a:pt x="116313" y="653143"/>
                </a:cubicBezTo>
                <a:cubicBezTo>
                  <a:pt x="127277" y="644006"/>
                  <a:pt x="139173" y="635775"/>
                  <a:pt x="151939" y="629392"/>
                </a:cubicBezTo>
                <a:cubicBezTo>
                  <a:pt x="163135" y="623794"/>
                  <a:pt x="175690" y="621475"/>
                  <a:pt x="187565" y="617517"/>
                </a:cubicBezTo>
                <a:cubicBezTo>
                  <a:pt x="199440" y="609600"/>
                  <a:pt x="210073" y="599388"/>
                  <a:pt x="223191" y="593766"/>
                </a:cubicBezTo>
                <a:cubicBezTo>
                  <a:pt x="301173" y="560345"/>
                  <a:pt x="479846" y="592348"/>
                  <a:pt x="508198" y="593766"/>
                </a:cubicBezTo>
                <a:lnTo>
                  <a:pt x="579450" y="617517"/>
                </a:lnTo>
                <a:lnTo>
                  <a:pt x="615076" y="629392"/>
                </a:lnTo>
                <a:cubicBezTo>
                  <a:pt x="626951" y="641267"/>
                  <a:pt x="637800" y="654267"/>
                  <a:pt x="650702" y="665018"/>
                </a:cubicBezTo>
                <a:cubicBezTo>
                  <a:pt x="661666" y="674155"/>
                  <a:pt x="675661" y="679287"/>
                  <a:pt x="686328" y="688769"/>
                </a:cubicBezTo>
                <a:cubicBezTo>
                  <a:pt x="686338" y="688778"/>
                  <a:pt x="775388" y="777828"/>
                  <a:pt x="793206" y="795646"/>
                </a:cubicBezTo>
                <a:cubicBezTo>
                  <a:pt x="803298" y="805738"/>
                  <a:pt x="807820" y="820308"/>
                  <a:pt x="816957" y="831272"/>
                </a:cubicBezTo>
                <a:cubicBezTo>
                  <a:pt x="827708" y="844174"/>
                  <a:pt x="840708" y="855023"/>
                  <a:pt x="852583" y="866898"/>
                </a:cubicBezTo>
                <a:cubicBezTo>
                  <a:pt x="856541" y="878773"/>
                  <a:pt x="858860" y="891328"/>
                  <a:pt x="864458" y="902524"/>
                </a:cubicBezTo>
                <a:cubicBezTo>
                  <a:pt x="880991" y="935589"/>
                  <a:pt x="897572" y="947513"/>
                  <a:pt x="923835" y="973776"/>
                </a:cubicBezTo>
                <a:cubicBezTo>
                  <a:pt x="927793" y="985651"/>
                  <a:pt x="930112" y="998206"/>
                  <a:pt x="935710" y="1009402"/>
                </a:cubicBezTo>
                <a:cubicBezTo>
                  <a:pt x="956900" y="1051783"/>
                  <a:pt x="999242" y="1084809"/>
                  <a:pt x="1030713" y="1116280"/>
                </a:cubicBezTo>
                <a:cubicBezTo>
                  <a:pt x="1040805" y="1126372"/>
                  <a:pt x="1055375" y="1130894"/>
                  <a:pt x="1066339" y="1140031"/>
                </a:cubicBezTo>
                <a:cubicBezTo>
                  <a:pt x="1079241" y="1150782"/>
                  <a:pt x="1089063" y="1164906"/>
                  <a:pt x="1101965" y="1175657"/>
                </a:cubicBezTo>
                <a:cubicBezTo>
                  <a:pt x="1112929" y="1184794"/>
                  <a:pt x="1124549" y="1193611"/>
                  <a:pt x="1137591" y="1199407"/>
                </a:cubicBezTo>
                <a:cubicBezTo>
                  <a:pt x="1160469" y="1209575"/>
                  <a:pt x="1208843" y="1223158"/>
                  <a:pt x="1208843" y="1223158"/>
                </a:cubicBezTo>
                <a:cubicBezTo>
                  <a:pt x="1272178" y="1219200"/>
                  <a:pt x="1335738" y="1217926"/>
                  <a:pt x="1398848" y="1211283"/>
                </a:cubicBezTo>
                <a:cubicBezTo>
                  <a:pt x="1436077" y="1207364"/>
                  <a:pt x="1482153" y="1167621"/>
                  <a:pt x="1505726" y="1151906"/>
                </a:cubicBezTo>
                <a:cubicBezTo>
                  <a:pt x="1539212" y="1129582"/>
                  <a:pt x="1569979" y="1073338"/>
                  <a:pt x="1588853" y="1045028"/>
                </a:cubicBezTo>
                <a:lnTo>
                  <a:pt x="1636354" y="973776"/>
                </a:lnTo>
                <a:cubicBezTo>
                  <a:pt x="1645670" y="959802"/>
                  <a:pt x="1660105" y="950025"/>
                  <a:pt x="1671980" y="938150"/>
                </a:cubicBezTo>
                <a:cubicBezTo>
                  <a:pt x="1701831" y="848603"/>
                  <a:pt x="1661564" y="958981"/>
                  <a:pt x="1707606" y="866898"/>
                </a:cubicBezTo>
                <a:cubicBezTo>
                  <a:pt x="1756772" y="768566"/>
                  <a:pt x="1675168" y="897744"/>
                  <a:pt x="1743232" y="795646"/>
                </a:cubicBezTo>
                <a:cubicBezTo>
                  <a:pt x="1747191" y="779812"/>
                  <a:pt x="1747809" y="762743"/>
                  <a:pt x="1755108" y="748145"/>
                </a:cubicBezTo>
                <a:cubicBezTo>
                  <a:pt x="1783517" y="691327"/>
                  <a:pt x="1799138" y="680364"/>
                  <a:pt x="1838235" y="641267"/>
                </a:cubicBezTo>
                <a:cubicBezTo>
                  <a:pt x="1862093" y="569691"/>
                  <a:pt x="1829884" y="638330"/>
                  <a:pt x="1897611" y="581891"/>
                </a:cubicBezTo>
                <a:cubicBezTo>
                  <a:pt x="1908575" y="572754"/>
                  <a:pt x="1912225" y="557229"/>
                  <a:pt x="1921362" y="546265"/>
                </a:cubicBezTo>
                <a:cubicBezTo>
                  <a:pt x="1953977" y="507127"/>
                  <a:pt x="1954150" y="514363"/>
                  <a:pt x="1992614" y="486888"/>
                </a:cubicBezTo>
                <a:cubicBezTo>
                  <a:pt x="2008719" y="475384"/>
                  <a:pt x="2023901" y="462612"/>
                  <a:pt x="2040115" y="451262"/>
                </a:cubicBezTo>
                <a:cubicBezTo>
                  <a:pt x="2063500" y="434893"/>
                  <a:pt x="2088531" y="420888"/>
                  <a:pt x="2111367" y="403761"/>
                </a:cubicBezTo>
                <a:cubicBezTo>
                  <a:pt x="2127201" y="391886"/>
                  <a:pt x="2142654" y="379485"/>
                  <a:pt x="2158869" y="368135"/>
                </a:cubicBezTo>
                <a:cubicBezTo>
                  <a:pt x="2158977" y="368059"/>
                  <a:pt x="2247878" y="308795"/>
                  <a:pt x="2265746" y="296883"/>
                </a:cubicBezTo>
                <a:lnTo>
                  <a:pt x="2301372" y="273132"/>
                </a:lnTo>
                <a:cubicBezTo>
                  <a:pt x="2313247" y="265215"/>
                  <a:pt x="2325580" y="257945"/>
                  <a:pt x="2336998" y="249382"/>
                </a:cubicBezTo>
                <a:cubicBezTo>
                  <a:pt x="2352832" y="237507"/>
                  <a:pt x="2367315" y="223576"/>
                  <a:pt x="2384500" y="213756"/>
                </a:cubicBezTo>
                <a:cubicBezTo>
                  <a:pt x="2395368" y="207545"/>
                  <a:pt x="2408730" y="207060"/>
                  <a:pt x="2420126" y="201880"/>
                </a:cubicBezTo>
                <a:cubicBezTo>
                  <a:pt x="2555062" y="140545"/>
                  <a:pt x="2467692" y="162285"/>
                  <a:pt x="2586380" y="142504"/>
                </a:cubicBezTo>
                <a:cubicBezTo>
                  <a:pt x="2602214" y="130629"/>
                  <a:pt x="2615796" y="114917"/>
                  <a:pt x="2633882" y="106878"/>
                </a:cubicBezTo>
                <a:cubicBezTo>
                  <a:pt x="2652326" y="98680"/>
                  <a:pt x="2673677" y="99897"/>
                  <a:pt x="2693258" y="95002"/>
                </a:cubicBezTo>
                <a:cubicBezTo>
                  <a:pt x="2705402" y="91966"/>
                  <a:pt x="2716848" y="86566"/>
                  <a:pt x="2728884" y="83127"/>
                </a:cubicBezTo>
                <a:cubicBezTo>
                  <a:pt x="2744577" y="78643"/>
                  <a:pt x="2760551" y="75210"/>
                  <a:pt x="2776385" y="71252"/>
                </a:cubicBezTo>
                <a:cubicBezTo>
                  <a:pt x="2788260" y="63335"/>
                  <a:pt x="2798647" y="52512"/>
                  <a:pt x="2812011" y="47501"/>
                </a:cubicBezTo>
                <a:cubicBezTo>
                  <a:pt x="2839528" y="37182"/>
                  <a:pt x="2951215" y="25773"/>
                  <a:pt x="2966391" y="23750"/>
                </a:cubicBezTo>
                <a:cubicBezTo>
                  <a:pt x="3121511" y="3067"/>
                  <a:pt x="2979381" y="17720"/>
                  <a:pt x="3192022" y="0"/>
                </a:cubicBezTo>
                <a:lnTo>
                  <a:pt x="3690785" y="11875"/>
                </a:lnTo>
                <a:cubicBezTo>
                  <a:pt x="3707091" y="12584"/>
                  <a:pt x="3722654" y="19060"/>
                  <a:pt x="3738287" y="23750"/>
                </a:cubicBezTo>
                <a:cubicBezTo>
                  <a:pt x="3762267" y="30944"/>
                  <a:pt x="3809539" y="47501"/>
                  <a:pt x="3809539" y="47501"/>
                </a:cubicBezTo>
                <a:cubicBezTo>
                  <a:pt x="3821414" y="55418"/>
                  <a:pt x="3832399" y="64869"/>
                  <a:pt x="3845165" y="71252"/>
                </a:cubicBezTo>
                <a:cubicBezTo>
                  <a:pt x="3856361" y="76850"/>
                  <a:pt x="3871016" y="75307"/>
                  <a:pt x="3880791" y="83127"/>
                </a:cubicBezTo>
                <a:cubicBezTo>
                  <a:pt x="3891936" y="92043"/>
                  <a:pt x="3894449" y="108661"/>
                  <a:pt x="3904541" y="118753"/>
                </a:cubicBezTo>
                <a:cubicBezTo>
                  <a:pt x="3914633" y="128845"/>
                  <a:pt x="3928292" y="134587"/>
                  <a:pt x="3940167" y="142504"/>
                </a:cubicBezTo>
                <a:cubicBezTo>
                  <a:pt x="3983481" y="272439"/>
                  <a:pt x="3914401" y="75625"/>
                  <a:pt x="3975793" y="213756"/>
                </a:cubicBezTo>
                <a:cubicBezTo>
                  <a:pt x="3992317" y="250935"/>
                  <a:pt x="4001549" y="293027"/>
                  <a:pt x="4011419" y="332509"/>
                </a:cubicBezTo>
                <a:cubicBezTo>
                  <a:pt x="4007043" y="363140"/>
                  <a:pt x="4004250" y="418101"/>
                  <a:pt x="3987669" y="451262"/>
                </a:cubicBezTo>
                <a:cubicBezTo>
                  <a:pt x="3981286" y="464028"/>
                  <a:pt x="3973055" y="475924"/>
                  <a:pt x="3963918" y="486888"/>
                </a:cubicBezTo>
                <a:cubicBezTo>
                  <a:pt x="3953167" y="499790"/>
                  <a:pt x="3939043" y="509612"/>
                  <a:pt x="3928292" y="522514"/>
                </a:cubicBezTo>
                <a:cubicBezTo>
                  <a:pt x="3919155" y="533478"/>
                  <a:pt x="3904541" y="558140"/>
                  <a:pt x="3904541" y="558140"/>
                </a:cubicBezTo>
              </a:path>
            </a:pathLst>
          </a:custGeom>
          <a:ln w="57150">
            <a:solidFill>
              <a:srgbClr val="3333FF"/>
            </a:solidFill>
          </a:ln>
        </p:spPr>
        <p:style>
          <a:lnRef idx="1">
            <a:schemeClr val="accent1"/>
          </a:lnRef>
          <a:fillRef idx="0">
            <a:schemeClr val="accent1"/>
          </a:fillRef>
          <a:effectRef idx="0">
            <a:schemeClr val="accent1"/>
          </a:effectRef>
          <a:fontRef idx="minor">
            <a:schemeClr val="tx1"/>
          </a:fontRef>
        </p:style>
        <p:txBody>
          <a:bodyPr rtlCol="0" anchor="ctr"/>
          <a:lstStyle/>
          <a:p>
            <a:pPr algn="ctr" defTabSz="914400"/>
            <a:endParaRPr kumimoji="1" lang="ja-JP" altLang="en-US">
              <a:solidFill>
                <a:srgbClr val="000000"/>
              </a:solidFill>
              <a:latin typeface="Arial"/>
              <a:ea typeface="ＭＳ Ｐゴシック"/>
            </a:endParaRPr>
          </a:p>
        </p:txBody>
      </p:sp>
      <p:sp>
        <p:nvSpPr>
          <p:cNvPr id="82" name="フリーフォーム 81"/>
          <p:cNvSpPr/>
          <p:nvPr/>
        </p:nvSpPr>
        <p:spPr>
          <a:xfrm>
            <a:off x="5012378" y="4346369"/>
            <a:ext cx="2755075" cy="1270660"/>
          </a:xfrm>
          <a:custGeom>
            <a:avLst/>
            <a:gdLst>
              <a:gd name="connsiteX0" fmla="*/ 0 w 2755075"/>
              <a:gd name="connsiteY0" fmla="*/ 1199408 h 1270660"/>
              <a:gd name="connsiteX1" fmla="*/ 23750 w 2755075"/>
              <a:gd name="connsiteY1" fmla="*/ 1080654 h 1270660"/>
              <a:gd name="connsiteX2" fmla="*/ 47501 w 2755075"/>
              <a:gd name="connsiteY2" fmla="*/ 1009402 h 1270660"/>
              <a:gd name="connsiteX3" fmla="*/ 59376 w 2755075"/>
              <a:gd name="connsiteY3" fmla="*/ 973776 h 1270660"/>
              <a:gd name="connsiteX4" fmla="*/ 71252 w 2755075"/>
              <a:gd name="connsiteY4" fmla="*/ 938150 h 1270660"/>
              <a:gd name="connsiteX5" fmla="*/ 83127 w 2755075"/>
              <a:gd name="connsiteY5" fmla="*/ 902525 h 1270660"/>
              <a:gd name="connsiteX6" fmla="*/ 106878 w 2755075"/>
              <a:gd name="connsiteY6" fmla="*/ 866899 h 1270660"/>
              <a:gd name="connsiteX7" fmla="*/ 166254 w 2755075"/>
              <a:gd name="connsiteY7" fmla="*/ 760021 h 1270660"/>
              <a:gd name="connsiteX8" fmla="*/ 190005 w 2755075"/>
              <a:gd name="connsiteY8" fmla="*/ 724395 h 1270660"/>
              <a:gd name="connsiteX9" fmla="*/ 225631 w 2755075"/>
              <a:gd name="connsiteY9" fmla="*/ 653143 h 1270660"/>
              <a:gd name="connsiteX10" fmla="*/ 237506 w 2755075"/>
              <a:gd name="connsiteY10" fmla="*/ 617517 h 1270660"/>
              <a:gd name="connsiteX11" fmla="*/ 285007 w 2755075"/>
              <a:gd name="connsiteY11" fmla="*/ 546265 h 1270660"/>
              <a:gd name="connsiteX12" fmla="*/ 296883 w 2755075"/>
              <a:gd name="connsiteY12" fmla="*/ 510639 h 1270660"/>
              <a:gd name="connsiteX13" fmla="*/ 332509 w 2755075"/>
              <a:gd name="connsiteY13" fmla="*/ 486888 h 1270660"/>
              <a:gd name="connsiteX14" fmla="*/ 368135 w 2755075"/>
              <a:gd name="connsiteY14" fmla="*/ 451262 h 1270660"/>
              <a:gd name="connsiteX15" fmla="*/ 415636 w 2755075"/>
              <a:gd name="connsiteY15" fmla="*/ 380010 h 1270660"/>
              <a:gd name="connsiteX16" fmla="*/ 522514 w 2755075"/>
              <a:gd name="connsiteY16" fmla="*/ 285008 h 1270660"/>
              <a:gd name="connsiteX17" fmla="*/ 546265 w 2755075"/>
              <a:gd name="connsiteY17" fmla="*/ 237506 h 1270660"/>
              <a:gd name="connsiteX18" fmla="*/ 581891 w 2755075"/>
              <a:gd name="connsiteY18" fmla="*/ 213756 h 1270660"/>
              <a:gd name="connsiteX19" fmla="*/ 688768 w 2755075"/>
              <a:gd name="connsiteY19" fmla="*/ 130628 h 1270660"/>
              <a:gd name="connsiteX20" fmla="*/ 760020 w 2755075"/>
              <a:gd name="connsiteY20" fmla="*/ 106878 h 1270660"/>
              <a:gd name="connsiteX21" fmla="*/ 914400 w 2755075"/>
              <a:gd name="connsiteY21" fmla="*/ 71252 h 1270660"/>
              <a:gd name="connsiteX22" fmla="*/ 973776 w 2755075"/>
              <a:gd name="connsiteY22" fmla="*/ 59376 h 1270660"/>
              <a:gd name="connsiteX23" fmla="*/ 1104405 w 2755075"/>
              <a:gd name="connsiteY23" fmla="*/ 47501 h 1270660"/>
              <a:gd name="connsiteX24" fmla="*/ 1258784 w 2755075"/>
              <a:gd name="connsiteY24" fmla="*/ 23750 h 1270660"/>
              <a:gd name="connsiteX25" fmla="*/ 1603168 w 2755075"/>
              <a:gd name="connsiteY25" fmla="*/ 11875 h 1270660"/>
              <a:gd name="connsiteX26" fmla="*/ 1793174 w 2755075"/>
              <a:gd name="connsiteY26" fmla="*/ 0 h 1270660"/>
              <a:gd name="connsiteX27" fmla="*/ 2101932 w 2755075"/>
              <a:gd name="connsiteY27" fmla="*/ 23750 h 1270660"/>
              <a:gd name="connsiteX28" fmla="*/ 2173184 w 2755075"/>
              <a:gd name="connsiteY28" fmla="*/ 47501 h 1270660"/>
              <a:gd name="connsiteX29" fmla="*/ 2220685 w 2755075"/>
              <a:gd name="connsiteY29" fmla="*/ 59376 h 1270660"/>
              <a:gd name="connsiteX30" fmla="*/ 2327563 w 2755075"/>
              <a:gd name="connsiteY30" fmla="*/ 130628 h 1270660"/>
              <a:gd name="connsiteX31" fmla="*/ 2363189 w 2755075"/>
              <a:gd name="connsiteY31" fmla="*/ 154379 h 1270660"/>
              <a:gd name="connsiteX32" fmla="*/ 2422566 w 2755075"/>
              <a:gd name="connsiteY32" fmla="*/ 213756 h 1270660"/>
              <a:gd name="connsiteX33" fmla="*/ 2446317 w 2755075"/>
              <a:gd name="connsiteY33" fmla="*/ 249382 h 1270660"/>
              <a:gd name="connsiteX34" fmla="*/ 2493818 w 2755075"/>
              <a:gd name="connsiteY34" fmla="*/ 285008 h 1270660"/>
              <a:gd name="connsiteX35" fmla="*/ 2517568 w 2755075"/>
              <a:gd name="connsiteY35" fmla="*/ 320634 h 1270660"/>
              <a:gd name="connsiteX36" fmla="*/ 2576945 w 2755075"/>
              <a:gd name="connsiteY36" fmla="*/ 403761 h 1270660"/>
              <a:gd name="connsiteX37" fmla="*/ 2612571 w 2755075"/>
              <a:gd name="connsiteY37" fmla="*/ 475013 h 1270660"/>
              <a:gd name="connsiteX38" fmla="*/ 2648197 w 2755075"/>
              <a:gd name="connsiteY38" fmla="*/ 581891 h 1270660"/>
              <a:gd name="connsiteX39" fmla="*/ 2671948 w 2755075"/>
              <a:gd name="connsiteY39" fmla="*/ 617517 h 1270660"/>
              <a:gd name="connsiteX40" fmla="*/ 2695698 w 2755075"/>
              <a:gd name="connsiteY40" fmla="*/ 688769 h 1270660"/>
              <a:gd name="connsiteX41" fmla="*/ 2707574 w 2755075"/>
              <a:gd name="connsiteY41" fmla="*/ 736270 h 1270660"/>
              <a:gd name="connsiteX42" fmla="*/ 2719449 w 2755075"/>
              <a:gd name="connsiteY42" fmla="*/ 771896 h 1270660"/>
              <a:gd name="connsiteX43" fmla="*/ 2731324 w 2755075"/>
              <a:gd name="connsiteY43" fmla="*/ 902525 h 1270660"/>
              <a:gd name="connsiteX44" fmla="*/ 2743200 w 2755075"/>
              <a:gd name="connsiteY44" fmla="*/ 973776 h 1270660"/>
              <a:gd name="connsiteX45" fmla="*/ 2755075 w 2755075"/>
              <a:gd name="connsiteY45" fmla="*/ 1270660 h 1270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2755075" h="1270660">
                <a:moveTo>
                  <a:pt x="0" y="1199408"/>
                </a:moveTo>
                <a:lnTo>
                  <a:pt x="23750" y="1080654"/>
                </a:lnTo>
                <a:cubicBezTo>
                  <a:pt x="28660" y="1056105"/>
                  <a:pt x="39584" y="1033153"/>
                  <a:pt x="47501" y="1009402"/>
                </a:cubicBezTo>
                <a:lnTo>
                  <a:pt x="59376" y="973776"/>
                </a:lnTo>
                <a:lnTo>
                  <a:pt x="71252" y="938150"/>
                </a:lnTo>
                <a:cubicBezTo>
                  <a:pt x="75210" y="926275"/>
                  <a:pt x="76184" y="912940"/>
                  <a:pt x="83127" y="902525"/>
                </a:cubicBezTo>
                <a:lnTo>
                  <a:pt x="106878" y="866899"/>
                </a:lnTo>
                <a:cubicBezTo>
                  <a:pt x="127779" y="804194"/>
                  <a:pt x="111810" y="841687"/>
                  <a:pt x="166254" y="760021"/>
                </a:cubicBezTo>
                <a:lnTo>
                  <a:pt x="190005" y="724395"/>
                </a:lnTo>
                <a:cubicBezTo>
                  <a:pt x="219853" y="634848"/>
                  <a:pt x="179590" y="745226"/>
                  <a:pt x="225631" y="653143"/>
                </a:cubicBezTo>
                <a:cubicBezTo>
                  <a:pt x="231229" y="641947"/>
                  <a:pt x="231427" y="628459"/>
                  <a:pt x="237506" y="617517"/>
                </a:cubicBezTo>
                <a:cubicBezTo>
                  <a:pt x="251368" y="592564"/>
                  <a:pt x="269173" y="570016"/>
                  <a:pt x="285007" y="546265"/>
                </a:cubicBezTo>
                <a:cubicBezTo>
                  <a:pt x="291951" y="535850"/>
                  <a:pt x="289063" y="520414"/>
                  <a:pt x="296883" y="510639"/>
                </a:cubicBezTo>
                <a:cubicBezTo>
                  <a:pt x="305799" y="499494"/>
                  <a:pt x="321545" y="496025"/>
                  <a:pt x="332509" y="486888"/>
                </a:cubicBezTo>
                <a:cubicBezTo>
                  <a:pt x="345411" y="476137"/>
                  <a:pt x="357824" y="464519"/>
                  <a:pt x="368135" y="451262"/>
                </a:cubicBezTo>
                <a:cubicBezTo>
                  <a:pt x="385660" y="428730"/>
                  <a:pt x="399802" y="403761"/>
                  <a:pt x="415636" y="380010"/>
                </a:cubicBezTo>
                <a:cubicBezTo>
                  <a:pt x="448174" y="331202"/>
                  <a:pt x="479679" y="313564"/>
                  <a:pt x="522514" y="285008"/>
                </a:cubicBezTo>
                <a:cubicBezTo>
                  <a:pt x="530431" y="269174"/>
                  <a:pt x="534932" y="251106"/>
                  <a:pt x="546265" y="237506"/>
                </a:cubicBezTo>
                <a:cubicBezTo>
                  <a:pt x="555402" y="226542"/>
                  <a:pt x="570927" y="222893"/>
                  <a:pt x="581891" y="213756"/>
                </a:cubicBezTo>
                <a:cubicBezTo>
                  <a:pt x="693524" y="120730"/>
                  <a:pt x="508664" y="250701"/>
                  <a:pt x="688768" y="130628"/>
                </a:cubicBezTo>
                <a:cubicBezTo>
                  <a:pt x="709598" y="116741"/>
                  <a:pt x="760020" y="106878"/>
                  <a:pt x="760020" y="106878"/>
                </a:cubicBezTo>
                <a:cubicBezTo>
                  <a:pt x="831728" y="59072"/>
                  <a:pt x="773133" y="90088"/>
                  <a:pt x="914400" y="71252"/>
                </a:cubicBezTo>
                <a:cubicBezTo>
                  <a:pt x="934407" y="68584"/>
                  <a:pt x="953748" y="61880"/>
                  <a:pt x="973776" y="59376"/>
                </a:cubicBezTo>
                <a:cubicBezTo>
                  <a:pt x="1017161" y="53953"/>
                  <a:pt x="1060982" y="52609"/>
                  <a:pt x="1104405" y="47501"/>
                </a:cubicBezTo>
                <a:cubicBezTo>
                  <a:pt x="1151926" y="41910"/>
                  <a:pt x="1211503" y="26377"/>
                  <a:pt x="1258784" y="23750"/>
                </a:cubicBezTo>
                <a:cubicBezTo>
                  <a:pt x="1373470" y="17378"/>
                  <a:pt x="1488418" y="16975"/>
                  <a:pt x="1603168" y="11875"/>
                </a:cubicBezTo>
                <a:cubicBezTo>
                  <a:pt x="1666564" y="9057"/>
                  <a:pt x="1729839" y="3958"/>
                  <a:pt x="1793174" y="0"/>
                </a:cubicBezTo>
                <a:cubicBezTo>
                  <a:pt x="1837361" y="2326"/>
                  <a:pt x="2022068" y="5320"/>
                  <a:pt x="2101932" y="23750"/>
                </a:cubicBezTo>
                <a:cubicBezTo>
                  <a:pt x="2126326" y="29379"/>
                  <a:pt x="2149433" y="39584"/>
                  <a:pt x="2173184" y="47501"/>
                </a:cubicBezTo>
                <a:cubicBezTo>
                  <a:pt x="2188667" y="52662"/>
                  <a:pt x="2204851" y="55418"/>
                  <a:pt x="2220685" y="59376"/>
                </a:cubicBezTo>
                <a:lnTo>
                  <a:pt x="2327563" y="130628"/>
                </a:lnTo>
                <a:lnTo>
                  <a:pt x="2363189" y="154379"/>
                </a:lnTo>
                <a:cubicBezTo>
                  <a:pt x="2426525" y="249382"/>
                  <a:pt x="2343397" y="134587"/>
                  <a:pt x="2422566" y="213756"/>
                </a:cubicBezTo>
                <a:cubicBezTo>
                  <a:pt x="2432658" y="223848"/>
                  <a:pt x="2436225" y="239290"/>
                  <a:pt x="2446317" y="249382"/>
                </a:cubicBezTo>
                <a:cubicBezTo>
                  <a:pt x="2460312" y="263377"/>
                  <a:pt x="2477984" y="273133"/>
                  <a:pt x="2493818" y="285008"/>
                </a:cubicBezTo>
                <a:cubicBezTo>
                  <a:pt x="2501735" y="296883"/>
                  <a:pt x="2509272" y="309020"/>
                  <a:pt x="2517568" y="320634"/>
                </a:cubicBezTo>
                <a:cubicBezTo>
                  <a:pt x="2591235" y="423768"/>
                  <a:pt x="2520959" y="319782"/>
                  <a:pt x="2576945" y="403761"/>
                </a:cubicBezTo>
                <a:cubicBezTo>
                  <a:pt x="2620249" y="533678"/>
                  <a:pt x="2551187" y="336901"/>
                  <a:pt x="2612571" y="475013"/>
                </a:cubicBezTo>
                <a:cubicBezTo>
                  <a:pt x="2612576" y="475023"/>
                  <a:pt x="2642258" y="564072"/>
                  <a:pt x="2648197" y="581891"/>
                </a:cubicBezTo>
                <a:cubicBezTo>
                  <a:pt x="2652710" y="595431"/>
                  <a:pt x="2664031" y="605642"/>
                  <a:pt x="2671948" y="617517"/>
                </a:cubicBezTo>
                <a:lnTo>
                  <a:pt x="2695698" y="688769"/>
                </a:lnTo>
                <a:cubicBezTo>
                  <a:pt x="2700859" y="704253"/>
                  <a:pt x="2703090" y="720577"/>
                  <a:pt x="2707574" y="736270"/>
                </a:cubicBezTo>
                <a:cubicBezTo>
                  <a:pt x="2711013" y="748306"/>
                  <a:pt x="2715491" y="760021"/>
                  <a:pt x="2719449" y="771896"/>
                </a:cubicBezTo>
                <a:cubicBezTo>
                  <a:pt x="2723407" y="815439"/>
                  <a:pt x="2726215" y="859102"/>
                  <a:pt x="2731324" y="902525"/>
                </a:cubicBezTo>
                <a:cubicBezTo>
                  <a:pt x="2734137" y="926438"/>
                  <a:pt x="2741650" y="949748"/>
                  <a:pt x="2743200" y="973776"/>
                </a:cubicBezTo>
                <a:cubicBezTo>
                  <a:pt x="2749577" y="1072611"/>
                  <a:pt x="2755075" y="1270660"/>
                  <a:pt x="2755075" y="1270660"/>
                </a:cubicBezTo>
              </a:path>
            </a:pathLst>
          </a:custGeom>
          <a:ln w="571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defTabSz="914400"/>
            <a:endParaRPr kumimoji="1" lang="ja-JP" altLang="en-US">
              <a:solidFill>
                <a:srgbClr val="000000"/>
              </a:solidFill>
              <a:latin typeface="Arial"/>
              <a:ea typeface="ＭＳ Ｐゴシック"/>
            </a:endParaRPr>
          </a:p>
        </p:txBody>
      </p:sp>
      <p:sp>
        <p:nvSpPr>
          <p:cNvPr id="83" name="フリーフォーム 82"/>
          <p:cNvSpPr/>
          <p:nvPr/>
        </p:nvSpPr>
        <p:spPr>
          <a:xfrm>
            <a:off x="-34636" y="1698172"/>
            <a:ext cx="3657600" cy="2232561"/>
          </a:xfrm>
          <a:custGeom>
            <a:avLst/>
            <a:gdLst>
              <a:gd name="connsiteX0" fmla="*/ 0 w 3657600"/>
              <a:gd name="connsiteY0" fmla="*/ 2232561 h 2232561"/>
              <a:gd name="connsiteX1" fmla="*/ 712519 w 3657600"/>
              <a:gd name="connsiteY1" fmla="*/ 2220686 h 2232561"/>
              <a:gd name="connsiteX2" fmla="*/ 878774 w 3657600"/>
              <a:gd name="connsiteY2" fmla="*/ 2185060 h 2232561"/>
              <a:gd name="connsiteX3" fmla="*/ 914400 w 3657600"/>
              <a:gd name="connsiteY3" fmla="*/ 2173185 h 2232561"/>
              <a:gd name="connsiteX4" fmla="*/ 1021278 w 3657600"/>
              <a:gd name="connsiteY4" fmla="*/ 2149434 h 2232561"/>
              <a:gd name="connsiteX5" fmla="*/ 1128155 w 3657600"/>
              <a:gd name="connsiteY5" fmla="*/ 2137559 h 2232561"/>
              <a:gd name="connsiteX6" fmla="*/ 1163781 w 3657600"/>
              <a:gd name="connsiteY6" fmla="*/ 2125684 h 2232561"/>
              <a:gd name="connsiteX7" fmla="*/ 1294410 w 3657600"/>
              <a:gd name="connsiteY7" fmla="*/ 2101933 h 2232561"/>
              <a:gd name="connsiteX8" fmla="*/ 1413163 w 3657600"/>
              <a:gd name="connsiteY8" fmla="*/ 2066307 h 2232561"/>
              <a:gd name="connsiteX9" fmla="*/ 1448789 w 3657600"/>
              <a:gd name="connsiteY9" fmla="*/ 2042556 h 2232561"/>
              <a:gd name="connsiteX10" fmla="*/ 1484415 w 3657600"/>
              <a:gd name="connsiteY10" fmla="*/ 2030681 h 2232561"/>
              <a:gd name="connsiteX11" fmla="*/ 1567542 w 3657600"/>
              <a:gd name="connsiteY11" fmla="*/ 2006930 h 2232561"/>
              <a:gd name="connsiteX12" fmla="*/ 1603168 w 3657600"/>
              <a:gd name="connsiteY12" fmla="*/ 1983180 h 2232561"/>
              <a:gd name="connsiteX13" fmla="*/ 1674420 w 3657600"/>
              <a:gd name="connsiteY13" fmla="*/ 1959429 h 2232561"/>
              <a:gd name="connsiteX14" fmla="*/ 1781298 w 3657600"/>
              <a:gd name="connsiteY14" fmla="*/ 1900052 h 2232561"/>
              <a:gd name="connsiteX15" fmla="*/ 1816924 w 3657600"/>
              <a:gd name="connsiteY15" fmla="*/ 1888177 h 2232561"/>
              <a:gd name="connsiteX16" fmla="*/ 1888176 w 3657600"/>
              <a:gd name="connsiteY16" fmla="*/ 1840676 h 2232561"/>
              <a:gd name="connsiteX17" fmla="*/ 1911927 w 3657600"/>
              <a:gd name="connsiteY17" fmla="*/ 1805050 h 2232561"/>
              <a:gd name="connsiteX18" fmla="*/ 1947553 w 3657600"/>
              <a:gd name="connsiteY18" fmla="*/ 1793174 h 2232561"/>
              <a:gd name="connsiteX19" fmla="*/ 2018805 w 3657600"/>
              <a:gd name="connsiteY19" fmla="*/ 1745673 h 2232561"/>
              <a:gd name="connsiteX20" fmla="*/ 2078181 w 3657600"/>
              <a:gd name="connsiteY20" fmla="*/ 1638795 h 2232561"/>
              <a:gd name="connsiteX21" fmla="*/ 2101932 w 3657600"/>
              <a:gd name="connsiteY21" fmla="*/ 1603169 h 2232561"/>
              <a:gd name="connsiteX22" fmla="*/ 2137558 w 3657600"/>
              <a:gd name="connsiteY22" fmla="*/ 1496291 h 2232561"/>
              <a:gd name="connsiteX23" fmla="*/ 2149433 w 3657600"/>
              <a:gd name="connsiteY23" fmla="*/ 1460665 h 2232561"/>
              <a:gd name="connsiteX24" fmla="*/ 2137558 w 3657600"/>
              <a:gd name="connsiteY24" fmla="*/ 1282535 h 2232561"/>
              <a:gd name="connsiteX25" fmla="*/ 2113807 w 3657600"/>
              <a:gd name="connsiteY25" fmla="*/ 1211284 h 2232561"/>
              <a:gd name="connsiteX26" fmla="*/ 2078181 w 3657600"/>
              <a:gd name="connsiteY26" fmla="*/ 1140032 h 2232561"/>
              <a:gd name="connsiteX27" fmla="*/ 2042555 w 3657600"/>
              <a:gd name="connsiteY27" fmla="*/ 1033154 h 2232561"/>
              <a:gd name="connsiteX28" fmla="*/ 2030680 w 3657600"/>
              <a:gd name="connsiteY28" fmla="*/ 997528 h 2232561"/>
              <a:gd name="connsiteX29" fmla="*/ 2006930 w 3657600"/>
              <a:gd name="connsiteY29" fmla="*/ 914400 h 2232561"/>
              <a:gd name="connsiteX30" fmla="*/ 2030680 w 3657600"/>
              <a:gd name="connsiteY30" fmla="*/ 760021 h 2232561"/>
              <a:gd name="connsiteX31" fmla="*/ 2054431 w 3657600"/>
              <a:gd name="connsiteY31" fmla="*/ 724395 h 2232561"/>
              <a:gd name="connsiteX32" fmla="*/ 2125683 w 3657600"/>
              <a:gd name="connsiteY32" fmla="*/ 676894 h 2232561"/>
              <a:gd name="connsiteX33" fmla="*/ 2196935 w 3657600"/>
              <a:gd name="connsiteY33" fmla="*/ 653143 h 2232561"/>
              <a:gd name="connsiteX34" fmla="*/ 2339439 w 3657600"/>
              <a:gd name="connsiteY34" fmla="*/ 629393 h 2232561"/>
              <a:gd name="connsiteX35" fmla="*/ 2707574 w 3657600"/>
              <a:gd name="connsiteY35" fmla="*/ 641268 h 2232561"/>
              <a:gd name="connsiteX36" fmla="*/ 2778826 w 3657600"/>
              <a:gd name="connsiteY36" fmla="*/ 688769 h 2232561"/>
              <a:gd name="connsiteX37" fmla="*/ 2802576 w 3657600"/>
              <a:gd name="connsiteY37" fmla="*/ 724395 h 2232561"/>
              <a:gd name="connsiteX38" fmla="*/ 2838202 w 3657600"/>
              <a:gd name="connsiteY38" fmla="*/ 748146 h 2232561"/>
              <a:gd name="connsiteX39" fmla="*/ 2850078 w 3657600"/>
              <a:gd name="connsiteY39" fmla="*/ 783772 h 2232561"/>
              <a:gd name="connsiteX40" fmla="*/ 2885704 w 3657600"/>
              <a:gd name="connsiteY40" fmla="*/ 819398 h 2232561"/>
              <a:gd name="connsiteX41" fmla="*/ 2897579 w 3657600"/>
              <a:gd name="connsiteY41" fmla="*/ 855024 h 2232561"/>
              <a:gd name="connsiteX42" fmla="*/ 2956955 w 3657600"/>
              <a:gd name="connsiteY42" fmla="*/ 914400 h 2232561"/>
              <a:gd name="connsiteX43" fmla="*/ 2968831 w 3657600"/>
              <a:gd name="connsiteY43" fmla="*/ 950026 h 2232561"/>
              <a:gd name="connsiteX44" fmla="*/ 3051958 w 3657600"/>
              <a:gd name="connsiteY44" fmla="*/ 1045029 h 2232561"/>
              <a:gd name="connsiteX45" fmla="*/ 3063833 w 3657600"/>
              <a:gd name="connsiteY45" fmla="*/ 1080655 h 2232561"/>
              <a:gd name="connsiteX46" fmla="*/ 3135085 w 3657600"/>
              <a:gd name="connsiteY46" fmla="*/ 1116281 h 2232561"/>
              <a:gd name="connsiteX47" fmla="*/ 3158836 w 3657600"/>
              <a:gd name="connsiteY47" fmla="*/ 1151907 h 2232561"/>
              <a:gd name="connsiteX48" fmla="*/ 3194462 w 3657600"/>
              <a:gd name="connsiteY48" fmla="*/ 1163782 h 2232561"/>
              <a:gd name="connsiteX49" fmla="*/ 3420093 w 3657600"/>
              <a:gd name="connsiteY49" fmla="*/ 1151907 h 2232561"/>
              <a:gd name="connsiteX50" fmla="*/ 3491345 w 3657600"/>
              <a:gd name="connsiteY50" fmla="*/ 1128156 h 2232561"/>
              <a:gd name="connsiteX51" fmla="*/ 3526971 w 3657600"/>
              <a:gd name="connsiteY51" fmla="*/ 1104406 h 2232561"/>
              <a:gd name="connsiteX52" fmla="*/ 3562597 w 3657600"/>
              <a:gd name="connsiteY52" fmla="*/ 1092530 h 2232561"/>
              <a:gd name="connsiteX53" fmla="*/ 3598223 w 3657600"/>
              <a:gd name="connsiteY53" fmla="*/ 1009403 h 2232561"/>
              <a:gd name="connsiteX54" fmla="*/ 3621974 w 3657600"/>
              <a:gd name="connsiteY54" fmla="*/ 973777 h 2232561"/>
              <a:gd name="connsiteX55" fmla="*/ 3633849 w 3657600"/>
              <a:gd name="connsiteY55" fmla="*/ 938151 h 2232561"/>
              <a:gd name="connsiteX56" fmla="*/ 3657600 w 3657600"/>
              <a:gd name="connsiteY56" fmla="*/ 771897 h 2232561"/>
              <a:gd name="connsiteX57" fmla="*/ 3633849 w 3657600"/>
              <a:gd name="connsiteY57" fmla="*/ 581891 h 2232561"/>
              <a:gd name="connsiteX58" fmla="*/ 3621974 w 3657600"/>
              <a:gd name="connsiteY58" fmla="*/ 546265 h 2232561"/>
              <a:gd name="connsiteX59" fmla="*/ 3562597 w 3657600"/>
              <a:gd name="connsiteY59" fmla="*/ 463138 h 2232561"/>
              <a:gd name="connsiteX60" fmla="*/ 3455719 w 3657600"/>
              <a:gd name="connsiteY60" fmla="*/ 391886 h 2232561"/>
              <a:gd name="connsiteX61" fmla="*/ 3336966 w 3657600"/>
              <a:gd name="connsiteY61" fmla="*/ 308759 h 2232561"/>
              <a:gd name="connsiteX62" fmla="*/ 3301340 w 3657600"/>
              <a:gd name="connsiteY62" fmla="*/ 296884 h 2232561"/>
              <a:gd name="connsiteX63" fmla="*/ 3194462 w 3657600"/>
              <a:gd name="connsiteY63" fmla="*/ 249382 h 2232561"/>
              <a:gd name="connsiteX64" fmla="*/ 3158836 w 3657600"/>
              <a:gd name="connsiteY64" fmla="*/ 225632 h 2232561"/>
              <a:gd name="connsiteX65" fmla="*/ 3051958 w 3657600"/>
              <a:gd name="connsiteY65" fmla="*/ 201881 h 2232561"/>
              <a:gd name="connsiteX66" fmla="*/ 2945080 w 3657600"/>
              <a:gd name="connsiteY66" fmla="*/ 166255 h 2232561"/>
              <a:gd name="connsiteX67" fmla="*/ 2909454 w 3657600"/>
              <a:gd name="connsiteY67" fmla="*/ 154380 h 2232561"/>
              <a:gd name="connsiteX68" fmla="*/ 2850078 w 3657600"/>
              <a:gd name="connsiteY68" fmla="*/ 142504 h 2232561"/>
              <a:gd name="connsiteX69" fmla="*/ 2493818 w 3657600"/>
              <a:gd name="connsiteY69" fmla="*/ 106878 h 2232561"/>
              <a:gd name="connsiteX70" fmla="*/ 2446317 w 3657600"/>
              <a:gd name="connsiteY70" fmla="*/ 95003 h 2232561"/>
              <a:gd name="connsiteX71" fmla="*/ 2220685 w 3657600"/>
              <a:gd name="connsiteY71" fmla="*/ 71252 h 2232561"/>
              <a:gd name="connsiteX72" fmla="*/ 2030680 w 3657600"/>
              <a:gd name="connsiteY72" fmla="*/ 35626 h 2232561"/>
              <a:gd name="connsiteX73" fmla="*/ 1995054 w 3657600"/>
              <a:gd name="connsiteY73" fmla="*/ 23751 h 2232561"/>
              <a:gd name="connsiteX74" fmla="*/ 1900052 w 3657600"/>
              <a:gd name="connsiteY74" fmla="*/ 11876 h 2232561"/>
              <a:gd name="connsiteX75" fmla="*/ 1246909 w 3657600"/>
              <a:gd name="connsiteY75" fmla="*/ 0 h 2232561"/>
              <a:gd name="connsiteX76" fmla="*/ 71252 w 3657600"/>
              <a:gd name="connsiteY76" fmla="*/ 0 h 22325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Lst>
            <a:rect l="l" t="t" r="r" b="b"/>
            <a:pathLst>
              <a:path w="3657600" h="2232561">
                <a:moveTo>
                  <a:pt x="0" y="2232561"/>
                </a:moveTo>
                <a:cubicBezTo>
                  <a:pt x="237506" y="2228603"/>
                  <a:pt x="475198" y="2230857"/>
                  <a:pt x="712519" y="2220686"/>
                </a:cubicBezTo>
                <a:cubicBezTo>
                  <a:pt x="728551" y="2219999"/>
                  <a:pt x="840111" y="2196106"/>
                  <a:pt x="878774" y="2185060"/>
                </a:cubicBezTo>
                <a:cubicBezTo>
                  <a:pt x="890810" y="2181621"/>
                  <a:pt x="902364" y="2176624"/>
                  <a:pt x="914400" y="2173185"/>
                </a:cubicBezTo>
                <a:cubicBezTo>
                  <a:pt x="940326" y="2165778"/>
                  <a:pt x="996796" y="2152931"/>
                  <a:pt x="1021278" y="2149434"/>
                </a:cubicBezTo>
                <a:cubicBezTo>
                  <a:pt x="1056763" y="2144365"/>
                  <a:pt x="1092529" y="2141517"/>
                  <a:pt x="1128155" y="2137559"/>
                </a:cubicBezTo>
                <a:cubicBezTo>
                  <a:pt x="1140030" y="2133601"/>
                  <a:pt x="1151637" y="2128720"/>
                  <a:pt x="1163781" y="2125684"/>
                </a:cubicBezTo>
                <a:cubicBezTo>
                  <a:pt x="1196988" y="2117382"/>
                  <a:pt x="1262633" y="2107229"/>
                  <a:pt x="1294410" y="2101933"/>
                </a:cubicBezTo>
                <a:cubicBezTo>
                  <a:pt x="1381145" y="2073021"/>
                  <a:pt x="1341374" y="2084254"/>
                  <a:pt x="1413163" y="2066307"/>
                </a:cubicBezTo>
                <a:cubicBezTo>
                  <a:pt x="1425038" y="2058390"/>
                  <a:pt x="1436023" y="2048939"/>
                  <a:pt x="1448789" y="2042556"/>
                </a:cubicBezTo>
                <a:cubicBezTo>
                  <a:pt x="1459985" y="2036958"/>
                  <a:pt x="1472379" y="2034120"/>
                  <a:pt x="1484415" y="2030681"/>
                </a:cubicBezTo>
                <a:cubicBezTo>
                  <a:pt x="1502181" y="2025605"/>
                  <a:pt x="1548553" y="2016425"/>
                  <a:pt x="1567542" y="2006930"/>
                </a:cubicBezTo>
                <a:cubicBezTo>
                  <a:pt x="1580307" y="2000547"/>
                  <a:pt x="1590126" y="1988976"/>
                  <a:pt x="1603168" y="1983180"/>
                </a:cubicBezTo>
                <a:cubicBezTo>
                  <a:pt x="1626046" y="1973012"/>
                  <a:pt x="1674420" y="1959429"/>
                  <a:pt x="1674420" y="1959429"/>
                </a:cubicBezTo>
                <a:cubicBezTo>
                  <a:pt x="1727748" y="1906101"/>
                  <a:pt x="1694114" y="1929113"/>
                  <a:pt x="1781298" y="1900052"/>
                </a:cubicBezTo>
                <a:lnTo>
                  <a:pt x="1816924" y="1888177"/>
                </a:lnTo>
                <a:cubicBezTo>
                  <a:pt x="1840675" y="1872343"/>
                  <a:pt x="1872342" y="1864427"/>
                  <a:pt x="1888176" y="1840676"/>
                </a:cubicBezTo>
                <a:cubicBezTo>
                  <a:pt x="1896093" y="1828801"/>
                  <a:pt x="1900782" y="1813966"/>
                  <a:pt x="1911927" y="1805050"/>
                </a:cubicBezTo>
                <a:cubicBezTo>
                  <a:pt x="1921702" y="1797230"/>
                  <a:pt x="1936611" y="1799253"/>
                  <a:pt x="1947553" y="1793174"/>
                </a:cubicBezTo>
                <a:cubicBezTo>
                  <a:pt x="1972506" y="1779311"/>
                  <a:pt x="2018805" y="1745673"/>
                  <a:pt x="2018805" y="1745673"/>
                </a:cubicBezTo>
                <a:cubicBezTo>
                  <a:pt x="2039706" y="1682968"/>
                  <a:pt x="2023737" y="1720461"/>
                  <a:pt x="2078181" y="1638795"/>
                </a:cubicBezTo>
                <a:lnTo>
                  <a:pt x="2101932" y="1603169"/>
                </a:lnTo>
                <a:lnTo>
                  <a:pt x="2137558" y="1496291"/>
                </a:lnTo>
                <a:lnTo>
                  <a:pt x="2149433" y="1460665"/>
                </a:lnTo>
                <a:cubicBezTo>
                  <a:pt x="2145475" y="1401288"/>
                  <a:pt x="2145974" y="1341445"/>
                  <a:pt x="2137558" y="1282535"/>
                </a:cubicBezTo>
                <a:cubicBezTo>
                  <a:pt x="2134017" y="1257751"/>
                  <a:pt x="2121724" y="1235034"/>
                  <a:pt x="2113807" y="1211284"/>
                </a:cubicBezTo>
                <a:cubicBezTo>
                  <a:pt x="2097418" y="1162116"/>
                  <a:pt x="2108877" y="1186075"/>
                  <a:pt x="2078181" y="1140032"/>
                </a:cubicBezTo>
                <a:lnTo>
                  <a:pt x="2042555" y="1033154"/>
                </a:lnTo>
                <a:cubicBezTo>
                  <a:pt x="2038597" y="1021279"/>
                  <a:pt x="2033716" y="1009672"/>
                  <a:pt x="2030680" y="997528"/>
                </a:cubicBezTo>
                <a:cubicBezTo>
                  <a:pt x="2015769" y="937882"/>
                  <a:pt x="2023966" y="965510"/>
                  <a:pt x="2006930" y="914400"/>
                </a:cubicBezTo>
                <a:cubicBezTo>
                  <a:pt x="2010335" y="880347"/>
                  <a:pt x="2009282" y="802817"/>
                  <a:pt x="2030680" y="760021"/>
                </a:cubicBezTo>
                <a:cubicBezTo>
                  <a:pt x="2037063" y="747255"/>
                  <a:pt x="2043690" y="733793"/>
                  <a:pt x="2054431" y="724395"/>
                </a:cubicBezTo>
                <a:cubicBezTo>
                  <a:pt x="2075913" y="705598"/>
                  <a:pt x="2098603" y="685921"/>
                  <a:pt x="2125683" y="676894"/>
                </a:cubicBezTo>
                <a:cubicBezTo>
                  <a:pt x="2149434" y="668977"/>
                  <a:pt x="2172240" y="657259"/>
                  <a:pt x="2196935" y="653143"/>
                </a:cubicBezTo>
                <a:lnTo>
                  <a:pt x="2339439" y="629393"/>
                </a:lnTo>
                <a:cubicBezTo>
                  <a:pt x="2462151" y="633351"/>
                  <a:pt x="2585904" y="624826"/>
                  <a:pt x="2707574" y="641268"/>
                </a:cubicBezTo>
                <a:cubicBezTo>
                  <a:pt x="2735862" y="645091"/>
                  <a:pt x="2778826" y="688769"/>
                  <a:pt x="2778826" y="688769"/>
                </a:cubicBezTo>
                <a:cubicBezTo>
                  <a:pt x="2786743" y="700644"/>
                  <a:pt x="2792484" y="714303"/>
                  <a:pt x="2802576" y="724395"/>
                </a:cubicBezTo>
                <a:cubicBezTo>
                  <a:pt x="2812668" y="734487"/>
                  <a:pt x="2829286" y="737001"/>
                  <a:pt x="2838202" y="748146"/>
                </a:cubicBezTo>
                <a:cubicBezTo>
                  <a:pt x="2846022" y="757921"/>
                  <a:pt x="2843134" y="773357"/>
                  <a:pt x="2850078" y="783772"/>
                </a:cubicBezTo>
                <a:cubicBezTo>
                  <a:pt x="2859394" y="797746"/>
                  <a:pt x="2873829" y="807523"/>
                  <a:pt x="2885704" y="819398"/>
                </a:cubicBezTo>
                <a:cubicBezTo>
                  <a:pt x="2889662" y="831273"/>
                  <a:pt x="2889759" y="845249"/>
                  <a:pt x="2897579" y="855024"/>
                </a:cubicBezTo>
                <a:cubicBezTo>
                  <a:pt x="2960917" y="934196"/>
                  <a:pt x="2909451" y="819393"/>
                  <a:pt x="2956955" y="914400"/>
                </a:cubicBezTo>
                <a:cubicBezTo>
                  <a:pt x="2962553" y="925596"/>
                  <a:pt x="2962752" y="939084"/>
                  <a:pt x="2968831" y="950026"/>
                </a:cubicBezTo>
                <a:cubicBezTo>
                  <a:pt x="3009580" y="1023374"/>
                  <a:pt x="2999916" y="1010334"/>
                  <a:pt x="3051958" y="1045029"/>
                </a:cubicBezTo>
                <a:cubicBezTo>
                  <a:pt x="3055916" y="1056904"/>
                  <a:pt x="3056013" y="1070880"/>
                  <a:pt x="3063833" y="1080655"/>
                </a:cubicBezTo>
                <a:cubicBezTo>
                  <a:pt x="3080576" y="1101584"/>
                  <a:pt x="3111615" y="1108458"/>
                  <a:pt x="3135085" y="1116281"/>
                </a:cubicBezTo>
                <a:cubicBezTo>
                  <a:pt x="3143002" y="1128156"/>
                  <a:pt x="3147691" y="1142991"/>
                  <a:pt x="3158836" y="1151907"/>
                </a:cubicBezTo>
                <a:cubicBezTo>
                  <a:pt x="3168611" y="1159727"/>
                  <a:pt x="3181944" y="1163782"/>
                  <a:pt x="3194462" y="1163782"/>
                </a:cubicBezTo>
                <a:cubicBezTo>
                  <a:pt x="3269776" y="1163782"/>
                  <a:pt x="3344883" y="1155865"/>
                  <a:pt x="3420093" y="1151907"/>
                </a:cubicBezTo>
                <a:lnTo>
                  <a:pt x="3491345" y="1128156"/>
                </a:lnTo>
                <a:cubicBezTo>
                  <a:pt x="3504885" y="1123643"/>
                  <a:pt x="3514206" y="1110789"/>
                  <a:pt x="3526971" y="1104406"/>
                </a:cubicBezTo>
                <a:cubicBezTo>
                  <a:pt x="3538167" y="1098808"/>
                  <a:pt x="3550722" y="1096489"/>
                  <a:pt x="3562597" y="1092530"/>
                </a:cubicBezTo>
                <a:cubicBezTo>
                  <a:pt x="3622226" y="1003088"/>
                  <a:pt x="3552212" y="1116761"/>
                  <a:pt x="3598223" y="1009403"/>
                </a:cubicBezTo>
                <a:cubicBezTo>
                  <a:pt x="3603845" y="996285"/>
                  <a:pt x="3614057" y="985652"/>
                  <a:pt x="3621974" y="973777"/>
                </a:cubicBezTo>
                <a:cubicBezTo>
                  <a:pt x="3625932" y="961902"/>
                  <a:pt x="3631674" y="950478"/>
                  <a:pt x="3633849" y="938151"/>
                </a:cubicBezTo>
                <a:cubicBezTo>
                  <a:pt x="3643578" y="883022"/>
                  <a:pt x="3657600" y="771897"/>
                  <a:pt x="3657600" y="771897"/>
                </a:cubicBezTo>
                <a:cubicBezTo>
                  <a:pt x="3648395" y="661446"/>
                  <a:pt x="3655905" y="659091"/>
                  <a:pt x="3633849" y="581891"/>
                </a:cubicBezTo>
                <a:cubicBezTo>
                  <a:pt x="3630410" y="569855"/>
                  <a:pt x="3627572" y="557461"/>
                  <a:pt x="3621974" y="546265"/>
                </a:cubicBezTo>
                <a:cubicBezTo>
                  <a:pt x="3615231" y="532780"/>
                  <a:pt x="3567975" y="468516"/>
                  <a:pt x="3562597" y="463138"/>
                </a:cubicBezTo>
                <a:cubicBezTo>
                  <a:pt x="3533010" y="433551"/>
                  <a:pt x="3489642" y="414501"/>
                  <a:pt x="3455719" y="391886"/>
                </a:cubicBezTo>
                <a:cubicBezTo>
                  <a:pt x="3428619" y="373820"/>
                  <a:pt x="3362328" y="317213"/>
                  <a:pt x="3336966" y="308759"/>
                </a:cubicBezTo>
                <a:lnTo>
                  <a:pt x="3301340" y="296884"/>
                </a:lnTo>
                <a:cubicBezTo>
                  <a:pt x="3244883" y="259246"/>
                  <a:pt x="3279254" y="277646"/>
                  <a:pt x="3194462" y="249382"/>
                </a:cubicBezTo>
                <a:cubicBezTo>
                  <a:pt x="3180922" y="244869"/>
                  <a:pt x="3171954" y="231254"/>
                  <a:pt x="3158836" y="225632"/>
                </a:cubicBezTo>
                <a:cubicBezTo>
                  <a:pt x="3144156" y="219340"/>
                  <a:pt x="3062533" y="203996"/>
                  <a:pt x="3051958" y="201881"/>
                </a:cubicBezTo>
                <a:cubicBezTo>
                  <a:pt x="2972945" y="162374"/>
                  <a:pt x="3037162" y="189275"/>
                  <a:pt x="2945080" y="166255"/>
                </a:cubicBezTo>
                <a:cubicBezTo>
                  <a:pt x="2932936" y="163219"/>
                  <a:pt x="2921598" y="157416"/>
                  <a:pt x="2909454" y="154380"/>
                </a:cubicBezTo>
                <a:cubicBezTo>
                  <a:pt x="2889873" y="149485"/>
                  <a:pt x="2870059" y="145358"/>
                  <a:pt x="2850078" y="142504"/>
                </a:cubicBezTo>
                <a:cubicBezTo>
                  <a:pt x="2666243" y="116242"/>
                  <a:pt x="2670378" y="119490"/>
                  <a:pt x="2493818" y="106878"/>
                </a:cubicBezTo>
                <a:cubicBezTo>
                  <a:pt x="2477984" y="102920"/>
                  <a:pt x="2462416" y="97686"/>
                  <a:pt x="2446317" y="95003"/>
                </a:cubicBezTo>
                <a:cubicBezTo>
                  <a:pt x="2384051" y="84626"/>
                  <a:pt x="2278810" y="76536"/>
                  <a:pt x="2220685" y="71252"/>
                </a:cubicBezTo>
                <a:cubicBezTo>
                  <a:pt x="2105757" y="25282"/>
                  <a:pt x="2213216" y="61703"/>
                  <a:pt x="2030680" y="35626"/>
                </a:cubicBezTo>
                <a:cubicBezTo>
                  <a:pt x="2018288" y="33856"/>
                  <a:pt x="2007370" y="25990"/>
                  <a:pt x="1995054" y="23751"/>
                </a:cubicBezTo>
                <a:cubicBezTo>
                  <a:pt x="1963655" y="18042"/>
                  <a:pt x="1931950" y="12889"/>
                  <a:pt x="1900052" y="11876"/>
                </a:cubicBezTo>
                <a:cubicBezTo>
                  <a:pt x="1682411" y="4967"/>
                  <a:pt x="1464655" y="1414"/>
                  <a:pt x="1246909" y="0"/>
                </a:cubicBezTo>
                <a:lnTo>
                  <a:pt x="71252" y="0"/>
                </a:lnTo>
              </a:path>
            </a:pathLst>
          </a:custGeom>
          <a:ln w="571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defTabSz="914400"/>
            <a:endParaRPr kumimoji="1" lang="ja-JP" altLang="en-US">
              <a:solidFill>
                <a:srgbClr val="000000"/>
              </a:solidFill>
              <a:latin typeface="Arial"/>
              <a:ea typeface="ＭＳ Ｐゴシック"/>
            </a:endParaRPr>
          </a:p>
        </p:txBody>
      </p:sp>
      <p:sp>
        <p:nvSpPr>
          <p:cNvPr id="64" name="円/楕円 63"/>
          <p:cNvSpPr/>
          <p:nvPr/>
        </p:nvSpPr>
        <p:spPr>
          <a:xfrm>
            <a:off x="6177136" y="3356992"/>
            <a:ext cx="288032" cy="288032"/>
          </a:xfrm>
          <a:prstGeom prst="ellipse">
            <a:avLst/>
          </a:prstGeom>
          <a:solidFill>
            <a:srgbClr val="3333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kumimoji="1" lang="ja-JP" altLang="en-US">
              <a:solidFill>
                <a:srgbClr val="FFFFFF"/>
              </a:solidFill>
              <a:latin typeface="Arial"/>
              <a:ea typeface="ＭＳ Ｐゴシック"/>
            </a:endParaRPr>
          </a:p>
        </p:txBody>
      </p:sp>
      <p:grpSp>
        <p:nvGrpSpPr>
          <p:cNvPr id="16" name="グループ化 15">
            <a:extLst>
              <a:ext uri="{FF2B5EF4-FFF2-40B4-BE49-F238E27FC236}">
                <a16:creationId xmlns:a16="http://schemas.microsoft.com/office/drawing/2014/main" id="{8993130F-5C10-8DFA-4544-126CFCFBE39B}"/>
              </a:ext>
            </a:extLst>
          </p:cNvPr>
          <p:cNvGrpSpPr/>
          <p:nvPr/>
        </p:nvGrpSpPr>
        <p:grpSpPr>
          <a:xfrm>
            <a:off x="6428038" y="5851788"/>
            <a:ext cx="3286967" cy="729951"/>
            <a:chOff x="6238033" y="5949281"/>
            <a:chExt cx="3286967" cy="729951"/>
          </a:xfrm>
        </p:grpSpPr>
        <p:sp>
          <p:nvSpPr>
            <p:cNvPr id="84" name="テキスト ボックス 83"/>
            <p:cNvSpPr txBox="1"/>
            <p:nvPr/>
          </p:nvSpPr>
          <p:spPr>
            <a:xfrm>
              <a:off x="6249144" y="5949281"/>
              <a:ext cx="3275856" cy="523220"/>
            </a:xfrm>
            <a:prstGeom prst="rect">
              <a:avLst/>
            </a:prstGeom>
            <a:noFill/>
          </p:spPr>
          <p:txBody>
            <a:bodyPr wrap="square" rtlCol="0">
              <a:spAutoFit/>
            </a:bodyPr>
            <a:lstStyle/>
            <a:p>
              <a:pPr defTabSz="914400"/>
              <a:r>
                <a:rPr kumimoji="1" lang="en-US" altLang="ja-JP" sz="1400" dirty="0" err="1">
                  <a:solidFill>
                    <a:srgbClr val="000000"/>
                  </a:solidFill>
                  <a:latin typeface="Arial"/>
                  <a:ea typeface="ＭＳ Ｐゴシック"/>
                </a:rPr>
                <a:t>Sakaizumi</a:t>
              </a:r>
              <a:r>
                <a:rPr kumimoji="1" lang="en-US" altLang="ja-JP" sz="1400" dirty="0">
                  <a:solidFill>
                    <a:srgbClr val="000000"/>
                  </a:solidFill>
                  <a:latin typeface="Arial"/>
                  <a:ea typeface="ＭＳ Ｐゴシック"/>
                </a:rPr>
                <a:t>, 1984</a:t>
              </a:r>
            </a:p>
            <a:p>
              <a:pPr defTabSz="914400"/>
              <a:r>
                <a:rPr kumimoji="1" lang="ja-JP" altLang="en-US" sz="1400" dirty="0">
                  <a:solidFill>
                    <a:srgbClr val="000000"/>
                  </a:solidFill>
                  <a:latin typeface="Arial"/>
                  <a:ea typeface="ＭＳ Ｐゴシック"/>
                </a:rPr>
                <a:t>酒泉ら</a:t>
              </a:r>
              <a:r>
                <a:rPr kumimoji="1" lang="en-US" altLang="ja-JP" sz="1400" dirty="0">
                  <a:solidFill>
                    <a:srgbClr val="000000"/>
                  </a:solidFill>
                  <a:latin typeface="Arial"/>
                  <a:ea typeface="ＭＳ Ｐゴシック"/>
                </a:rPr>
                <a:t>,</a:t>
              </a:r>
              <a:r>
                <a:rPr kumimoji="1" lang="ja-JP" altLang="en-US" sz="1400" dirty="0">
                  <a:solidFill>
                    <a:srgbClr val="000000"/>
                  </a:solidFill>
                  <a:latin typeface="Arial"/>
                  <a:ea typeface="ＭＳ Ｐゴシック"/>
                </a:rPr>
                <a:t>未発表；　勝村ら</a:t>
              </a:r>
              <a:r>
                <a:rPr kumimoji="1" lang="en-US" altLang="ja-JP" sz="1400" dirty="0">
                  <a:solidFill>
                    <a:srgbClr val="000000"/>
                  </a:solidFill>
                  <a:latin typeface="Arial"/>
                  <a:ea typeface="ＭＳ Ｐゴシック"/>
                </a:rPr>
                <a:t>,</a:t>
              </a:r>
              <a:r>
                <a:rPr kumimoji="1" lang="ja-JP" altLang="en-US" sz="1400" dirty="0">
                  <a:solidFill>
                    <a:srgbClr val="000000"/>
                  </a:solidFill>
                  <a:latin typeface="Arial"/>
                  <a:ea typeface="ＭＳ Ｐゴシック"/>
                </a:rPr>
                <a:t>未発表</a:t>
              </a:r>
            </a:p>
          </p:txBody>
        </p:sp>
        <p:sp>
          <p:nvSpPr>
            <p:cNvPr id="86" name="テキスト ボックス 85"/>
            <p:cNvSpPr txBox="1"/>
            <p:nvPr/>
          </p:nvSpPr>
          <p:spPr>
            <a:xfrm>
              <a:off x="6238033" y="6371455"/>
              <a:ext cx="1894429" cy="307777"/>
            </a:xfrm>
            <a:prstGeom prst="rect">
              <a:avLst/>
            </a:prstGeom>
            <a:noFill/>
          </p:spPr>
          <p:txBody>
            <a:bodyPr wrap="none" rtlCol="0">
              <a:spAutoFit/>
            </a:bodyPr>
            <a:lstStyle/>
            <a:p>
              <a:pPr defTabSz="914400"/>
              <a:r>
                <a:rPr kumimoji="1" lang="en-US" altLang="ja-JP" sz="1400" dirty="0" err="1">
                  <a:solidFill>
                    <a:srgbClr val="000000"/>
                  </a:solidFill>
                  <a:latin typeface="Arial"/>
                  <a:ea typeface="ＭＳ Ｐゴシック"/>
                </a:rPr>
                <a:t>Takehana</a:t>
              </a:r>
              <a:r>
                <a:rPr kumimoji="1" lang="en-US" altLang="ja-JP" sz="1400" dirty="0">
                  <a:solidFill>
                    <a:srgbClr val="000000"/>
                  </a:solidFill>
                  <a:latin typeface="Arial"/>
                  <a:ea typeface="ＭＳ Ｐゴシック"/>
                </a:rPr>
                <a:t> et al., 2003</a:t>
              </a:r>
            </a:p>
          </p:txBody>
        </p:sp>
      </p:grpSp>
      <p:sp>
        <p:nvSpPr>
          <p:cNvPr id="17" name="テキスト ボックス 16">
            <a:extLst>
              <a:ext uri="{FF2B5EF4-FFF2-40B4-BE49-F238E27FC236}">
                <a16:creationId xmlns:a16="http://schemas.microsoft.com/office/drawing/2014/main" id="{C03C2771-3770-5301-D1C4-ED1344E80635}"/>
              </a:ext>
            </a:extLst>
          </p:cNvPr>
          <p:cNvSpPr txBox="1"/>
          <p:nvPr/>
        </p:nvSpPr>
        <p:spPr>
          <a:xfrm>
            <a:off x="677777" y="249838"/>
            <a:ext cx="1107996" cy="369332"/>
          </a:xfrm>
          <a:prstGeom prst="rect">
            <a:avLst/>
          </a:prstGeom>
          <a:noFill/>
          <a:ln>
            <a:solidFill>
              <a:schemeClr val="tx1"/>
            </a:solidFill>
          </a:ln>
        </p:spPr>
        <p:txBody>
          <a:bodyPr wrap="none" rtlCol="0">
            <a:spAutoFit/>
          </a:bodyPr>
          <a:lstStyle/>
          <a:p>
            <a:r>
              <a:rPr kumimoji="1" lang="ja-JP" altLang="en-US" dirty="0"/>
              <a:t>参考資料</a:t>
            </a:r>
          </a:p>
        </p:txBody>
      </p:sp>
      <p:sp>
        <p:nvSpPr>
          <p:cNvPr id="18" name="スライド番号プレースホルダー 17">
            <a:extLst>
              <a:ext uri="{FF2B5EF4-FFF2-40B4-BE49-F238E27FC236}">
                <a16:creationId xmlns:a16="http://schemas.microsoft.com/office/drawing/2014/main" id="{DA55139C-69F5-8D29-A07D-B50CF089943A}"/>
              </a:ext>
            </a:extLst>
          </p:cNvPr>
          <p:cNvSpPr>
            <a:spLocks noGrp="1"/>
          </p:cNvSpPr>
          <p:nvPr>
            <p:ph type="sldNum" sz="quarter" idx="12"/>
          </p:nvPr>
        </p:nvSpPr>
        <p:spPr/>
        <p:txBody>
          <a:bodyPr/>
          <a:lstStyle/>
          <a:p>
            <a:fld id="{74EF44FD-4003-4370-83A4-A234E9E41790}" type="slidenum">
              <a:rPr lang="en-US" altLang="ja-JP" sz="2000" smtClean="0">
                <a:solidFill>
                  <a:srgbClr val="000000"/>
                </a:solidFill>
              </a:rPr>
              <a:pPr/>
              <a:t>4</a:t>
            </a:fld>
            <a:endParaRPr lang="en-US" altLang="ja-JP" sz="2000" dirty="0">
              <a:solidFill>
                <a:srgbClr val="000000"/>
              </a:solidFill>
            </a:endParaRPr>
          </a:p>
        </p:txBody>
      </p:sp>
      <p:pic>
        <p:nvPicPr>
          <p:cNvPr id="30" name="Picture 2" descr="丹後・久美浜の海岸景観ランキングTOP10 - じゃらんnet">
            <a:extLst>
              <a:ext uri="{FF2B5EF4-FFF2-40B4-BE49-F238E27FC236}">
                <a16:creationId xmlns:a16="http://schemas.microsoft.com/office/drawing/2014/main" id="{6A25BE7E-0AA6-54E3-6B6D-40892D6AFE15}"/>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377484" y="98993"/>
            <a:ext cx="2420332" cy="1614395"/>
          </a:xfrm>
          <a:prstGeom prst="rect">
            <a:avLst/>
          </a:prstGeom>
          <a:noFill/>
          <a:extLst>
            <a:ext uri="{909E8E84-426E-40DD-AFC4-6F175D3DCCD1}">
              <a14:hiddenFill xmlns:a14="http://schemas.microsoft.com/office/drawing/2010/main">
                <a:solidFill>
                  <a:srgbClr val="FFFFFF"/>
                </a:solidFill>
              </a14:hiddenFill>
            </a:ext>
          </a:extLst>
        </p:spPr>
      </p:pic>
      <p:grpSp>
        <p:nvGrpSpPr>
          <p:cNvPr id="31" name="グループ化 30">
            <a:extLst>
              <a:ext uri="{FF2B5EF4-FFF2-40B4-BE49-F238E27FC236}">
                <a16:creationId xmlns:a16="http://schemas.microsoft.com/office/drawing/2014/main" id="{6C7A9E2C-93A8-AAD5-CAE6-39346C947A32}"/>
              </a:ext>
            </a:extLst>
          </p:cNvPr>
          <p:cNvGrpSpPr/>
          <p:nvPr/>
        </p:nvGrpSpPr>
        <p:grpSpPr>
          <a:xfrm>
            <a:off x="329067" y="5044799"/>
            <a:ext cx="3487226" cy="1690003"/>
            <a:chOff x="234104" y="1124744"/>
            <a:chExt cx="8676456" cy="4204842"/>
          </a:xfrm>
        </p:grpSpPr>
        <p:pic>
          <p:nvPicPr>
            <p:cNvPr id="32" name="Picture 2">
              <a:extLst>
                <a:ext uri="{FF2B5EF4-FFF2-40B4-BE49-F238E27FC236}">
                  <a16:creationId xmlns:a16="http://schemas.microsoft.com/office/drawing/2014/main" id="{2737B5E5-E8B7-069B-ABFF-CA35285B476C}"/>
                </a:ext>
              </a:extLst>
            </p:cNvPr>
            <p:cNvPicPr>
              <a:picLocks noChangeAspect="1" noChangeArrowheads="1"/>
            </p:cNvPicPr>
            <p:nvPr/>
          </p:nvPicPr>
          <p:blipFill>
            <a:blip r:embed="rId4" cstate="print"/>
            <a:srcRect/>
            <a:stretch>
              <a:fillRect/>
            </a:stretch>
          </p:blipFill>
          <p:spPr bwMode="auto">
            <a:xfrm>
              <a:off x="234104" y="1124744"/>
              <a:ext cx="8676456" cy="4204842"/>
            </a:xfrm>
            <a:prstGeom prst="rect">
              <a:avLst/>
            </a:prstGeom>
            <a:noFill/>
            <a:ln w="9525">
              <a:noFill/>
              <a:miter lim="800000"/>
              <a:headEnd/>
              <a:tailEnd/>
            </a:ln>
          </p:spPr>
        </p:pic>
        <p:sp>
          <p:nvSpPr>
            <p:cNvPr id="33" name="テキスト ボックス 32">
              <a:extLst>
                <a:ext uri="{FF2B5EF4-FFF2-40B4-BE49-F238E27FC236}">
                  <a16:creationId xmlns:a16="http://schemas.microsoft.com/office/drawing/2014/main" id="{6FC0830F-61F2-03DE-6B77-B95891F7E8D1}"/>
                </a:ext>
              </a:extLst>
            </p:cNvPr>
            <p:cNvSpPr txBox="1"/>
            <p:nvPr/>
          </p:nvSpPr>
          <p:spPr>
            <a:xfrm>
              <a:off x="1115617" y="2492895"/>
              <a:ext cx="1097601" cy="612615"/>
            </a:xfrm>
            <a:prstGeom prst="rect">
              <a:avLst/>
            </a:prstGeom>
            <a:noFill/>
          </p:spPr>
          <p:txBody>
            <a:bodyPr wrap="none" rtlCol="0">
              <a:spAutoFit/>
            </a:bodyPr>
            <a:lstStyle/>
            <a:p>
              <a:pPr fontAlgn="auto">
                <a:spcBef>
                  <a:spcPts val="0"/>
                </a:spcBef>
                <a:spcAft>
                  <a:spcPts val="0"/>
                </a:spcAft>
              </a:pPr>
              <a:r>
                <a:rPr lang="ja-JP" altLang="en-US" sz="1000" dirty="0">
                  <a:solidFill>
                    <a:srgbClr val="FF0000"/>
                  </a:solidFill>
                  <a:latin typeface="Arial"/>
                  <a:ea typeface="ＭＳ Ｐゴシック"/>
                </a:rPr>
                <a:t>鳥取</a:t>
              </a:r>
            </a:p>
          </p:txBody>
        </p:sp>
        <p:sp>
          <p:nvSpPr>
            <p:cNvPr id="34" name="テキスト ボックス 33">
              <a:extLst>
                <a:ext uri="{FF2B5EF4-FFF2-40B4-BE49-F238E27FC236}">
                  <a16:creationId xmlns:a16="http://schemas.microsoft.com/office/drawing/2014/main" id="{44E23BE8-D9B7-3C06-8180-4C25DB8F6065}"/>
                </a:ext>
              </a:extLst>
            </p:cNvPr>
            <p:cNvSpPr txBox="1"/>
            <p:nvPr/>
          </p:nvSpPr>
          <p:spPr>
            <a:xfrm>
              <a:off x="1691679" y="2132857"/>
              <a:ext cx="1097601" cy="612615"/>
            </a:xfrm>
            <a:prstGeom prst="rect">
              <a:avLst/>
            </a:prstGeom>
            <a:noFill/>
          </p:spPr>
          <p:txBody>
            <a:bodyPr wrap="none" rtlCol="0">
              <a:spAutoFit/>
            </a:bodyPr>
            <a:lstStyle/>
            <a:p>
              <a:pPr fontAlgn="auto">
                <a:spcBef>
                  <a:spcPts val="0"/>
                </a:spcBef>
                <a:spcAft>
                  <a:spcPts val="0"/>
                </a:spcAft>
              </a:pPr>
              <a:r>
                <a:rPr lang="ja-JP" altLang="en-US" sz="1000" dirty="0">
                  <a:solidFill>
                    <a:srgbClr val="FF0000"/>
                  </a:solidFill>
                  <a:latin typeface="Arial"/>
                  <a:ea typeface="ＭＳ Ｐゴシック"/>
                </a:rPr>
                <a:t>岩美</a:t>
              </a:r>
            </a:p>
          </p:txBody>
        </p:sp>
        <p:sp>
          <p:nvSpPr>
            <p:cNvPr id="35" name="テキスト ボックス 34">
              <a:extLst>
                <a:ext uri="{FF2B5EF4-FFF2-40B4-BE49-F238E27FC236}">
                  <a16:creationId xmlns:a16="http://schemas.microsoft.com/office/drawing/2014/main" id="{DA395906-7C94-FF90-EB43-32DECDD14624}"/>
                </a:ext>
              </a:extLst>
            </p:cNvPr>
            <p:cNvSpPr txBox="1"/>
            <p:nvPr/>
          </p:nvSpPr>
          <p:spPr>
            <a:xfrm>
              <a:off x="2411761" y="1988840"/>
              <a:ext cx="1097601" cy="612615"/>
            </a:xfrm>
            <a:prstGeom prst="rect">
              <a:avLst/>
            </a:prstGeom>
            <a:noFill/>
          </p:spPr>
          <p:txBody>
            <a:bodyPr wrap="none" rtlCol="0">
              <a:spAutoFit/>
            </a:bodyPr>
            <a:lstStyle/>
            <a:p>
              <a:pPr fontAlgn="auto">
                <a:spcBef>
                  <a:spcPts val="0"/>
                </a:spcBef>
                <a:spcAft>
                  <a:spcPts val="0"/>
                </a:spcAft>
              </a:pPr>
              <a:r>
                <a:rPr lang="ja-JP" altLang="en-US" sz="1000" dirty="0">
                  <a:solidFill>
                    <a:srgbClr val="FF0000"/>
                  </a:solidFill>
                  <a:latin typeface="Arial"/>
                  <a:ea typeface="ＭＳ Ｐゴシック"/>
                </a:rPr>
                <a:t>浜坂</a:t>
              </a:r>
            </a:p>
          </p:txBody>
        </p:sp>
        <p:sp>
          <p:nvSpPr>
            <p:cNvPr id="36" name="テキスト ボックス 35">
              <a:extLst>
                <a:ext uri="{FF2B5EF4-FFF2-40B4-BE49-F238E27FC236}">
                  <a16:creationId xmlns:a16="http://schemas.microsoft.com/office/drawing/2014/main" id="{785855E5-3606-5E85-EC4A-203A98FD202E}"/>
                </a:ext>
              </a:extLst>
            </p:cNvPr>
            <p:cNvSpPr txBox="1"/>
            <p:nvPr/>
          </p:nvSpPr>
          <p:spPr>
            <a:xfrm>
              <a:off x="3419871" y="1844823"/>
              <a:ext cx="1097601" cy="612615"/>
            </a:xfrm>
            <a:prstGeom prst="rect">
              <a:avLst/>
            </a:prstGeom>
            <a:noFill/>
          </p:spPr>
          <p:txBody>
            <a:bodyPr wrap="none" rtlCol="0">
              <a:spAutoFit/>
            </a:bodyPr>
            <a:lstStyle/>
            <a:p>
              <a:pPr fontAlgn="auto">
                <a:spcBef>
                  <a:spcPts val="0"/>
                </a:spcBef>
                <a:spcAft>
                  <a:spcPts val="0"/>
                </a:spcAft>
              </a:pPr>
              <a:r>
                <a:rPr lang="ja-JP" altLang="en-US" sz="1000" dirty="0">
                  <a:solidFill>
                    <a:srgbClr val="FF0000"/>
                  </a:solidFill>
                  <a:latin typeface="Arial"/>
                  <a:ea typeface="ＭＳ Ｐゴシック"/>
                </a:rPr>
                <a:t>香住</a:t>
              </a:r>
            </a:p>
          </p:txBody>
        </p:sp>
        <p:sp>
          <p:nvSpPr>
            <p:cNvPr id="37" name="テキスト ボックス 36">
              <a:extLst>
                <a:ext uri="{FF2B5EF4-FFF2-40B4-BE49-F238E27FC236}">
                  <a16:creationId xmlns:a16="http://schemas.microsoft.com/office/drawing/2014/main" id="{8260A7AA-3A80-BF3B-BC25-3A18C2EB80E7}"/>
                </a:ext>
              </a:extLst>
            </p:cNvPr>
            <p:cNvSpPr txBox="1"/>
            <p:nvPr/>
          </p:nvSpPr>
          <p:spPr>
            <a:xfrm>
              <a:off x="4283967" y="2492895"/>
              <a:ext cx="1097601" cy="612615"/>
            </a:xfrm>
            <a:prstGeom prst="rect">
              <a:avLst/>
            </a:prstGeom>
            <a:noFill/>
          </p:spPr>
          <p:txBody>
            <a:bodyPr wrap="none" rtlCol="0">
              <a:spAutoFit/>
            </a:bodyPr>
            <a:lstStyle/>
            <a:p>
              <a:pPr fontAlgn="auto">
                <a:spcBef>
                  <a:spcPts val="0"/>
                </a:spcBef>
                <a:spcAft>
                  <a:spcPts val="0"/>
                </a:spcAft>
              </a:pPr>
              <a:r>
                <a:rPr lang="ja-JP" altLang="en-US" sz="1000" dirty="0">
                  <a:solidFill>
                    <a:srgbClr val="3333FF"/>
                  </a:solidFill>
                  <a:latin typeface="Arial"/>
                  <a:ea typeface="ＭＳ Ｐゴシック"/>
                </a:rPr>
                <a:t>城崎</a:t>
              </a:r>
            </a:p>
          </p:txBody>
        </p:sp>
        <p:sp>
          <p:nvSpPr>
            <p:cNvPr id="38" name="テキスト ボックス 37">
              <a:extLst>
                <a:ext uri="{FF2B5EF4-FFF2-40B4-BE49-F238E27FC236}">
                  <a16:creationId xmlns:a16="http://schemas.microsoft.com/office/drawing/2014/main" id="{0DC98C15-F4EB-9009-3251-6175A809F528}"/>
                </a:ext>
              </a:extLst>
            </p:cNvPr>
            <p:cNvSpPr txBox="1"/>
            <p:nvPr/>
          </p:nvSpPr>
          <p:spPr>
            <a:xfrm>
              <a:off x="4355977" y="1412775"/>
              <a:ext cx="1416674" cy="612615"/>
            </a:xfrm>
            <a:prstGeom prst="rect">
              <a:avLst/>
            </a:prstGeom>
            <a:noFill/>
          </p:spPr>
          <p:txBody>
            <a:bodyPr wrap="none" rtlCol="0">
              <a:spAutoFit/>
            </a:bodyPr>
            <a:lstStyle/>
            <a:p>
              <a:pPr fontAlgn="auto">
                <a:spcBef>
                  <a:spcPts val="0"/>
                </a:spcBef>
                <a:spcAft>
                  <a:spcPts val="0"/>
                </a:spcAft>
              </a:pPr>
              <a:r>
                <a:rPr lang="ja-JP" altLang="en-US" sz="1000" dirty="0">
                  <a:solidFill>
                    <a:srgbClr val="FF0000"/>
                  </a:solidFill>
                  <a:latin typeface="Arial"/>
                  <a:ea typeface="ＭＳ Ｐゴシック"/>
                </a:rPr>
                <a:t>久美浜</a:t>
              </a:r>
            </a:p>
          </p:txBody>
        </p:sp>
        <p:sp>
          <p:nvSpPr>
            <p:cNvPr id="39" name="テキスト ボックス 38">
              <a:extLst>
                <a:ext uri="{FF2B5EF4-FFF2-40B4-BE49-F238E27FC236}">
                  <a16:creationId xmlns:a16="http://schemas.microsoft.com/office/drawing/2014/main" id="{CF4C3058-FD29-98A1-D789-4771435D993B}"/>
                </a:ext>
              </a:extLst>
            </p:cNvPr>
            <p:cNvSpPr txBox="1"/>
            <p:nvPr/>
          </p:nvSpPr>
          <p:spPr>
            <a:xfrm>
              <a:off x="5220073" y="1772816"/>
              <a:ext cx="1097601" cy="612615"/>
            </a:xfrm>
            <a:prstGeom prst="rect">
              <a:avLst/>
            </a:prstGeom>
            <a:noFill/>
          </p:spPr>
          <p:txBody>
            <a:bodyPr wrap="none" rtlCol="0">
              <a:spAutoFit/>
            </a:bodyPr>
            <a:lstStyle/>
            <a:p>
              <a:pPr fontAlgn="auto">
                <a:spcBef>
                  <a:spcPts val="0"/>
                </a:spcBef>
                <a:spcAft>
                  <a:spcPts val="0"/>
                </a:spcAft>
              </a:pPr>
              <a:r>
                <a:rPr lang="ja-JP" altLang="en-US" sz="1000" dirty="0">
                  <a:solidFill>
                    <a:srgbClr val="FF0000"/>
                  </a:solidFill>
                  <a:latin typeface="Arial"/>
                  <a:ea typeface="ＭＳ Ｐゴシック"/>
                </a:rPr>
                <a:t>網野</a:t>
              </a:r>
            </a:p>
          </p:txBody>
        </p:sp>
        <p:sp>
          <p:nvSpPr>
            <p:cNvPr id="43" name="テキスト ボックス 42">
              <a:extLst>
                <a:ext uri="{FF2B5EF4-FFF2-40B4-BE49-F238E27FC236}">
                  <a16:creationId xmlns:a16="http://schemas.microsoft.com/office/drawing/2014/main" id="{E8826084-8636-990D-324F-EAEE4011CD78}"/>
                </a:ext>
              </a:extLst>
            </p:cNvPr>
            <p:cNvSpPr txBox="1"/>
            <p:nvPr/>
          </p:nvSpPr>
          <p:spPr>
            <a:xfrm>
              <a:off x="6373942" y="3131677"/>
              <a:ext cx="1097601" cy="612615"/>
            </a:xfrm>
            <a:prstGeom prst="rect">
              <a:avLst/>
            </a:prstGeom>
            <a:noFill/>
          </p:spPr>
          <p:txBody>
            <a:bodyPr wrap="none" rtlCol="0">
              <a:spAutoFit/>
            </a:bodyPr>
            <a:lstStyle/>
            <a:p>
              <a:pPr fontAlgn="auto">
                <a:spcBef>
                  <a:spcPts val="0"/>
                </a:spcBef>
                <a:spcAft>
                  <a:spcPts val="0"/>
                </a:spcAft>
              </a:pPr>
              <a:r>
                <a:rPr lang="ja-JP" altLang="en-US" sz="1000" dirty="0">
                  <a:solidFill>
                    <a:srgbClr val="3333FF"/>
                  </a:solidFill>
                  <a:latin typeface="Arial"/>
                  <a:ea typeface="ＭＳ Ｐゴシック"/>
                </a:rPr>
                <a:t>宮津</a:t>
              </a:r>
            </a:p>
          </p:txBody>
        </p:sp>
        <p:sp>
          <p:nvSpPr>
            <p:cNvPr id="47" name="テキスト ボックス 46">
              <a:extLst>
                <a:ext uri="{FF2B5EF4-FFF2-40B4-BE49-F238E27FC236}">
                  <a16:creationId xmlns:a16="http://schemas.microsoft.com/office/drawing/2014/main" id="{2006FD02-3CCE-14EA-C3FF-5DE264A705AF}"/>
                </a:ext>
              </a:extLst>
            </p:cNvPr>
            <p:cNvSpPr txBox="1"/>
            <p:nvPr/>
          </p:nvSpPr>
          <p:spPr>
            <a:xfrm>
              <a:off x="7452321" y="3501008"/>
              <a:ext cx="1097601" cy="612615"/>
            </a:xfrm>
            <a:prstGeom prst="rect">
              <a:avLst/>
            </a:prstGeom>
            <a:noFill/>
          </p:spPr>
          <p:txBody>
            <a:bodyPr wrap="none" rtlCol="0">
              <a:spAutoFit/>
            </a:bodyPr>
            <a:lstStyle/>
            <a:p>
              <a:pPr fontAlgn="auto">
                <a:spcBef>
                  <a:spcPts val="0"/>
                </a:spcBef>
                <a:spcAft>
                  <a:spcPts val="0"/>
                </a:spcAft>
              </a:pPr>
              <a:r>
                <a:rPr lang="ja-JP" altLang="en-US" sz="1000" dirty="0">
                  <a:solidFill>
                    <a:srgbClr val="3333FF"/>
                  </a:solidFill>
                  <a:latin typeface="Arial"/>
                  <a:ea typeface="ＭＳ Ｐゴシック"/>
                </a:rPr>
                <a:t>舞鶴</a:t>
              </a:r>
            </a:p>
          </p:txBody>
        </p:sp>
        <p:sp>
          <p:nvSpPr>
            <p:cNvPr id="50" name="テキスト ボックス 49">
              <a:extLst>
                <a:ext uri="{FF2B5EF4-FFF2-40B4-BE49-F238E27FC236}">
                  <a16:creationId xmlns:a16="http://schemas.microsoft.com/office/drawing/2014/main" id="{8E924C3B-8420-E1CA-6C84-F83E92875360}"/>
                </a:ext>
              </a:extLst>
            </p:cNvPr>
            <p:cNvSpPr txBox="1"/>
            <p:nvPr/>
          </p:nvSpPr>
          <p:spPr>
            <a:xfrm>
              <a:off x="6948263" y="4365104"/>
              <a:ext cx="1097601" cy="612615"/>
            </a:xfrm>
            <a:prstGeom prst="rect">
              <a:avLst/>
            </a:prstGeom>
            <a:noFill/>
          </p:spPr>
          <p:txBody>
            <a:bodyPr wrap="none" rtlCol="0">
              <a:spAutoFit/>
            </a:bodyPr>
            <a:lstStyle/>
            <a:p>
              <a:pPr fontAlgn="auto">
                <a:spcBef>
                  <a:spcPts val="0"/>
                </a:spcBef>
                <a:spcAft>
                  <a:spcPts val="0"/>
                </a:spcAft>
              </a:pPr>
              <a:r>
                <a:rPr lang="ja-JP" altLang="en-US" sz="1000" dirty="0">
                  <a:solidFill>
                    <a:srgbClr val="FF0000"/>
                  </a:solidFill>
                  <a:latin typeface="Arial"/>
                  <a:ea typeface="ＭＳ Ｐゴシック"/>
                </a:rPr>
                <a:t>綾部</a:t>
              </a:r>
            </a:p>
          </p:txBody>
        </p:sp>
        <p:sp>
          <p:nvSpPr>
            <p:cNvPr id="51" name="テキスト ボックス 50">
              <a:extLst>
                <a:ext uri="{FF2B5EF4-FFF2-40B4-BE49-F238E27FC236}">
                  <a16:creationId xmlns:a16="http://schemas.microsoft.com/office/drawing/2014/main" id="{8609D4A9-D912-0717-EA66-B5645CC25405}"/>
                </a:ext>
              </a:extLst>
            </p:cNvPr>
            <p:cNvSpPr txBox="1"/>
            <p:nvPr/>
          </p:nvSpPr>
          <p:spPr>
            <a:xfrm>
              <a:off x="6012160" y="2555612"/>
              <a:ext cx="1097601" cy="612615"/>
            </a:xfrm>
            <a:prstGeom prst="rect">
              <a:avLst/>
            </a:prstGeom>
            <a:noFill/>
          </p:spPr>
          <p:txBody>
            <a:bodyPr wrap="none" rtlCol="0">
              <a:spAutoFit/>
            </a:bodyPr>
            <a:lstStyle/>
            <a:p>
              <a:pPr fontAlgn="auto">
                <a:spcBef>
                  <a:spcPts val="0"/>
                </a:spcBef>
                <a:spcAft>
                  <a:spcPts val="0"/>
                </a:spcAft>
              </a:pPr>
              <a:r>
                <a:rPr lang="ja-JP" altLang="en-US" sz="1000" dirty="0">
                  <a:solidFill>
                    <a:srgbClr val="FF0000"/>
                  </a:solidFill>
                  <a:latin typeface="Arial"/>
                  <a:ea typeface="ＭＳ Ｐゴシック"/>
                </a:rPr>
                <a:t>大宮</a:t>
              </a:r>
            </a:p>
          </p:txBody>
        </p:sp>
        <p:sp>
          <p:nvSpPr>
            <p:cNvPr id="52" name="テキスト ボックス 51">
              <a:extLst>
                <a:ext uri="{FF2B5EF4-FFF2-40B4-BE49-F238E27FC236}">
                  <a16:creationId xmlns:a16="http://schemas.microsoft.com/office/drawing/2014/main" id="{A83409A5-9E6A-F4C5-43C2-6EE0C88713A1}"/>
                </a:ext>
              </a:extLst>
            </p:cNvPr>
            <p:cNvSpPr txBox="1"/>
            <p:nvPr/>
          </p:nvSpPr>
          <p:spPr>
            <a:xfrm>
              <a:off x="4067943" y="1916833"/>
              <a:ext cx="1097601" cy="612615"/>
            </a:xfrm>
            <a:prstGeom prst="rect">
              <a:avLst/>
            </a:prstGeom>
            <a:noFill/>
          </p:spPr>
          <p:txBody>
            <a:bodyPr wrap="none" rtlCol="0">
              <a:spAutoFit/>
            </a:bodyPr>
            <a:lstStyle/>
            <a:p>
              <a:pPr fontAlgn="auto">
                <a:spcBef>
                  <a:spcPts val="0"/>
                </a:spcBef>
                <a:spcAft>
                  <a:spcPts val="0"/>
                </a:spcAft>
              </a:pPr>
              <a:r>
                <a:rPr lang="ja-JP" altLang="en-US" sz="1000" dirty="0">
                  <a:solidFill>
                    <a:srgbClr val="FF0000"/>
                  </a:solidFill>
                  <a:latin typeface="Arial"/>
                  <a:ea typeface="ＭＳ Ｐゴシック"/>
                </a:rPr>
                <a:t>竹野</a:t>
              </a:r>
            </a:p>
          </p:txBody>
        </p:sp>
        <p:sp>
          <p:nvSpPr>
            <p:cNvPr id="53" name="テキスト ボックス 52">
              <a:extLst>
                <a:ext uri="{FF2B5EF4-FFF2-40B4-BE49-F238E27FC236}">
                  <a16:creationId xmlns:a16="http://schemas.microsoft.com/office/drawing/2014/main" id="{13601318-82FF-4C12-7660-C05E333CCDAA}"/>
                </a:ext>
              </a:extLst>
            </p:cNvPr>
            <p:cNvSpPr txBox="1"/>
            <p:nvPr/>
          </p:nvSpPr>
          <p:spPr>
            <a:xfrm>
              <a:off x="7020273" y="2132857"/>
              <a:ext cx="1097601" cy="612615"/>
            </a:xfrm>
            <a:prstGeom prst="rect">
              <a:avLst/>
            </a:prstGeom>
            <a:noFill/>
          </p:spPr>
          <p:txBody>
            <a:bodyPr wrap="none" rtlCol="0">
              <a:spAutoFit/>
            </a:bodyPr>
            <a:lstStyle/>
            <a:p>
              <a:pPr fontAlgn="auto">
                <a:spcBef>
                  <a:spcPts val="0"/>
                </a:spcBef>
                <a:spcAft>
                  <a:spcPts val="0"/>
                </a:spcAft>
              </a:pPr>
              <a:r>
                <a:rPr lang="ja-JP" altLang="en-US" sz="1000" dirty="0">
                  <a:solidFill>
                    <a:srgbClr val="3333FF"/>
                  </a:solidFill>
                  <a:latin typeface="Arial"/>
                  <a:ea typeface="ＭＳ Ｐゴシック"/>
                </a:rPr>
                <a:t>伊根</a:t>
              </a:r>
            </a:p>
          </p:txBody>
        </p:sp>
        <p:sp>
          <p:nvSpPr>
            <p:cNvPr id="85" name="テキスト ボックス 84">
              <a:extLst>
                <a:ext uri="{FF2B5EF4-FFF2-40B4-BE49-F238E27FC236}">
                  <a16:creationId xmlns:a16="http://schemas.microsoft.com/office/drawing/2014/main" id="{05BDCADF-F150-AA73-B34C-B6A41E300A51}"/>
                </a:ext>
              </a:extLst>
            </p:cNvPr>
            <p:cNvSpPr txBox="1"/>
            <p:nvPr/>
          </p:nvSpPr>
          <p:spPr>
            <a:xfrm>
              <a:off x="5148064" y="4653135"/>
              <a:ext cx="1416674" cy="612615"/>
            </a:xfrm>
            <a:prstGeom prst="rect">
              <a:avLst/>
            </a:prstGeom>
            <a:noFill/>
          </p:spPr>
          <p:txBody>
            <a:bodyPr wrap="none" rtlCol="0">
              <a:spAutoFit/>
            </a:bodyPr>
            <a:lstStyle/>
            <a:p>
              <a:pPr fontAlgn="auto">
                <a:spcBef>
                  <a:spcPts val="0"/>
                </a:spcBef>
                <a:spcAft>
                  <a:spcPts val="0"/>
                </a:spcAft>
              </a:pPr>
              <a:r>
                <a:rPr lang="ja-JP" altLang="en-US" sz="1000" dirty="0">
                  <a:solidFill>
                    <a:srgbClr val="FF0000"/>
                  </a:solidFill>
                  <a:latin typeface="Arial"/>
                  <a:ea typeface="ＭＳ Ｐゴシック"/>
                </a:rPr>
                <a:t>福知山</a:t>
              </a:r>
            </a:p>
          </p:txBody>
        </p:sp>
        <p:sp>
          <p:nvSpPr>
            <p:cNvPr id="87" name="テキスト ボックス 86">
              <a:extLst>
                <a:ext uri="{FF2B5EF4-FFF2-40B4-BE49-F238E27FC236}">
                  <a16:creationId xmlns:a16="http://schemas.microsoft.com/office/drawing/2014/main" id="{6EEE2795-73D2-12EE-07ED-1C6D890D0874}"/>
                </a:ext>
              </a:extLst>
            </p:cNvPr>
            <p:cNvSpPr txBox="1"/>
            <p:nvPr/>
          </p:nvSpPr>
          <p:spPr>
            <a:xfrm>
              <a:off x="6300191" y="1268761"/>
              <a:ext cx="1097601" cy="612615"/>
            </a:xfrm>
            <a:prstGeom prst="rect">
              <a:avLst/>
            </a:prstGeom>
            <a:noFill/>
          </p:spPr>
          <p:txBody>
            <a:bodyPr wrap="none" rtlCol="0">
              <a:spAutoFit/>
            </a:bodyPr>
            <a:lstStyle/>
            <a:p>
              <a:pPr fontAlgn="auto">
                <a:spcBef>
                  <a:spcPts val="0"/>
                </a:spcBef>
                <a:spcAft>
                  <a:spcPts val="0"/>
                </a:spcAft>
              </a:pPr>
              <a:r>
                <a:rPr lang="ja-JP" altLang="en-US" sz="1000" dirty="0">
                  <a:solidFill>
                    <a:srgbClr val="FF0000"/>
                  </a:solidFill>
                  <a:latin typeface="Arial"/>
                  <a:ea typeface="ＭＳ Ｐゴシック"/>
                </a:rPr>
                <a:t>丹後</a:t>
              </a:r>
            </a:p>
          </p:txBody>
        </p:sp>
        <p:sp>
          <p:nvSpPr>
            <p:cNvPr id="88" name="テキスト ボックス 87">
              <a:extLst>
                <a:ext uri="{FF2B5EF4-FFF2-40B4-BE49-F238E27FC236}">
                  <a16:creationId xmlns:a16="http://schemas.microsoft.com/office/drawing/2014/main" id="{128FB54B-D94A-D76D-C220-9562A7A85F8E}"/>
                </a:ext>
              </a:extLst>
            </p:cNvPr>
            <p:cNvSpPr txBox="1"/>
            <p:nvPr/>
          </p:nvSpPr>
          <p:spPr>
            <a:xfrm>
              <a:off x="3851919" y="3068960"/>
              <a:ext cx="1097601" cy="612615"/>
            </a:xfrm>
            <a:prstGeom prst="rect">
              <a:avLst/>
            </a:prstGeom>
            <a:noFill/>
          </p:spPr>
          <p:txBody>
            <a:bodyPr wrap="none" rtlCol="0">
              <a:spAutoFit/>
            </a:bodyPr>
            <a:lstStyle/>
            <a:p>
              <a:pPr fontAlgn="auto">
                <a:spcBef>
                  <a:spcPts val="0"/>
                </a:spcBef>
                <a:spcAft>
                  <a:spcPts val="0"/>
                </a:spcAft>
              </a:pPr>
              <a:r>
                <a:rPr lang="ja-JP" altLang="en-US" sz="1000" dirty="0">
                  <a:solidFill>
                    <a:srgbClr val="3333FF"/>
                  </a:solidFill>
                  <a:latin typeface="Arial"/>
                  <a:ea typeface="ＭＳ Ｐゴシック"/>
                </a:rPr>
                <a:t>豊岡</a:t>
              </a:r>
            </a:p>
          </p:txBody>
        </p:sp>
        <p:cxnSp>
          <p:nvCxnSpPr>
            <p:cNvPr id="89" name="直線矢印コネクタ 88">
              <a:extLst>
                <a:ext uri="{FF2B5EF4-FFF2-40B4-BE49-F238E27FC236}">
                  <a16:creationId xmlns:a16="http://schemas.microsoft.com/office/drawing/2014/main" id="{C8ECDD3A-4E75-105B-399D-1DF1608A6641}"/>
                </a:ext>
              </a:extLst>
            </p:cNvPr>
            <p:cNvCxnSpPr/>
            <p:nvPr/>
          </p:nvCxnSpPr>
          <p:spPr>
            <a:xfrm>
              <a:off x="5004048" y="1844824"/>
              <a:ext cx="216024" cy="792088"/>
            </a:xfrm>
            <a:prstGeom prst="straightConnector1">
              <a:avLst/>
            </a:prstGeom>
            <a:ln>
              <a:solidFill>
                <a:srgbClr val="FF5050"/>
              </a:solidFill>
              <a:tailEnd type="arrow"/>
            </a:ln>
          </p:spPr>
          <p:style>
            <a:lnRef idx="1">
              <a:schemeClr val="accent1"/>
            </a:lnRef>
            <a:fillRef idx="0">
              <a:schemeClr val="accent1"/>
            </a:fillRef>
            <a:effectRef idx="0">
              <a:schemeClr val="accent1"/>
            </a:effectRef>
            <a:fontRef idx="minor">
              <a:schemeClr val="tx1"/>
            </a:fontRef>
          </p:style>
        </p:cxnSp>
      </p:gr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New picture">
            <a:extLst>
              <a:ext uri="{FF2B5EF4-FFF2-40B4-BE49-F238E27FC236}">
                <a16:creationId xmlns:a16="http://schemas.microsoft.com/office/drawing/2014/main" id="{AF7AC640-65AC-B04C-019C-F173CC728107}"/>
              </a:ext>
            </a:extLst>
          </p:cNvPr>
          <p:cNvPicPr/>
          <p:nvPr/>
        </p:nvPicPr>
        <p:blipFill>
          <a:blip r:embed="rId2"/>
          <a:stretch>
            <a:fillRect/>
          </a:stretch>
        </p:blipFill>
        <p:spPr>
          <a:xfrm>
            <a:off x="5496147" y="1565819"/>
            <a:ext cx="4011930" cy="4457700"/>
          </a:xfrm>
          <a:prstGeom prst="rect">
            <a:avLst/>
          </a:prstGeom>
        </p:spPr>
      </p:pic>
      <p:sp>
        <p:nvSpPr>
          <p:cNvPr id="4" name="テキスト ボックス 3">
            <a:extLst>
              <a:ext uri="{FF2B5EF4-FFF2-40B4-BE49-F238E27FC236}">
                <a16:creationId xmlns:a16="http://schemas.microsoft.com/office/drawing/2014/main" id="{A8DEEFE1-3C6C-F4FF-0B05-1C6E4748CBD2}"/>
              </a:ext>
            </a:extLst>
          </p:cNvPr>
          <p:cNvSpPr txBox="1"/>
          <p:nvPr/>
        </p:nvSpPr>
        <p:spPr>
          <a:xfrm>
            <a:off x="543396" y="5045883"/>
            <a:ext cx="6300616" cy="1600438"/>
          </a:xfrm>
          <a:prstGeom prst="rect">
            <a:avLst/>
          </a:prstGeom>
          <a:noFill/>
        </p:spPr>
        <p:txBody>
          <a:bodyPr wrap="square" rtlCol="0">
            <a:spAutoFit/>
          </a:bodyPr>
          <a:lstStyle/>
          <a:p>
            <a:r>
              <a:rPr kumimoji="1" lang="ja-JP" altLang="en-US" sz="1400" dirty="0"/>
              <a:t>勝村ら</a:t>
            </a:r>
            <a:r>
              <a:rPr kumimoji="1" lang="en-US" altLang="ja-JP" sz="1400" dirty="0"/>
              <a:t>, 2018</a:t>
            </a:r>
          </a:p>
          <a:p>
            <a:r>
              <a:rPr kumimoji="1" lang="ja-JP" altLang="en-US" sz="1400" dirty="0"/>
              <a:t>　論 文 名：</a:t>
            </a:r>
            <a:r>
              <a:rPr kumimoji="1" lang="en-US" altLang="ja-JP" sz="1400" dirty="0"/>
              <a:t>Medaka population genome structure </a:t>
            </a:r>
          </a:p>
          <a:p>
            <a:r>
              <a:rPr kumimoji="1" lang="ja-JP" altLang="en-US" sz="1400" dirty="0"/>
              <a:t>                          </a:t>
            </a:r>
            <a:r>
              <a:rPr kumimoji="1" lang="en-US" altLang="ja-JP" sz="1400" dirty="0"/>
              <a:t>and demographic history</a:t>
            </a:r>
          </a:p>
          <a:p>
            <a:r>
              <a:rPr kumimoji="1" lang="en-US" altLang="ja-JP" sz="1400" dirty="0"/>
              <a:t>                          described via genotyping-by-sequencing</a:t>
            </a:r>
          </a:p>
          <a:p>
            <a:r>
              <a:rPr kumimoji="1" lang="ja-JP" altLang="en-US" sz="1400" dirty="0"/>
              <a:t>　掲 載 紙：</a:t>
            </a:r>
            <a:r>
              <a:rPr kumimoji="1" lang="en-US" altLang="ja-JP" sz="1400" dirty="0" err="1"/>
              <a:t>G3</a:t>
            </a:r>
            <a:r>
              <a:rPr kumimoji="1" lang="en-US" altLang="ja-JP" sz="1400" dirty="0"/>
              <a:t>: Genes, Genomes, Genetics</a:t>
            </a:r>
          </a:p>
          <a:p>
            <a:r>
              <a:rPr kumimoji="1" lang="ja-JP" altLang="en-US" sz="1400" dirty="0"/>
              <a:t>　著 　者：</a:t>
            </a:r>
            <a:r>
              <a:rPr kumimoji="1" lang="en-US" altLang="ja-JP" sz="1400" dirty="0" err="1"/>
              <a:t>Takafumi</a:t>
            </a:r>
            <a:r>
              <a:rPr kumimoji="1" lang="en-US" altLang="ja-JP" sz="1400" dirty="0"/>
              <a:t> Katsumura, Shoji Oda, Hiroshi </a:t>
            </a:r>
            <a:r>
              <a:rPr kumimoji="1" lang="en-US" altLang="ja-JP" sz="1400" dirty="0" err="1"/>
              <a:t>Mitani</a:t>
            </a:r>
            <a:r>
              <a:rPr kumimoji="1" lang="en-US" altLang="ja-JP" sz="1400" dirty="0"/>
              <a:t>, Hiroki Oota</a:t>
            </a:r>
          </a:p>
          <a:p>
            <a:r>
              <a:rPr kumimoji="1" lang="ja-JP" altLang="en-US" sz="1400" dirty="0"/>
              <a:t>　</a:t>
            </a:r>
            <a:r>
              <a:rPr kumimoji="1" lang="en-US" altLang="ja-JP" sz="1400" dirty="0"/>
              <a:t>D O I</a:t>
            </a:r>
            <a:r>
              <a:rPr kumimoji="1" lang="ja-JP" altLang="en-US" sz="1400" dirty="0"/>
              <a:t>：</a:t>
            </a:r>
            <a:r>
              <a:rPr kumimoji="1" lang="en-US" altLang="ja-JP" sz="1400" dirty="0"/>
              <a:t>10.1534/</a:t>
            </a:r>
            <a:r>
              <a:rPr kumimoji="1" lang="en-US" altLang="ja-JP" sz="1400" dirty="0" err="1"/>
              <a:t>g3.118.200779</a:t>
            </a:r>
            <a:endParaRPr kumimoji="1" lang="ja-JP" altLang="en-US" sz="1400" dirty="0"/>
          </a:p>
        </p:txBody>
      </p:sp>
      <p:grpSp>
        <p:nvGrpSpPr>
          <p:cNvPr id="6" name="グループ化 5">
            <a:extLst>
              <a:ext uri="{FF2B5EF4-FFF2-40B4-BE49-F238E27FC236}">
                <a16:creationId xmlns:a16="http://schemas.microsoft.com/office/drawing/2014/main" id="{148A5D7B-EA72-99C6-89FB-355AC488FEDE}"/>
              </a:ext>
            </a:extLst>
          </p:cNvPr>
          <p:cNvGrpSpPr/>
          <p:nvPr/>
        </p:nvGrpSpPr>
        <p:grpSpPr>
          <a:xfrm>
            <a:off x="842877" y="1698914"/>
            <a:ext cx="4457700" cy="3044536"/>
            <a:chOff x="374072" y="1688522"/>
            <a:chExt cx="4457700" cy="3044536"/>
          </a:xfrm>
        </p:grpSpPr>
        <p:pic>
          <p:nvPicPr>
            <p:cNvPr id="2" name="New picture">
              <a:extLst>
                <a:ext uri="{FF2B5EF4-FFF2-40B4-BE49-F238E27FC236}">
                  <a16:creationId xmlns:a16="http://schemas.microsoft.com/office/drawing/2014/main" id="{3A1110A2-8CEF-2D9D-68C2-56AFC816D2B3}"/>
                </a:ext>
              </a:extLst>
            </p:cNvPr>
            <p:cNvPicPr/>
            <p:nvPr/>
          </p:nvPicPr>
          <p:blipFill>
            <a:blip r:embed="rId3"/>
            <a:stretch>
              <a:fillRect/>
            </a:stretch>
          </p:blipFill>
          <p:spPr>
            <a:xfrm>
              <a:off x="374072" y="1688522"/>
              <a:ext cx="4457700" cy="3044536"/>
            </a:xfrm>
            <a:prstGeom prst="rect">
              <a:avLst/>
            </a:prstGeom>
          </p:spPr>
        </p:pic>
        <p:sp>
          <p:nvSpPr>
            <p:cNvPr id="5" name="楕円 4">
              <a:extLst>
                <a:ext uri="{FF2B5EF4-FFF2-40B4-BE49-F238E27FC236}">
                  <a16:creationId xmlns:a16="http://schemas.microsoft.com/office/drawing/2014/main" id="{9F39EC98-CD3A-3572-3D1F-259238FE76A5}"/>
                </a:ext>
              </a:extLst>
            </p:cNvPr>
            <p:cNvSpPr/>
            <p:nvPr/>
          </p:nvSpPr>
          <p:spPr>
            <a:xfrm>
              <a:off x="1506682" y="2475635"/>
              <a:ext cx="384463" cy="384463"/>
            </a:xfrm>
            <a:prstGeom prst="ellipse">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7" name="テキスト ボックス 6">
            <a:extLst>
              <a:ext uri="{FF2B5EF4-FFF2-40B4-BE49-F238E27FC236}">
                <a16:creationId xmlns:a16="http://schemas.microsoft.com/office/drawing/2014/main" id="{5BC27349-96CC-12C7-8C89-89AD96B21C8D}"/>
              </a:ext>
            </a:extLst>
          </p:cNvPr>
          <p:cNvSpPr txBox="1"/>
          <p:nvPr/>
        </p:nvSpPr>
        <p:spPr>
          <a:xfrm>
            <a:off x="705287" y="561329"/>
            <a:ext cx="8981210" cy="369332"/>
          </a:xfrm>
          <a:prstGeom prst="rect">
            <a:avLst/>
          </a:prstGeom>
          <a:noFill/>
        </p:spPr>
        <p:txBody>
          <a:bodyPr wrap="square" rtlCol="0">
            <a:spAutoFit/>
          </a:bodyPr>
          <a:lstStyle/>
          <a:p>
            <a:r>
              <a:rPr kumimoji="1" lang="ja-JP" altLang="en-US" dirty="0"/>
              <a:t>丹後但馬以北の本州日本海側に住むキタノメダカの出自は丹後但馬地域が出自である。</a:t>
            </a:r>
          </a:p>
        </p:txBody>
      </p:sp>
      <p:sp>
        <p:nvSpPr>
          <p:cNvPr id="8" name="スライド番号プレースホルダー 7">
            <a:extLst>
              <a:ext uri="{FF2B5EF4-FFF2-40B4-BE49-F238E27FC236}">
                <a16:creationId xmlns:a16="http://schemas.microsoft.com/office/drawing/2014/main" id="{476D4ECD-8D0E-5230-14CC-26C5CF96B36B}"/>
              </a:ext>
            </a:extLst>
          </p:cNvPr>
          <p:cNvSpPr>
            <a:spLocks noGrp="1"/>
          </p:cNvSpPr>
          <p:nvPr>
            <p:ph type="sldNum" sz="quarter" idx="12"/>
          </p:nvPr>
        </p:nvSpPr>
        <p:spPr/>
        <p:txBody>
          <a:bodyPr/>
          <a:lstStyle/>
          <a:p>
            <a:fld id="{17DD6675-ECEA-4F98-AA7F-35529C45E67F}" type="slidenum">
              <a:rPr kumimoji="1" lang="ja-JP" altLang="en-US" sz="2000" smtClean="0"/>
              <a:t>5</a:t>
            </a:fld>
            <a:endParaRPr kumimoji="1" lang="ja-JP" altLang="en-US" sz="2000"/>
          </a:p>
        </p:txBody>
      </p:sp>
    </p:spTree>
    <p:extLst>
      <p:ext uri="{BB962C8B-B14F-4D97-AF65-F5344CB8AC3E}">
        <p14:creationId xmlns:p14="http://schemas.microsoft.com/office/powerpoint/2010/main" val="346588471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図 4">
            <a:extLst>
              <a:ext uri="{FF2B5EF4-FFF2-40B4-BE49-F238E27FC236}">
                <a16:creationId xmlns:a16="http://schemas.microsoft.com/office/drawing/2014/main" id="{C471542A-1435-B884-EB13-E158B56DE69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652043" y="207817"/>
            <a:ext cx="6060222" cy="6446349"/>
          </a:xfrm>
          <a:prstGeom prst="rect">
            <a:avLst/>
          </a:prstGeom>
        </p:spPr>
      </p:pic>
      <p:pic>
        <p:nvPicPr>
          <p:cNvPr id="7" name="図 6">
            <a:extLst>
              <a:ext uri="{FF2B5EF4-FFF2-40B4-BE49-F238E27FC236}">
                <a16:creationId xmlns:a16="http://schemas.microsoft.com/office/drawing/2014/main" id="{35998CEE-FBC4-A428-3324-B4AEBA3BE8D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18426" y="2424150"/>
            <a:ext cx="3164993" cy="4426527"/>
          </a:xfrm>
          <a:prstGeom prst="rect">
            <a:avLst/>
          </a:prstGeom>
        </p:spPr>
      </p:pic>
      <p:sp>
        <p:nvSpPr>
          <p:cNvPr id="2" name="テキスト ボックス 1">
            <a:extLst>
              <a:ext uri="{FF2B5EF4-FFF2-40B4-BE49-F238E27FC236}">
                <a16:creationId xmlns:a16="http://schemas.microsoft.com/office/drawing/2014/main" id="{834ECE62-CFA8-0341-9389-0889BD31DF5A}"/>
              </a:ext>
            </a:extLst>
          </p:cNvPr>
          <p:cNvSpPr txBox="1"/>
          <p:nvPr/>
        </p:nvSpPr>
        <p:spPr>
          <a:xfrm>
            <a:off x="256080" y="383133"/>
            <a:ext cx="3289684" cy="1754326"/>
          </a:xfrm>
          <a:prstGeom prst="rect">
            <a:avLst/>
          </a:prstGeom>
          <a:noFill/>
        </p:spPr>
        <p:txBody>
          <a:bodyPr wrap="square" rtlCol="0">
            <a:spAutoFit/>
          </a:bodyPr>
          <a:lstStyle/>
          <a:p>
            <a:r>
              <a:rPr kumimoji="1" lang="ja-JP" altLang="en-US" dirty="0"/>
              <a:t>和田山高校生物部による野生メダカ調査にご協力いただいた朝来市内の皆様よりご提供いただいた</a:t>
            </a:r>
            <a:r>
              <a:rPr kumimoji="1" lang="en-US" altLang="ja-JP" dirty="0"/>
              <a:t>15</a:t>
            </a:r>
            <a:r>
              <a:rPr kumimoji="1" lang="ja-JP" altLang="en-US" dirty="0"/>
              <a:t>地点のメダカ（総数</a:t>
            </a:r>
            <a:r>
              <a:rPr kumimoji="1" lang="en-US" altLang="ja-JP" dirty="0"/>
              <a:t>50</a:t>
            </a:r>
            <a:r>
              <a:rPr kumimoji="1" lang="ja-JP" altLang="en-US" dirty="0"/>
              <a:t>匹）の遺伝子を解析した。</a:t>
            </a:r>
          </a:p>
        </p:txBody>
      </p:sp>
      <p:sp>
        <p:nvSpPr>
          <p:cNvPr id="3" name="スライド番号プレースホルダー 2">
            <a:extLst>
              <a:ext uri="{FF2B5EF4-FFF2-40B4-BE49-F238E27FC236}">
                <a16:creationId xmlns:a16="http://schemas.microsoft.com/office/drawing/2014/main" id="{EE49824B-C6D5-623C-EE9E-D84100858556}"/>
              </a:ext>
            </a:extLst>
          </p:cNvPr>
          <p:cNvSpPr>
            <a:spLocks noGrp="1"/>
          </p:cNvSpPr>
          <p:nvPr>
            <p:ph type="sldNum" sz="quarter" idx="12"/>
          </p:nvPr>
        </p:nvSpPr>
        <p:spPr>
          <a:xfrm>
            <a:off x="7483415" y="6385535"/>
            <a:ext cx="2228850" cy="365125"/>
          </a:xfrm>
        </p:spPr>
        <p:txBody>
          <a:bodyPr/>
          <a:lstStyle/>
          <a:p>
            <a:fld id="{17DD6675-ECEA-4F98-AA7F-35529C45E67F}" type="slidenum">
              <a:rPr kumimoji="1" lang="ja-JP" altLang="en-US" sz="2000" smtClean="0"/>
              <a:t>6</a:t>
            </a:fld>
            <a:endParaRPr kumimoji="1" lang="ja-JP" altLang="en-US" sz="2000"/>
          </a:p>
        </p:txBody>
      </p:sp>
    </p:spTree>
    <p:extLst>
      <p:ext uri="{BB962C8B-B14F-4D97-AF65-F5344CB8AC3E}">
        <p14:creationId xmlns:p14="http://schemas.microsoft.com/office/powerpoint/2010/main" val="9660751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ボックス 1">
            <a:extLst>
              <a:ext uri="{FF2B5EF4-FFF2-40B4-BE49-F238E27FC236}">
                <a16:creationId xmlns:a16="http://schemas.microsoft.com/office/drawing/2014/main" id="{D4585C4B-F596-3BB2-D1EF-C556CFD0BBB1}"/>
              </a:ext>
            </a:extLst>
          </p:cNvPr>
          <p:cNvSpPr txBox="1"/>
          <p:nvPr/>
        </p:nvSpPr>
        <p:spPr>
          <a:xfrm>
            <a:off x="2901042" y="135192"/>
            <a:ext cx="4249388" cy="461665"/>
          </a:xfrm>
          <a:prstGeom prst="rect">
            <a:avLst/>
          </a:prstGeom>
          <a:noFill/>
        </p:spPr>
        <p:txBody>
          <a:bodyPr wrap="square" rtlCol="0">
            <a:spAutoFit/>
          </a:bodyPr>
          <a:lstStyle/>
          <a:p>
            <a:pPr algn="ctr"/>
            <a:r>
              <a:rPr lang="ja-JP" altLang="en-US" sz="2400" b="1" dirty="0"/>
              <a:t>試料｜採集場所と個体数</a:t>
            </a:r>
            <a:endParaRPr lang="ja-JP" altLang="en" sz="2400" b="1" dirty="0"/>
          </a:p>
        </p:txBody>
      </p:sp>
      <p:pic>
        <p:nvPicPr>
          <p:cNvPr id="4" name="図 3" descr="マップ&#10;&#10;自動的に生成された説明">
            <a:extLst>
              <a:ext uri="{FF2B5EF4-FFF2-40B4-BE49-F238E27FC236}">
                <a16:creationId xmlns:a16="http://schemas.microsoft.com/office/drawing/2014/main" id="{CD635986-9E78-27F8-B3D8-D27FFF4028D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605645" y="1956488"/>
            <a:ext cx="3121988" cy="4235731"/>
          </a:xfrm>
          <a:prstGeom prst="rect">
            <a:avLst/>
          </a:prstGeom>
        </p:spPr>
      </p:pic>
      <p:pic>
        <p:nvPicPr>
          <p:cNvPr id="6" name="図 5" descr="マップ&#10;&#10;自動的に生成された説明">
            <a:extLst>
              <a:ext uri="{FF2B5EF4-FFF2-40B4-BE49-F238E27FC236}">
                <a16:creationId xmlns:a16="http://schemas.microsoft.com/office/drawing/2014/main" id="{59B34C73-ACB5-AEAB-2292-75DCDE720128}"/>
              </a:ext>
            </a:extLst>
          </p:cNvPr>
          <p:cNvPicPr>
            <a:picLocks noChangeAspect="1"/>
          </p:cNvPicPr>
          <p:nvPr/>
        </p:nvPicPr>
        <p:blipFill rotWithShape="1">
          <a:blip r:embed="rId3">
            <a:extLst>
              <a:ext uri="{28A0092B-C50C-407E-A947-70E740481C1C}">
                <a14:useLocalDpi xmlns:a14="http://schemas.microsoft.com/office/drawing/2010/main" val="0"/>
              </a:ext>
            </a:extLst>
          </a:blip>
          <a:srcRect l="2183" r="2608" b="3471"/>
          <a:stretch/>
        </p:blipFill>
        <p:spPr>
          <a:xfrm>
            <a:off x="145047" y="1956488"/>
            <a:ext cx="3267751" cy="2823559"/>
          </a:xfrm>
          <a:prstGeom prst="rect">
            <a:avLst/>
          </a:prstGeom>
        </p:spPr>
      </p:pic>
      <p:graphicFrame>
        <p:nvGraphicFramePr>
          <p:cNvPr id="9" name="表 8">
            <a:extLst>
              <a:ext uri="{FF2B5EF4-FFF2-40B4-BE49-F238E27FC236}">
                <a16:creationId xmlns:a16="http://schemas.microsoft.com/office/drawing/2014/main" id="{72F5EF88-C355-59E4-2C33-F96C80237540}"/>
              </a:ext>
            </a:extLst>
          </p:cNvPr>
          <p:cNvGraphicFramePr>
            <a:graphicFrameLocks noGrp="1"/>
          </p:cNvGraphicFramePr>
          <p:nvPr>
            <p:extLst>
              <p:ext uri="{D42A27DB-BD31-4B8C-83A1-F6EECF244321}">
                <p14:modId xmlns:p14="http://schemas.microsoft.com/office/powerpoint/2010/main" val="2152191618"/>
              </p:ext>
            </p:extLst>
          </p:nvPr>
        </p:nvGraphicFramePr>
        <p:xfrm>
          <a:off x="6920480" y="1956488"/>
          <a:ext cx="2715780" cy="3852313"/>
        </p:xfrm>
        <a:graphic>
          <a:graphicData uri="http://schemas.openxmlformats.org/drawingml/2006/table">
            <a:tbl>
              <a:tblPr/>
              <a:tblGrid>
                <a:gridCol w="905260">
                  <a:extLst>
                    <a:ext uri="{9D8B030D-6E8A-4147-A177-3AD203B41FA5}">
                      <a16:colId xmlns:a16="http://schemas.microsoft.com/office/drawing/2014/main" val="1756084532"/>
                    </a:ext>
                  </a:extLst>
                </a:gridCol>
                <a:gridCol w="905260">
                  <a:extLst>
                    <a:ext uri="{9D8B030D-6E8A-4147-A177-3AD203B41FA5}">
                      <a16:colId xmlns:a16="http://schemas.microsoft.com/office/drawing/2014/main" val="2145713831"/>
                    </a:ext>
                  </a:extLst>
                </a:gridCol>
                <a:gridCol w="905260">
                  <a:extLst>
                    <a:ext uri="{9D8B030D-6E8A-4147-A177-3AD203B41FA5}">
                      <a16:colId xmlns:a16="http://schemas.microsoft.com/office/drawing/2014/main" val="2638211320"/>
                    </a:ext>
                  </a:extLst>
                </a:gridCol>
              </a:tblGrid>
              <a:tr h="241403">
                <a:tc>
                  <a:txBody>
                    <a:bodyPr/>
                    <a:lstStyle/>
                    <a:p>
                      <a:pPr algn="ctr" fontAlgn="ctr"/>
                      <a:r>
                        <a:rPr lang="ja-JP" altLang="en-US" sz="1200" b="1" i="0" u="none" strike="noStrike">
                          <a:solidFill>
                            <a:srgbClr val="000000"/>
                          </a:solidFill>
                          <a:effectLst/>
                          <a:latin typeface="游ゴシック" panose="020B0400000000000000" pitchFamily="34" charset="-128"/>
                          <a:ea typeface="游ゴシック" panose="020B0400000000000000" pitchFamily="34" charset="-128"/>
                        </a:rPr>
                        <a:t>番号</a:t>
                      </a:r>
                    </a:p>
                  </a:txBody>
                  <a:tcPr marL="9053" marR="9053" marT="905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ja-JP" altLang="en-US" sz="1200" b="1" i="0" u="none" strike="noStrike">
                          <a:solidFill>
                            <a:srgbClr val="000000"/>
                          </a:solidFill>
                          <a:effectLst/>
                          <a:latin typeface="游ゴシック" panose="020B0400000000000000" pitchFamily="34" charset="-128"/>
                          <a:ea typeface="游ゴシック" panose="020B0400000000000000" pitchFamily="34" charset="-128"/>
                        </a:rPr>
                        <a:t>採取地点</a:t>
                      </a:r>
                    </a:p>
                  </a:txBody>
                  <a:tcPr marL="9053" marR="9053" marT="905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ja-JP" altLang="en-US" sz="1200" b="1" i="0" u="none" strike="noStrike">
                          <a:solidFill>
                            <a:srgbClr val="000000"/>
                          </a:solidFill>
                          <a:effectLst/>
                          <a:latin typeface="游ゴシック" panose="020B0400000000000000" pitchFamily="34" charset="-128"/>
                          <a:ea typeface="游ゴシック" panose="020B0400000000000000" pitchFamily="34" charset="-128"/>
                        </a:rPr>
                        <a:t>個体数</a:t>
                      </a:r>
                    </a:p>
                  </a:txBody>
                  <a:tcPr marL="9053" marR="9053" marT="905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784002461"/>
                  </a:ext>
                </a:extLst>
              </a:tr>
              <a:tr h="241403">
                <a:tc>
                  <a:txBody>
                    <a:bodyPr/>
                    <a:lstStyle/>
                    <a:p>
                      <a:pPr algn="ctr" fontAlgn="ctr"/>
                      <a:r>
                        <a:rPr lang="en-US" altLang="ja-JP" sz="1200" b="1" i="0" u="none" strike="noStrike" dirty="0">
                          <a:solidFill>
                            <a:srgbClr val="000000"/>
                          </a:solidFill>
                          <a:effectLst/>
                          <a:latin typeface="游ゴシック" panose="020B0400000000000000" pitchFamily="34" charset="-128"/>
                          <a:ea typeface="游ゴシック" panose="020B0400000000000000" pitchFamily="34" charset="-128"/>
                        </a:rPr>
                        <a:t>1</a:t>
                      </a:r>
                    </a:p>
                  </a:txBody>
                  <a:tcPr marL="9053" marR="9053" marT="905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ja-JP" altLang="en-US" sz="1200" b="1" i="0" u="none" strike="noStrike">
                          <a:solidFill>
                            <a:srgbClr val="000000"/>
                          </a:solidFill>
                          <a:effectLst/>
                          <a:latin typeface="游ゴシック" panose="020B0400000000000000" pitchFamily="34" charset="-128"/>
                          <a:ea typeface="游ゴシック" panose="020B0400000000000000" pitchFamily="34" charset="-128"/>
                        </a:rPr>
                        <a:t>けろとーぷ</a:t>
                      </a:r>
                    </a:p>
                  </a:txBody>
                  <a:tcPr marL="9053" marR="9053" marT="905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altLang="ja-JP" sz="1200" b="1" i="0" u="none" strike="noStrike">
                          <a:solidFill>
                            <a:srgbClr val="000000"/>
                          </a:solidFill>
                          <a:effectLst/>
                          <a:latin typeface="游ゴシック" panose="020B0400000000000000" pitchFamily="34" charset="-128"/>
                          <a:ea typeface="游ゴシック" panose="020B0400000000000000" pitchFamily="34" charset="-128"/>
                        </a:rPr>
                        <a:t>4</a:t>
                      </a:r>
                    </a:p>
                  </a:txBody>
                  <a:tcPr marL="9053" marR="9053" marT="905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645759704"/>
                  </a:ext>
                </a:extLst>
              </a:tr>
              <a:tr h="241403">
                <a:tc>
                  <a:txBody>
                    <a:bodyPr/>
                    <a:lstStyle/>
                    <a:p>
                      <a:pPr algn="ctr" fontAlgn="ctr"/>
                      <a:r>
                        <a:rPr lang="en-US" altLang="ja-JP" sz="1200" b="1" i="0" u="none" strike="noStrike" dirty="0">
                          <a:solidFill>
                            <a:srgbClr val="000000"/>
                          </a:solidFill>
                          <a:effectLst/>
                          <a:latin typeface="游ゴシック" panose="020B0400000000000000" pitchFamily="34" charset="-128"/>
                          <a:ea typeface="游ゴシック" panose="020B0400000000000000" pitchFamily="34" charset="-128"/>
                        </a:rPr>
                        <a:t>2</a:t>
                      </a:r>
                    </a:p>
                  </a:txBody>
                  <a:tcPr marL="9053" marR="9053" marT="905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ja-JP" altLang="en-US" sz="1200" b="1" i="0" u="none" strike="noStrike">
                          <a:solidFill>
                            <a:srgbClr val="000000"/>
                          </a:solidFill>
                          <a:effectLst/>
                          <a:latin typeface="游ゴシック" panose="020B0400000000000000" pitchFamily="34" charset="-128"/>
                          <a:ea typeface="游ゴシック" panose="020B0400000000000000" pitchFamily="34" charset="-128"/>
                        </a:rPr>
                        <a:t>松岡</a:t>
                      </a:r>
                    </a:p>
                  </a:txBody>
                  <a:tcPr marL="9053" marR="9053" marT="905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altLang="ja-JP" sz="1200" b="1" i="0" u="none" strike="noStrike">
                          <a:solidFill>
                            <a:srgbClr val="000000"/>
                          </a:solidFill>
                          <a:effectLst/>
                          <a:latin typeface="游ゴシック" panose="020B0400000000000000" pitchFamily="34" charset="-128"/>
                          <a:ea typeface="游ゴシック" panose="020B0400000000000000" pitchFamily="34" charset="-128"/>
                        </a:rPr>
                        <a:t>4</a:t>
                      </a:r>
                    </a:p>
                  </a:txBody>
                  <a:tcPr marL="9053" marR="9053" marT="905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636751439"/>
                  </a:ext>
                </a:extLst>
              </a:tr>
              <a:tr h="241403">
                <a:tc>
                  <a:txBody>
                    <a:bodyPr/>
                    <a:lstStyle/>
                    <a:p>
                      <a:pPr algn="ctr" fontAlgn="ctr"/>
                      <a:r>
                        <a:rPr lang="en-US" altLang="ja-JP" sz="1200" b="1" i="0" u="none" strike="noStrike">
                          <a:solidFill>
                            <a:srgbClr val="000000"/>
                          </a:solidFill>
                          <a:effectLst/>
                          <a:latin typeface="游ゴシック" panose="020B0400000000000000" pitchFamily="34" charset="-128"/>
                          <a:ea typeface="游ゴシック" panose="020B0400000000000000" pitchFamily="34" charset="-128"/>
                        </a:rPr>
                        <a:t>3</a:t>
                      </a:r>
                    </a:p>
                  </a:txBody>
                  <a:tcPr marL="9053" marR="9053" marT="905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ja-JP" altLang="en-US" sz="1200" b="1" i="0" u="none" strike="noStrike">
                          <a:solidFill>
                            <a:srgbClr val="000000"/>
                          </a:solidFill>
                          <a:effectLst/>
                          <a:latin typeface="游ゴシック" panose="020B0400000000000000" pitchFamily="34" charset="-128"/>
                          <a:ea typeface="游ゴシック" panose="020B0400000000000000" pitchFamily="34" charset="-128"/>
                        </a:rPr>
                        <a:t>宮田</a:t>
                      </a:r>
                    </a:p>
                  </a:txBody>
                  <a:tcPr marL="9053" marR="9053" marT="905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altLang="ja-JP" sz="1200" b="1" i="0" u="none" strike="noStrike">
                          <a:solidFill>
                            <a:srgbClr val="000000"/>
                          </a:solidFill>
                          <a:effectLst/>
                          <a:latin typeface="游ゴシック" panose="020B0400000000000000" pitchFamily="34" charset="-128"/>
                          <a:ea typeface="游ゴシック" panose="020B0400000000000000" pitchFamily="34" charset="-128"/>
                        </a:rPr>
                        <a:t>7</a:t>
                      </a:r>
                    </a:p>
                  </a:txBody>
                  <a:tcPr marL="9053" marR="9053" marT="905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229531121"/>
                  </a:ext>
                </a:extLst>
              </a:tr>
              <a:tr h="241403">
                <a:tc>
                  <a:txBody>
                    <a:bodyPr/>
                    <a:lstStyle/>
                    <a:p>
                      <a:pPr algn="ctr" fontAlgn="ctr"/>
                      <a:r>
                        <a:rPr lang="en-US" altLang="ja-JP" sz="1200" b="1" i="0" u="none" strike="noStrike">
                          <a:solidFill>
                            <a:srgbClr val="000000"/>
                          </a:solidFill>
                          <a:effectLst/>
                          <a:latin typeface="游ゴシック" panose="020B0400000000000000" pitchFamily="34" charset="-128"/>
                          <a:ea typeface="游ゴシック" panose="020B0400000000000000" pitchFamily="34" charset="-128"/>
                        </a:rPr>
                        <a:t>4</a:t>
                      </a:r>
                    </a:p>
                  </a:txBody>
                  <a:tcPr marL="9053" marR="9053" marT="905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ja-JP" altLang="en-US" sz="1200" b="1" i="0" u="none" strike="noStrike">
                          <a:solidFill>
                            <a:srgbClr val="000000"/>
                          </a:solidFill>
                          <a:effectLst/>
                          <a:latin typeface="游ゴシック" panose="020B0400000000000000" pitchFamily="34" charset="-128"/>
                          <a:ea typeface="游ゴシック" panose="020B0400000000000000" pitchFamily="34" charset="-128"/>
                        </a:rPr>
                        <a:t>多々良木</a:t>
                      </a:r>
                    </a:p>
                  </a:txBody>
                  <a:tcPr marL="9053" marR="9053" marT="905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altLang="ja-JP" sz="1200" b="1" i="0" u="none" strike="noStrike">
                          <a:solidFill>
                            <a:srgbClr val="000000"/>
                          </a:solidFill>
                          <a:effectLst/>
                          <a:latin typeface="游ゴシック" panose="020B0400000000000000" pitchFamily="34" charset="-128"/>
                          <a:ea typeface="游ゴシック" panose="020B0400000000000000" pitchFamily="34" charset="-128"/>
                        </a:rPr>
                        <a:t>3</a:t>
                      </a:r>
                    </a:p>
                  </a:txBody>
                  <a:tcPr marL="9053" marR="9053" marT="905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490193319"/>
                  </a:ext>
                </a:extLst>
              </a:tr>
              <a:tr h="241403">
                <a:tc>
                  <a:txBody>
                    <a:bodyPr/>
                    <a:lstStyle/>
                    <a:p>
                      <a:pPr algn="ctr" fontAlgn="ctr"/>
                      <a:r>
                        <a:rPr lang="en-US" altLang="ja-JP" sz="1200" b="1" i="0" u="none" strike="noStrike">
                          <a:solidFill>
                            <a:srgbClr val="000000"/>
                          </a:solidFill>
                          <a:effectLst/>
                          <a:latin typeface="游ゴシック" panose="020B0400000000000000" pitchFamily="34" charset="-128"/>
                          <a:ea typeface="游ゴシック" panose="020B0400000000000000" pitchFamily="34" charset="-128"/>
                        </a:rPr>
                        <a:t>5</a:t>
                      </a:r>
                    </a:p>
                  </a:txBody>
                  <a:tcPr marL="9053" marR="9053" marT="905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ja-JP" altLang="en-US" sz="1200" b="1" i="0" u="none" strike="noStrike">
                          <a:solidFill>
                            <a:srgbClr val="000000"/>
                          </a:solidFill>
                          <a:effectLst/>
                          <a:latin typeface="游ゴシック" panose="020B0400000000000000" pitchFamily="34" charset="-128"/>
                          <a:ea typeface="游ゴシック" panose="020B0400000000000000" pitchFamily="34" charset="-128"/>
                        </a:rPr>
                        <a:t>与布土</a:t>
                      </a:r>
                    </a:p>
                  </a:txBody>
                  <a:tcPr marL="9053" marR="9053" marT="905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altLang="ja-JP" sz="1200" b="1" i="0" u="none" strike="noStrike">
                          <a:solidFill>
                            <a:srgbClr val="000000"/>
                          </a:solidFill>
                          <a:effectLst/>
                          <a:latin typeface="游ゴシック" panose="020B0400000000000000" pitchFamily="34" charset="-128"/>
                          <a:ea typeface="游ゴシック" panose="020B0400000000000000" pitchFamily="34" charset="-128"/>
                        </a:rPr>
                        <a:t>2</a:t>
                      </a:r>
                    </a:p>
                  </a:txBody>
                  <a:tcPr marL="9053" marR="9053" marT="905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982762208"/>
                  </a:ext>
                </a:extLst>
              </a:tr>
              <a:tr h="241403">
                <a:tc>
                  <a:txBody>
                    <a:bodyPr/>
                    <a:lstStyle/>
                    <a:p>
                      <a:pPr algn="ctr" fontAlgn="ctr"/>
                      <a:r>
                        <a:rPr lang="en-US" altLang="ja-JP" sz="1200" b="1" i="0" u="none" strike="noStrike">
                          <a:solidFill>
                            <a:srgbClr val="000000"/>
                          </a:solidFill>
                          <a:effectLst/>
                          <a:latin typeface="游ゴシック" panose="020B0400000000000000" pitchFamily="34" charset="-128"/>
                          <a:ea typeface="游ゴシック" panose="020B0400000000000000" pitchFamily="34" charset="-128"/>
                        </a:rPr>
                        <a:t>6</a:t>
                      </a:r>
                    </a:p>
                  </a:txBody>
                  <a:tcPr marL="9053" marR="9053" marT="905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ja-JP" altLang="en-US" sz="1200" b="1" i="0" u="none" strike="noStrike">
                          <a:solidFill>
                            <a:srgbClr val="000000"/>
                          </a:solidFill>
                          <a:effectLst/>
                          <a:latin typeface="游ゴシック" panose="020B0400000000000000" pitchFamily="34" charset="-128"/>
                          <a:ea typeface="游ゴシック" panose="020B0400000000000000" pitchFamily="34" charset="-128"/>
                        </a:rPr>
                        <a:t>栗鹿</a:t>
                      </a:r>
                    </a:p>
                  </a:txBody>
                  <a:tcPr marL="9053" marR="9053" marT="905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altLang="ja-JP" sz="1200" b="1" i="0" u="none" strike="noStrike">
                          <a:solidFill>
                            <a:srgbClr val="000000"/>
                          </a:solidFill>
                          <a:effectLst/>
                          <a:latin typeface="游ゴシック" panose="020B0400000000000000" pitchFamily="34" charset="-128"/>
                          <a:ea typeface="游ゴシック" panose="020B0400000000000000" pitchFamily="34" charset="-128"/>
                        </a:rPr>
                        <a:t>3</a:t>
                      </a:r>
                    </a:p>
                  </a:txBody>
                  <a:tcPr marL="9053" marR="9053" marT="905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399459783"/>
                  </a:ext>
                </a:extLst>
              </a:tr>
              <a:tr h="241403">
                <a:tc>
                  <a:txBody>
                    <a:bodyPr/>
                    <a:lstStyle/>
                    <a:p>
                      <a:pPr algn="ctr" fontAlgn="ctr"/>
                      <a:r>
                        <a:rPr lang="en-US" altLang="ja-JP" sz="1200" b="1" i="0" u="none" strike="noStrike">
                          <a:solidFill>
                            <a:srgbClr val="000000"/>
                          </a:solidFill>
                          <a:effectLst/>
                          <a:latin typeface="游ゴシック" panose="020B0400000000000000" pitchFamily="34" charset="-128"/>
                          <a:ea typeface="游ゴシック" panose="020B0400000000000000" pitchFamily="34" charset="-128"/>
                        </a:rPr>
                        <a:t>7</a:t>
                      </a:r>
                    </a:p>
                  </a:txBody>
                  <a:tcPr marL="9053" marR="9053" marT="905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ja-JP" altLang="en-US" sz="1200" b="1" i="0" u="none" strike="noStrike">
                          <a:solidFill>
                            <a:srgbClr val="000000"/>
                          </a:solidFill>
                          <a:effectLst/>
                          <a:latin typeface="游ゴシック" panose="020B0400000000000000" pitchFamily="34" charset="-128"/>
                          <a:ea typeface="游ゴシック" panose="020B0400000000000000" pitchFamily="34" charset="-128"/>
                        </a:rPr>
                        <a:t>大同寺</a:t>
                      </a:r>
                    </a:p>
                  </a:txBody>
                  <a:tcPr marL="9053" marR="9053" marT="905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altLang="ja-JP" sz="1200" b="1" i="0" u="none" strike="noStrike">
                          <a:solidFill>
                            <a:srgbClr val="000000"/>
                          </a:solidFill>
                          <a:effectLst/>
                          <a:latin typeface="游ゴシック" panose="020B0400000000000000" pitchFamily="34" charset="-128"/>
                          <a:ea typeface="游ゴシック" panose="020B0400000000000000" pitchFamily="34" charset="-128"/>
                        </a:rPr>
                        <a:t>6</a:t>
                      </a:r>
                    </a:p>
                  </a:txBody>
                  <a:tcPr marL="9053" marR="9053" marT="905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56909067"/>
                  </a:ext>
                </a:extLst>
              </a:tr>
              <a:tr h="241403">
                <a:tc>
                  <a:txBody>
                    <a:bodyPr/>
                    <a:lstStyle/>
                    <a:p>
                      <a:pPr algn="ctr" fontAlgn="ctr"/>
                      <a:r>
                        <a:rPr lang="en-US" altLang="ja-JP" sz="1200" b="1" i="0" u="none" strike="noStrike">
                          <a:solidFill>
                            <a:srgbClr val="000000"/>
                          </a:solidFill>
                          <a:effectLst/>
                          <a:latin typeface="游ゴシック" panose="020B0400000000000000" pitchFamily="34" charset="-128"/>
                          <a:ea typeface="游ゴシック" panose="020B0400000000000000" pitchFamily="34" charset="-128"/>
                        </a:rPr>
                        <a:t>8</a:t>
                      </a:r>
                    </a:p>
                  </a:txBody>
                  <a:tcPr marL="9053" marR="9053" marT="905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ja-JP" altLang="en-US" sz="1200" b="1" i="0" u="none" strike="noStrike">
                          <a:solidFill>
                            <a:srgbClr val="000000"/>
                          </a:solidFill>
                          <a:effectLst/>
                          <a:latin typeface="游ゴシック" panose="020B0400000000000000" pitchFamily="34" charset="-128"/>
                          <a:ea typeface="游ゴシック" panose="020B0400000000000000" pitchFamily="34" charset="-128"/>
                        </a:rPr>
                        <a:t>平野</a:t>
                      </a:r>
                    </a:p>
                  </a:txBody>
                  <a:tcPr marL="9053" marR="9053" marT="905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altLang="ja-JP" sz="1200" b="1" i="0" u="none" strike="noStrike" dirty="0">
                          <a:solidFill>
                            <a:srgbClr val="000000"/>
                          </a:solidFill>
                          <a:effectLst/>
                          <a:latin typeface="游ゴシック" panose="020B0400000000000000" pitchFamily="34" charset="-128"/>
                          <a:ea typeface="游ゴシック" panose="020B0400000000000000" pitchFamily="34" charset="-128"/>
                        </a:rPr>
                        <a:t>3</a:t>
                      </a:r>
                    </a:p>
                  </a:txBody>
                  <a:tcPr marL="9053" marR="9053" marT="905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983397989"/>
                  </a:ext>
                </a:extLst>
              </a:tr>
              <a:tr h="241403">
                <a:tc>
                  <a:txBody>
                    <a:bodyPr/>
                    <a:lstStyle/>
                    <a:p>
                      <a:pPr algn="ctr" fontAlgn="ctr"/>
                      <a:r>
                        <a:rPr lang="en-US" altLang="ja-JP" sz="1200" b="1" i="0" u="none" strike="noStrike">
                          <a:solidFill>
                            <a:srgbClr val="000000"/>
                          </a:solidFill>
                          <a:effectLst/>
                          <a:latin typeface="游ゴシック" panose="020B0400000000000000" pitchFamily="34" charset="-128"/>
                          <a:ea typeface="游ゴシック" panose="020B0400000000000000" pitchFamily="34" charset="-128"/>
                        </a:rPr>
                        <a:t>9</a:t>
                      </a:r>
                    </a:p>
                  </a:txBody>
                  <a:tcPr marL="9053" marR="9053" marT="905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ja-JP" altLang="en-US" sz="1200" b="1" i="0" u="none" strike="noStrike">
                          <a:solidFill>
                            <a:srgbClr val="000000"/>
                          </a:solidFill>
                          <a:effectLst/>
                          <a:latin typeface="游ゴシック" panose="020B0400000000000000" pitchFamily="34" charset="-128"/>
                          <a:ea typeface="游ゴシック" panose="020B0400000000000000" pitchFamily="34" charset="-128"/>
                        </a:rPr>
                        <a:t>和田山</a:t>
                      </a:r>
                    </a:p>
                  </a:txBody>
                  <a:tcPr marL="9053" marR="9053" marT="905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altLang="ja-JP" sz="1200" b="1" i="0" u="none" strike="noStrike" dirty="0">
                          <a:solidFill>
                            <a:srgbClr val="000000"/>
                          </a:solidFill>
                          <a:effectLst/>
                          <a:latin typeface="游ゴシック" panose="020B0400000000000000" pitchFamily="34" charset="-128"/>
                          <a:ea typeface="游ゴシック" panose="020B0400000000000000" pitchFamily="34" charset="-128"/>
                        </a:rPr>
                        <a:t>2</a:t>
                      </a:r>
                    </a:p>
                  </a:txBody>
                  <a:tcPr marL="9053" marR="9053" marT="905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859435284"/>
                  </a:ext>
                </a:extLst>
              </a:tr>
              <a:tr h="231268">
                <a:tc>
                  <a:txBody>
                    <a:bodyPr/>
                    <a:lstStyle/>
                    <a:p>
                      <a:pPr algn="ctr" fontAlgn="ctr"/>
                      <a:r>
                        <a:rPr lang="en-US" altLang="ja-JP" sz="1200" b="1" i="0" u="none" strike="noStrike" dirty="0">
                          <a:solidFill>
                            <a:srgbClr val="000000"/>
                          </a:solidFill>
                          <a:effectLst/>
                          <a:latin typeface="游ゴシック" panose="020B0400000000000000" pitchFamily="34" charset="-128"/>
                          <a:ea typeface="游ゴシック" panose="020B0400000000000000" pitchFamily="34" charset="-128"/>
                        </a:rPr>
                        <a:t>10</a:t>
                      </a:r>
                    </a:p>
                  </a:txBody>
                  <a:tcPr marL="9053" marR="9053" marT="905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ja-JP" altLang="en-US" sz="1200" b="1" i="0" u="none" strike="noStrike">
                          <a:solidFill>
                            <a:srgbClr val="000000"/>
                          </a:solidFill>
                          <a:effectLst/>
                          <a:latin typeface="游ゴシック" panose="020B0400000000000000" pitchFamily="34" charset="-128"/>
                          <a:ea typeface="游ゴシック" panose="020B0400000000000000" pitchFamily="34" charset="-128"/>
                        </a:rPr>
                        <a:t>雨の宮</a:t>
                      </a:r>
                    </a:p>
                  </a:txBody>
                  <a:tcPr marL="9053" marR="9053" marT="905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altLang="ja-JP" sz="1200" b="1" i="0" u="none" strike="noStrike" dirty="0">
                          <a:solidFill>
                            <a:srgbClr val="000000"/>
                          </a:solidFill>
                          <a:effectLst/>
                          <a:latin typeface="游ゴシック" panose="020B0400000000000000" pitchFamily="34" charset="-128"/>
                          <a:ea typeface="游ゴシック" panose="020B0400000000000000" pitchFamily="34" charset="-128"/>
                        </a:rPr>
                        <a:t>3</a:t>
                      </a:r>
                    </a:p>
                  </a:txBody>
                  <a:tcPr marL="9053" marR="9053" marT="905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148101503"/>
                  </a:ext>
                </a:extLst>
              </a:tr>
              <a:tr h="241403">
                <a:tc>
                  <a:txBody>
                    <a:bodyPr/>
                    <a:lstStyle/>
                    <a:p>
                      <a:pPr algn="ctr" fontAlgn="ctr"/>
                      <a:r>
                        <a:rPr lang="en-US" altLang="ja-JP" sz="1200" b="1" i="0" u="none" strike="noStrike">
                          <a:solidFill>
                            <a:srgbClr val="000000"/>
                          </a:solidFill>
                          <a:effectLst/>
                          <a:latin typeface="游ゴシック" panose="020B0400000000000000" pitchFamily="34" charset="-128"/>
                          <a:ea typeface="游ゴシック" panose="020B0400000000000000" pitchFamily="34" charset="-128"/>
                        </a:rPr>
                        <a:t>11</a:t>
                      </a:r>
                    </a:p>
                  </a:txBody>
                  <a:tcPr marL="9053" marR="9053" marT="905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ja-JP" altLang="en-US" sz="1200" b="1" i="0" u="none" strike="noStrike">
                          <a:solidFill>
                            <a:srgbClr val="000000"/>
                          </a:solidFill>
                          <a:effectLst/>
                          <a:latin typeface="游ゴシック" panose="020B0400000000000000" pitchFamily="34" charset="-128"/>
                          <a:ea typeface="游ゴシック" panose="020B0400000000000000" pitchFamily="34" charset="-128"/>
                        </a:rPr>
                        <a:t>栗鹿</a:t>
                      </a:r>
                    </a:p>
                  </a:txBody>
                  <a:tcPr marL="9053" marR="9053" marT="905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altLang="ja-JP" sz="1200" b="1" i="0" u="none" strike="noStrike" dirty="0">
                          <a:solidFill>
                            <a:srgbClr val="000000"/>
                          </a:solidFill>
                          <a:effectLst/>
                          <a:latin typeface="游ゴシック" panose="020B0400000000000000" pitchFamily="34" charset="-128"/>
                          <a:ea typeface="游ゴシック" panose="020B0400000000000000" pitchFamily="34" charset="-128"/>
                        </a:rPr>
                        <a:t>3</a:t>
                      </a:r>
                    </a:p>
                  </a:txBody>
                  <a:tcPr marL="9053" marR="9053" marT="905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947382302"/>
                  </a:ext>
                </a:extLst>
              </a:tr>
              <a:tr h="241403">
                <a:tc>
                  <a:txBody>
                    <a:bodyPr/>
                    <a:lstStyle/>
                    <a:p>
                      <a:pPr algn="ctr" fontAlgn="ctr"/>
                      <a:r>
                        <a:rPr lang="en-US" altLang="ja-JP" sz="1200" b="1" i="0" u="none" strike="noStrike">
                          <a:solidFill>
                            <a:srgbClr val="000000"/>
                          </a:solidFill>
                          <a:effectLst/>
                          <a:latin typeface="游ゴシック" panose="020B0400000000000000" pitchFamily="34" charset="-128"/>
                          <a:ea typeface="游ゴシック" panose="020B0400000000000000" pitchFamily="34" charset="-128"/>
                        </a:rPr>
                        <a:t>12</a:t>
                      </a:r>
                    </a:p>
                  </a:txBody>
                  <a:tcPr marL="9053" marR="9053" marT="905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ja-JP" altLang="en-US" sz="1200" b="1" i="0" u="none" strike="noStrike">
                          <a:solidFill>
                            <a:srgbClr val="000000"/>
                          </a:solidFill>
                          <a:effectLst/>
                          <a:latin typeface="游ゴシック" panose="020B0400000000000000" pitchFamily="34" charset="-128"/>
                          <a:ea typeface="游ゴシック" panose="020B0400000000000000" pitchFamily="34" charset="-128"/>
                        </a:rPr>
                        <a:t>西方寺</a:t>
                      </a:r>
                    </a:p>
                  </a:txBody>
                  <a:tcPr marL="9053" marR="9053" marT="905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altLang="ja-JP" sz="1200" b="1" i="0" u="none" strike="noStrike" dirty="0">
                          <a:solidFill>
                            <a:srgbClr val="000000"/>
                          </a:solidFill>
                          <a:effectLst/>
                          <a:latin typeface="游ゴシック" panose="020B0400000000000000" pitchFamily="34" charset="-128"/>
                          <a:ea typeface="游ゴシック" panose="020B0400000000000000" pitchFamily="34" charset="-128"/>
                        </a:rPr>
                        <a:t>2</a:t>
                      </a:r>
                    </a:p>
                  </a:txBody>
                  <a:tcPr marL="9053" marR="9053" marT="905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080527369"/>
                  </a:ext>
                </a:extLst>
              </a:tr>
              <a:tr h="241403">
                <a:tc>
                  <a:txBody>
                    <a:bodyPr/>
                    <a:lstStyle/>
                    <a:p>
                      <a:pPr algn="ctr" fontAlgn="ctr"/>
                      <a:r>
                        <a:rPr lang="en-US" altLang="ja-JP" sz="1200" b="1" i="0" u="none" strike="noStrike">
                          <a:solidFill>
                            <a:srgbClr val="000000"/>
                          </a:solidFill>
                          <a:effectLst/>
                          <a:latin typeface="游ゴシック" panose="020B0400000000000000" pitchFamily="34" charset="-128"/>
                          <a:ea typeface="游ゴシック" panose="020B0400000000000000" pitchFamily="34" charset="-128"/>
                        </a:rPr>
                        <a:t>13</a:t>
                      </a:r>
                    </a:p>
                  </a:txBody>
                  <a:tcPr marL="9053" marR="9053" marT="905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ja-JP" altLang="en-US" sz="1200" b="1" i="0" u="none" strike="noStrike">
                          <a:solidFill>
                            <a:srgbClr val="000000"/>
                          </a:solidFill>
                          <a:effectLst/>
                          <a:latin typeface="游ゴシック" panose="020B0400000000000000" pitchFamily="34" charset="-128"/>
                          <a:ea typeface="游ゴシック" panose="020B0400000000000000" pitchFamily="34" charset="-128"/>
                        </a:rPr>
                        <a:t>法興寺</a:t>
                      </a:r>
                    </a:p>
                  </a:txBody>
                  <a:tcPr marL="9053" marR="9053" marT="905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altLang="ja-JP" sz="1200" b="1" i="0" u="none" strike="noStrike" dirty="0">
                          <a:solidFill>
                            <a:srgbClr val="000000"/>
                          </a:solidFill>
                          <a:effectLst/>
                          <a:latin typeface="游ゴシック" panose="020B0400000000000000" pitchFamily="34" charset="-128"/>
                          <a:ea typeface="游ゴシック" panose="020B0400000000000000" pitchFamily="34" charset="-128"/>
                        </a:rPr>
                        <a:t>3</a:t>
                      </a:r>
                    </a:p>
                  </a:txBody>
                  <a:tcPr marL="9053" marR="9053" marT="905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10034662"/>
                  </a:ext>
                </a:extLst>
              </a:tr>
              <a:tr h="241403">
                <a:tc>
                  <a:txBody>
                    <a:bodyPr/>
                    <a:lstStyle/>
                    <a:p>
                      <a:pPr algn="ctr" fontAlgn="ctr"/>
                      <a:r>
                        <a:rPr lang="en-US" altLang="ja-JP" sz="1200" b="1" i="0" u="none" strike="noStrike">
                          <a:solidFill>
                            <a:srgbClr val="000000"/>
                          </a:solidFill>
                          <a:effectLst/>
                          <a:latin typeface="游ゴシック" panose="020B0400000000000000" pitchFamily="34" charset="-128"/>
                          <a:ea typeface="游ゴシック" panose="020B0400000000000000" pitchFamily="34" charset="-128"/>
                        </a:rPr>
                        <a:t>14</a:t>
                      </a:r>
                    </a:p>
                  </a:txBody>
                  <a:tcPr marL="9053" marR="9053" marT="905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ja-JP" altLang="en-US" sz="1200" b="1" i="0" u="none" strike="noStrike">
                          <a:solidFill>
                            <a:srgbClr val="000000"/>
                          </a:solidFill>
                          <a:effectLst/>
                          <a:latin typeface="游ゴシック" panose="020B0400000000000000" pitchFamily="34" charset="-128"/>
                          <a:ea typeface="游ゴシック" panose="020B0400000000000000" pitchFamily="34" charset="-128"/>
                        </a:rPr>
                        <a:t>久世田</a:t>
                      </a:r>
                    </a:p>
                  </a:txBody>
                  <a:tcPr marL="9053" marR="9053" marT="905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altLang="ja-JP" sz="1200" b="1" i="0" u="none" strike="noStrike" dirty="0">
                          <a:solidFill>
                            <a:srgbClr val="000000"/>
                          </a:solidFill>
                          <a:effectLst/>
                          <a:latin typeface="游ゴシック" panose="020B0400000000000000" pitchFamily="34" charset="-128"/>
                          <a:ea typeface="游ゴシック" panose="020B0400000000000000" pitchFamily="34" charset="-128"/>
                        </a:rPr>
                        <a:t>3</a:t>
                      </a:r>
                    </a:p>
                  </a:txBody>
                  <a:tcPr marL="9053" marR="9053" marT="905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133817446"/>
                  </a:ext>
                </a:extLst>
              </a:tr>
              <a:tr h="241403">
                <a:tc>
                  <a:txBody>
                    <a:bodyPr/>
                    <a:lstStyle/>
                    <a:p>
                      <a:pPr algn="ctr" fontAlgn="ctr"/>
                      <a:r>
                        <a:rPr lang="en-US" altLang="ja-JP" sz="1200" b="1" i="0" u="none" strike="noStrike" dirty="0">
                          <a:solidFill>
                            <a:srgbClr val="000000"/>
                          </a:solidFill>
                          <a:effectLst/>
                          <a:latin typeface="游ゴシック" panose="020B0400000000000000" pitchFamily="34" charset="-128"/>
                          <a:ea typeface="游ゴシック" panose="020B0400000000000000" pitchFamily="34" charset="-128"/>
                        </a:rPr>
                        <a:t>15</a:t>
                      </a:r>
                    </a:p>
                  </a:txBody>
                  <a:tcPr marL="9053" marR="9053" marT="905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ja-JP" altLang="en-US" sz="1200" b="1" i="0" u="none" strike="noStrike">
                          <a:solidFill>
                            <a:srgbClr val="000000"/>
                          </a:solidFill>
                          <a:effectLst/>
                          <a:latin typeface="游ゴシック" panose="020B0400000000000000" pitchFamily="34" charset="-128"/>
                          <a:ea typeface="游ゴシック" panose="020B0400000000000000" pitchFamily="34" charset="-128"/>
                        </a:rPr>
                        <a:t>出石町</a:t>
                      </a:r>
                    </a:p>
                  </a:txBody>
                  <a:tcPr marL="9053" marR="9053" marT="905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altLang="ja-JP" sz="1200" b="1" i="0" u="none" strike="noStrike" dirty="0">
                          <a:solidFill>
                            <a:srgbClr val="000000"/>
                          </a:solidFill>
                          <a:effectLst/>
                          <a:latin typeface="游ゴシック" panose="020B0400000000000000" pitchFamily="34" charset="-128"/>
                          <a:ea typeface="游ゴシック" panose="020B0400000000000000" pitchFamily="34" charset="-128"/>
                        </a:rPr>
                        <a:t>2</a:t>
                      </a:r>
                    </a:p>
                  </a:txBody>
                  <a:tcPr marL="9053" marR="9053" marT="905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4049258914"/>
                  </a:ext>
                </a:extLst>
              </a:tr>
            </a:tbl>
          </a:graphicData>
        </a:graphic>
      </p:graphicFrame>
      <p:sp>
        <p:nvSpPr>
          <p:cNvPr id="3" name="テキスト ボックス 2">
            <a:extLst>
              <a:ext uri="{FF2B5EF4-FFF2-40B4-BE49-F238E27FC236}">
                <a16:creationId xmlns:a16="http://schemas.microsoft.com/office/drawing/2014/main" id="{7F48CEF0-68FC-C4C8-E9D5-97642DED9AF9}"/>
              </a:ext>
            </a:extLst>
          </p:cNvPr>
          <p:cNvSpPr txBox="1"/>
          <p:nvPr/>
        </p:nvSpPr>
        <p:spPr>
          <a:xfrm>
            <a:off x="535131" y="871506"/>
            <a:ext cx="8981210" cy="646331"/>
          </a:xfrm>
          <a:prstGeom prst="rect">
            <a:avLst/>
          </a:prstGeom>
          <a:noFill/>
        </p:spPr>
        <p:txBody>
          <a:bodyPr wrap="square" rtlCol="0">
            <a:spAutoFit/>
          </a:bodyPr>
          <a:lstStyle/>
          <a:p>
            <a:r>
              <a:rPr kumimoji="1" lang="ja-JP" altLang="en-US" dirty="0"/>
              <a:t>和田山高校生物部による野生メダカ調査にご協力いただいた朝来市内の皆様よりご提供いただいた</a:t>
            </a:r>
            <a:r>
              <a:rPr kumimoji="1" lang="en-US" altLang="ja-JP" dirty="0"/>
              <a:t>15</a:t>
            </a:r>
            <a:r>
              <a:rPr kumimoji="1" lang="ja-JP" altLang="en-US" dirty="0"/>
              <a:t>地点のメダカ（総数</a:t>
            </a:r>
            <a:r>
              <a:rPr kumimoji="1" lang="en-US" altLang="ja-JP" dirty="0"/>
              <a:t>50</a:t>
            </a:r>
            <a:r>
              <a:rPr kumimoji="1" lang="ja-JP" altLang="en-US" dirty="0"/>
              <a:t>匹）の遺伝子を解析した。</a:t>
            </a:r>
          </a:p>
        </p:txBody>
      </p:sp>
      <p:sp>
        <p:nvSpPr>
          <p:cNvPr id="5" name="スライド番号プレースホルダー 4">
            <a:extLst>
              <a:ext uri="{FF2B5EF4-FFF2-40B4-BE49-F238E27FC236}">
                <a16:creationId xmlns:a16="http://schemas.microsoft.com/office/drawing/2014/main" id="{0BFBF570-B0C9-6A91-6C7A-1B391B511CC0}"/>
              </a:ext>
            </a:extLst>
          </p:cNvPr>
          <p:cNvSpPr>
            <a:spLocks noGrp="1"/>
          </p:cNvSpPr>
          <p:nvPr>
            <p:ph type="sldNum" sz="quarter" idx="12"/>
          </p:nvPr>
        </p:nvSpPr>
        <p:spPr/>
        <p:txBody>
          <a:bodyPr/>
          <a:lstStyle/>
          <a:p>
            <a:fld id="{F5E0FFD8-1193-47FE-97CA-8B356EED0836}" type="slidenum">
              <a:rPr kumimoji="1" lang="ja-JP" altLang="en-US" sz="2000" smtClean="0"/>
              <a:t>7</a:t>
            </a:fld>
            <a:endParaRPr kumimoji="1" lang="ja-JP" altLang="en-US" sz="2000"/>
          </a:p>
        </p:txBody>
      </p:sp>
    </p:spTree>
    <p:extLst>
      <p:ext uri="{BB962C8B-B14F-4D97-AF65-F5344CB8AC3E}">
        <p14:creationId xmlns:p14="http://schemas.microsoft.com/office/powerpoint/2010/main" val="205716707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テキスト ボックス 7">
            <a:extLst>
              <a:ext uri="{FF2B5EF4-FFF2-40B4-BE49-F238E27FC236}">
                <a16:creationId xmlns:a16="http://schemas.microsoft.com/office/drawing/2014/main" id="{789094C6-403D-D340-0066-C522D47D192F}"/>
              </a:ext>
            </a:extLst>
          </p:cNvPr>
          <p:cNvSpPr txBox="1"/>
          <p:nvPr/>
        </p:nvSpPr>
        <p:spPr>
          <a:xfrm>
            <a:off x="1550384" y="157853"/>
            <a:ext cx="6910401" cy="461665"/>
          </a:xfrm>
          <a:prstGeom prst="rect">
            <a:avLst/>
          </a:prstGeom>
          <a:noFill/>
        </p:spPr>
        <p:txBody>
          <a:bodyPr wrap="square" rtlCol="0">
            <a:spAutoFit/>
          </a:bodyPr>
          <a:lstStyle/>
          <a:p>
            <a:pPr algn="ctr"/>
            <a:r>
              <a:rPr lang="ja-JP" altLang="en-US" sz="2400" b="1" dirty="0"/>
              <a:t>試料と方法｜</a:t>
            </a:r>
            <a:r>
              <a:rPr lang="en-US" altLang="ja-JP" sz="2400" b="1" dirty="0" err="1"/>
              <a:t>mtDNA</a:t>
            </a:r>
            <a:r>
              <a:rPr lang="ja-JP" altLang="en-US" sz="2400" b="1" dirty="0"/>
              <a:t>配列の取得</a:t>
            </a:r>
            <a:endParaRPr lang="ja-JP" altLang="en" sz="2400" b="1" dirty="0"/>
          </a:p>
        </p:txBody>
      </p:sp>
      <p:grpSp>
        <p:nvGrpSpPr>
          <p:cNvPr id="3" name="グループ化 2">
            <a:extLst>
              <a:ext uri="{FF2B5EF4-FFF2-40B4-BE49-F238E27FC236}">
                <a16:creationId xmlns:a16="http://schemas.microsoft.com/office/drawing/2014/main" id="{E3263641-FFF3-8E33-2EB9-ABA3D9F4DFC4}"/>
              </a:ext>
            </a:extLst>
          </p:cNvPr>
          <p:cNvGrpSpPr/>
          <p:nvPr/>
        </p:nvGrpSpPr>
        <p:grpSpPr>
          <a:xfrm>
            <a:off x="114300" y="2093038"/>
            <a:ext cx="10768692" cy="4949446"/>
            <a:chOff x="0" y="1583480"/>
            <a:chExt cx="10768692" cy="4949446"/>
          </a:xfrm>
        </p:grpSpPr>
        <p:sp>
          <p:nvSpPr>
            <p:cNvPr id="44" name="テキスト ボックス 43">
              <a:extLst>
                <a:ext uri="{FF2B5EF4-FFF2-40B4-BE49-F238E27FC236}">
                  <a16:creationId xmlns:a16="http://schemas.microsoft.com/office/drawing/2014/main" id="{19EE9A2A-2334-E949-9FDB-CC90ACF5C46F}"/>
                </a:ext>
              </a:extLst>
            </p:cNvPr>
            <p:cNvSpPr txBox="1"/>
            <p:nvPr/>
          </p:nvSpPr>
          <p:spPr>
            <a:xfrm>
              <a:off x="916256" y="4690114"/>
              <a:ext cx="8143186" cy="1842812"/>
            </a:xfrm>
            <a:prstGeom prst="rect">
              <a:avLst/>
            </a:prstGeom>
            <a:noFill/>
            <a:ln>
              <a:noFill/>
            </a:ln>
          </p:spPr>
          <p:txBody>
            <a:bodyPr wrap="square" rtlCol="0">
              <a:spAutoFit/>
            </a:bodyPr>
            <a:lstStyle/>
            <a:p>
              <a:r>
                <a:rPr lang="ja-JP" altLang="en-US" sz="2275" dirty="0"/>
                <a:t>・配列タイプ頻度分布の作成</a:t>
              </a:r>
              <a:r>
                <a:rPr lang="en-US" altLang="ja-JP" sz="2275" dirty="0"/>
                <a:t>	</a:t>
              </a:r>
              <a:r>
                <a:rPr lang="ja-JP" altLang="en-US" sz="2275" dirty="0"/>
                <a:t>・系統ネットワークの作成</a:t>
              </a:r>
              <a:endParaRPr lang="en-US" altLang="ja-JP" sz="2275" dirty="0"/>
            </a:p>
            <a:p>
              <a:r>
                <a:rPr lang="ja-JP" altLang="en-US" sz="2275" dirty="0"/>
                <a:t>・系統樹の作成</a:t>
              </a:r>
              <a:r>
                <a:rPr lang="en-US" altLang="ja-JP" sz="2275" dirty="0"/>
                <a:t>				</a:t>
              </a:r>
              <a:r>
                <a:rPr lang="ja-JP" altLang="en-US" sz="2275" dirty="0"/>
                <a:t>・遺伝的多様度の算出</a:t>
              </a:r>
              <a:r>
                <a:rPr lang="en-US" altLang="ja-JP" sz="2275" dirty="0"/>
                <a:t>	</a:t>
              </a:r>
            </a:p>
            <a:p>
              <a:r>
                <a:rPr lang="ja-JP" altLang="en-US" sz="2275" dirty="0"/>
                <a:t>・</a:t>
              </a:r>
              <a:r>
                <a:rPr lang="en-US" altLang="ja-JP" sz="2275" i="1" dirty="0"/>
                <a:t>D</a:t>
              </a:r>
              <a:r>
                <a:rPr lang="en-US" altLang="ja-JP" sz="2275" dirty="0"/>
                <a:t> </a:t>
              </a:r>
              <a:r>
                <a:rPr lang="ja-JP" altLang="en-US" sz="2275" dirty="0"/>
                <a:t>統計量の算出</a:t>
              </a:r>
            </a:p>
          </p:txBody>
        </p:sp>
        <p:grpSp>
          <p:nvGrpSpPr>
            <p:cNvPr id="2" name="グループ化 1">
              <a:extLst>
                <a:ext uri="{FF2B5EF4-FFF2-40B4-BE49-F238E27FC236}">
                  <a16:creationId xmlns:a16="http://schemas.microsoft.com/office/drawing/2014/main" id="{98A045DE-1E6C-004D-E0D8-71F63775FF1E}"/>
                </a:ext>
              </a:extLst>
            </p:cNvPr>
            <p:cNvGrpSpPr/>
            <p:nvPr/>
          </p:nvGrpSpPr>
          <p:grpSpPr>
            <a:xfrm>
              <a:off x="0" y="1583480"/>
              <a:ext cx="10768692" cy="4217637"/>
              <a:chOff x="0" y="1583480"/>
              <a:chExt cx="10768692" cy="4217637"/>
            </a:xfrm>
          </p:grpSpPr>
          <p:pic>
            <p:nvPicPr>
              <p:cNvPr id="5" name="図 4">
                <a:extLst>
                  <a:ext uri="{FF2B5EF4-FFF2-40B4-BE49-F238E27FC236}">
                    <a16:creationId xmlns:a16="http://schemas.microsoft.com/office/drawing/2014/main" id="{3F75FB93-DB71-BD9C-A458-84996564235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75294" y="1602175"/>
                <a:ext cx="1683765" cy="1683765"/>
              </a:xfrm>
              <a:prstGeom prst="rect">
                <a:avLst/>
              </a:prstGeom>
            </p:spPr>
          </p:pic>
          <p:grpSp>
            <p:nvGrpSpPr>
              <p:cNvPr id="12" name="グループ化 11">
                <a:extLst>
                  <a:ext uri="{FF2B5EF4-FFF2-40B4-BE49-F238E27FC236}">
                    <a16:creationId xmlns:a16="http://schemas.microsoft.com/office/drawing/2014/main" id="{0014816A-323C-DC1E-15E1-20FFB92547CC}"/>
                  </a:ext>
                </a:extLst>
              </p:cNvPr>
              <p:cNvGrpSpPr>
                <a:grpSpLocks noChangeAspect="1"/>
              </p:cNvGrpSpPr>
              <p:nvPr/>
            </p:nvGrpSpPr>
            <p:grpSpPr>
              <a:xfrm>
                <a:off x="0" y="1992181"/>
                <a:ext cx="1994666" cy="1211759"/>
                <a:chOff x="163646" y="2569732"/>
                <a:chExt cx="2370311" cy="1439964"/>
              </a:xfrm>
            </p:grpSpPr>
            <p:pic>
              <p:nvPicPr>
                <p:cNvPr id="6" name="図 5">
                  <a:extLst>
                    <a:ext uri="{FF2B5EF4-FFF2-40B4-BE49-F238E27FC236}">
                      <a16:creationId xmlns:a16="http://schemas.microsoft.com/office/drawing/2014/main" id="{CCF61472-73D0-31E2-871B-D0195AE02A5A}"/>
                    </a:ext>
                  </a:extLst>
                </p:cNvPr>
                <p:cNvPicPr>
                  <a:picLocks noChangeAspect="1"/>
                </p:cNvPicPr>
                <p:nvPr/>
              </p:nvPicPr>
              <p:blipFill>
                <a:blip r:embed="rId4"/>
                <a:stretch>
                  <a:fillRect/>
                </a:stretch>
              </p:blipFill>
              <p:spPr>
                <a:xfrm>
                  <a:off x="163646" y="2569732"/>
                  <a:ext cx="2370311" cy="1439964"/>
                </a:xfrm>
                <a:prstGeom prst="rect">
                  <a:avLst/>
                </a:prstGeom>
              </p:spPr>
            </p:pic>
            <p:cxnSp>
              <p:nvCxnSpPr>
                <p:cNvPr id="10" name="直線コネクタ 9">
                  <a:extLst>
                    <a:ext uri="{FF2B5EF4-FFF2-40B4-BE49-F238E27FC236}">
                      <a16:creationId xmlns:a16="http://schemas.microsoft.com/office/drawing/2014/main" id="{2C50A28D-9A11-2B3D-BBF8-40B846DA639C}"/>
                    </a:ext>
                  </a:extLst>
                </p:cNvPr>
                <p:cNvCxnSpPr>
                  <a:cxnSpLocks/>
                </p:cNvCxnSpPr>
                <p:nvPr/>
              </p:nvCxnSpPr>
              <p:spPr>
                <a:xfrm flipV="1">
                  <a:off x="2290915" y="2920181"/>
                  <a:ext cx="0" cy="508819"/>
                </a:xfrm>
                <a:prstGeom prst="line">
                  <a:avLst/>
                </a:prstGeom>
                <a:ln w="38100">
                  <a:solidFill>
                    <a:schemeClr val="tx1"/>
                  </a:solidFill>
                  <a:prstDash val="sysDash"/>
                </a:ln>
              </p:spPr>
              <p:style>
                <a:lnRef idx="1">
                  <a:schemeClr val="accent1"/>
                </a:lnRef>
                <a:fillRef idx="0">
                  <a:schemeClr val="accent1"/>
                </a:fillRef>
                <a:effectRef idx="0">
                  <a:schemeClr val="accent1"/>
                </a:effectRef>
                <a:fontRef idx="minor">
                  <a:schemeClr val="tx1"/>
                </a:fontRef>
              </p:style>
            </p:cxnSp>
          </p:grpSp>
          <p:sp>
            <p:nvSpPr>
              <p:cNvPr id="13" name="テキスト ボックス 12">
                <a:extLst>
                  <a:ext uri="{FF2B5EF4-FFF2-40B4-BE49-F238E27FC236}">
                    <a16:creationId xmlns:a16="http://schemas.microsoft.com/office/drawing/2014/main" id="{D1C2F6E6-0EFA-9EA6-2652-EBFCF8EFB01C}"/>
                  </a:ext>
                </a:extLst>
              </p:cNvPr>
              <p:cNvSpPr txBox="1"/>
              <p:nvPr/>
            </p:nvSpPr>
            <p:spPr>
              <a:xfrm>
                <a:off x="1" y="3405288"/>
                <a:ext cx="1930689" cy="342401"/>
              </a:xfrm>
              <a:prstGeom prst="rect">
                <a:avLst/>
              </a:prstGeom>
              <a:noFill/>
            </p:spPr>
            <p:txBody>
              <a:bodyPr wrap="square" rtlCol="0">
                <a:spAutoFit/>
              </a:bodyPr>
              <a:lstStyle/>
              <a:p>
                <a:r>
                  <a:rPr lang="ja-JP" altLang="en-US" sz="1625" dirty="0"/>
                  <a:t>尾鰭の一部を切断</a:t>
                </a:r>
              </a:p>
            </p:txBody>
          </p:sp>
          <p:sp>
            <p:nvSpPr>
              <p:cNvPr id="14" name="テキスト ボックス 13">
                <a:extLst>
                  <a:ext uri="{FF2B5EF4-FFF2-40B4-BE49-F238E27FC236}">
                    <a16:creationId xmlns:a16="http://schemas.microsoft.com/office/drawing/2014/main" id="{66B84898-D4F6-9C71-F14A-C8770E791F87}"/>
                  </a:ext>
                </a:extLst>
              </p:cNvPr>
              <p:cNvSpPr txBox="1"/>
              <p:nvPr/>
            </p:nvSpPr>
            <p:spPr>
              <a:xfrm>
                <a:off x="1889650" y="3405287"/>
                <a:ext cx="1776006" cy="842538"/>
              </a:xfrm>
              <a:prstGeom prst="rect">
                <a:avLst/>
              </a:prstGeom>
              <a:noFill/>
            </p:spPr>
            <p:txBody>
              <a:bodyPr wrap="square" rtlCol="0">
                <a:spAutoFit/>
              </a:bodyPr>
              <a:lstStyle/>
              <a:p>
                <a:r>
                  <a:rPr lang="ja-JP" altLang="en-US" sz="1625" dirty="0"/>
                  <a:t>フェノール</a:t>
                </a:r>
                <a:endParaRPr lang="en-US" altLang="ja-JP" sz="1625" dirty="0"/>
              </a:p>
              <a:p>
                <a:r>
                  <a:rPr lang="ja-JP" altLang="en-US" sz="1625" dirty="0"/>
                  <a:t>クロロホルム法</a:t>
                </a:r>
                <a:endParaRPr lang="en-US" altLang="ja-JP" sz="1625" dirty="0"/>
              </a:p>
              <a:p>
                <a:r>
                  <a:rPr lang="ja-JP" altLang="en-US" sz="1625" dirty="0"/>
                  <a:t>による</a:t>
                </a:r>
                <a:r>
                  <a:rPr lang="en-US" altLang="ja-JP" sz="1625" dirty="0"/>
                  <a:t>DNA</a:t>
                </a:r>
                <a:r>
                  <a:rPr lang="ja-JP" altLang="en-US" sz="1625" dirty="0"/>
                  <a:t>抽出</a:t>
                </a:r>
              </a:p>
            </p:txBody>
          </p:sp>
          <p:pic>
            <p:nvPicPr>
              <p:cNvPr id="15" name="図 14">
                <a:extLst>
                  <a:ext uri="{FF2B5EF4-FFF2-40B4-BE49-F238E27FC236}">
                    <a16:creationId xmlns:a16="http://schemas.microsoft.com/office/drawing/2014/main" id="{6F1471D0-C690-4E10-16DF-B89EE361AE0D}"/>
                  </a:ext>
                </a:extLst>
              </p:cNvPr>
              <p:cNvPicPr>
                <a:picLocks noChangeAspect="1"/>
              </p:cNvPicPr>
              <p:nvPr/>
            </p:nvPicPr>
            <p:blipFill>
              <a:blip r:embed="rId5"/>
              <a:stretch>
                <a:fillRect/>
              </a:stretch>
            </p:blipFill>
            <p:spPr>
              <a:xfrm>
                <a:off x="3809728" y="1601629"/>
                <a:ext cx="1535894" cy="1543612"/>
              </a:xfrm>
              <a:prstGeom prst="rect">
                <a:avLst/>
              </a:prstGeom>
            </p:spPr>
          </p:pic>
          <p:sp>
            <p:nvSpPr>
              <p:cNvPr id="19" name="テキスト ボックス 18">
                <a:extLst>
                  <a:ext uri="{FF2B5EF4-FFF2-40B4-BE49-F238E27FC236}">
                    <a16:creationId xmlns:a16="http://schemas.microsoft.com/office/drawing/2014/main" id="{186080E0-98CA-9D66-8A0D-16904062CC52}"/>
                  </a:ext>
                </a:extLst>
              </p:cNvPr>
              <p:cNvSpPr txBox="1"/>
              <p:nvPr/>
            </p:nvSpPr>
            <p:spPr>
              <a:xfrm>
                <a:off x="3429260" y="3408057"/>
                <a:ext cx="2687850" cy="592470"/>
              </a:xfrm>
              <a:prstGeom prst="rect">
                <a:avLst/>
              </a:prstGeom>
              <a:noFill/>
            </p:spPr>
            <p:txBody>
              <a:bodyPr wrap="square" rtlCol="0">
                <a:spAutoFit/>
              </a:bodyPr>
              <a:lstStyle/>
              <a:p>
                <a:r>
                  <a:rPr lang="ja-JP" altLang="en-US" sz="1625" dirty="0"/>
                  <a:t>「</a:t>
                </a:r>
                <a:r>
                  <a:rPr lang="en-US" altLang="ja-JP" sz="1625" dirty="0"/>
                  <a:t>cytochrome </a:t>
                </a:r>
                <a:r>
                  <a:rPr lang="en-US" altLang="ja-JP" sz="1625" i="1" dirty="0"/>
                  <a:t>b </a:t>
                </a:r>
                <a:r>
                  <a:rPr lang="ja-JP" altLang="en-US" sz="1625" dirty="0"/>
                  <a:t>遺伝子」</a:t>
                </a:r>
                <a:endParaRPr lang="en-US" altLang="ja-JP" sz="1625" dirty="0"/>
              </a:p>
              <a:p>
                <a:r>
                  <a:rPr lang="ja-JP" altLang="en-US" sz="1625" dirty="0"/>
                  <a:t>「</a:t>
                </a:r>
                <a:r>
                  <a:rPr lang="en-US" altLang="ja-JP" sz="1625" dirty="0"/>
                  <a:t>D-loop </a:t>
                </a:r>
                <a:r>
                  <a:rPr lang="ja-JP" altLang="en-US" sz="1625" dirty="0"/>
                  <a:t>領域」の</a:t>
                </a:r>
                <a:r>
                  <a:rPr lang="en-US" altLang="ja-JP" sz="1625" dirty="0"/>
                  <a:t>PCR</a:t>
                </a:r>
              </a:p>
            </p:txBody>
          </p:sp>
          <p:cxnSp>
            <p:nvCxnSpPr>
              <p:cNvPr id="22" name="直線矢印コネクタ 21">
                <a:extLst>
                  <a:ext uri="{FF2B5EF4-FFF2-40B4-BE49-F238E27FC236}">
                    <a16:creationId xmlns:a16="http://schemas.microsoft.com/office/drawing/2014/main" id="{3DD2A41B-5652-17C8-FE35-9E346657C20A}"/>
                  </a:ext>
                </a:extLst>
              </p:cNvPr>
              <p:cNvCxnSpPr>
                <a:cxnSpLocks/>
              </p:cNvCxnSpPr>
              <p:nvPr/>
            </p:nvCxnSpPr>
            <p:spPr>
              <a:xfrm>
                <a:off x="796453" y="3247258"/>
                <a:ext cx="1871870" cy="0"/>
              </a:xfrm>
              <a:prstGeom prst="straightConnector1">
                <a:avLst/>
              </a:prstGeom>
              <a:ln w="762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6" name="直線矢印コネクタ 25">
                <a:extLst>
                  <a:ext uri="{FF2B5EF4-FFF2-40B4-BE49-F238E27FC236}">
                    <a16:creationId xmlns:a16="http://schemas.microsoft.com/office/drawing/2014/main" id="{F7FB61A0-99B4-EE6B-B7AC-FBBAD2FE3AD3}"/>
                  </a:ext>
                </a:extLst>
              </p:cNvPr>
              <p:cNvCxnSpPr>
                <a:cxnSpLocks/>
              </p:cNvCxnSpPr>
              <p:nvPr/>
            </p:nvCxnSpPr>
            <p:spPr>
              <a:xfrm>
                <a:off x="2668323" y="3247258"/>
                <a:ext cx="1994666" cy="0"/>
              </a:xfrm>
              <a:prstGeom prst="straightConnector1">
                <a:avLst/>
              </a:prstGeom>
              <a:ln w="762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0" name="直線矢印コネクタ 29">
                <a:extLst>
                  <a:ext uri="{FF2B5EF4-FFF2-40B4-BE49-F238E27FC236}">
                    <a16:creationId xmlns:a16="http://schemas.microsoft.com/office/drawing/2014/main" id="{5A9F2F75-6C2F-A86E-DD41-CB2B27BB65A9}"/>
                  </a:ext>
                </a:extLst>
              </p:cNvPr>
              <p:cNvCxnSpPr>
                <a:cxnSpLocks/>
              </p:cNvCxnSpPr>
              <p:nvPr/>
            </p:nvCxnSpPr>
            <p:spPr>
              <a:xfrm>
                <a:off x="4662989" y="3247258"/>
                <a:ext cx="2132986" cy="0"/>
              </a:xfrm>
              <a:prstGeom prst="straightConnector1">
                <a:avLst/>
              </a:prstGeom>
              <a:ln w="762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31" name="テキスト ボックス 30">
                <a:extLst>
                  <a:ext uri="{FF2B5EF4-FFF2-40B4-BE49-F238E27FC236}">
                    <a16:creationId xmlns:a16="http://schemas.microsoft.com/office/drawing/2014/main" id="{D5FEABC0-200E-4029-4C37-18AAEEAE3738}"/>
                  </a:ext>
                </a:extLst>
              </p:cNvPr>
              <p:cNvSpPr txBox="1"/>
              <p:nvPr/>
            </p:nvSpPr>
            <p:spPr>
              <a:xfrm>
                <a:off x="6117109" y="3406508"/>
                <a:ext cx="1683926" cy="592470"/>
              </a:xfrm>
              <a:prstGeom prst="rect">
                <a:avLst/>
              </a:prstGeom>
              <a:noFill/>
            </p:spPr>
            <p:txBody>
              <a:bodyPr wrap="square" rtlCol="0">
                <a:spAutoFit/>
              </a:bodyPr>
              <a:lstStyle/>
              <a:p>
                <a:r>
                  <a:rPr lang="ja-JP" altLang="en-US" sz="1625" dirty="0"/>
                  <a:t>サンガー法</a:t>
                </a:r>
                <a:endParaRPr lang="en-US" altLang="ja-JP" sz="1625" dirty="0"/>
              </a:p>
              <a:p>
                <a:r>
                  <a:rPr lang="ja-JP" altLang="en-US" sz="1625" dirty="0"/>
                  <a:t>による配列決定</a:t>
                </a:r>
              </a:p>
            </p:txBody>
          </p:sp>
          <p:cxnSp>
            <p:nvCxnSpPr>
              <p:cNvPr id="33" name="直線矢印コネクタ 32">
                <a:extLst>
                  <a:ext uri="{FF2B5EF4-FFF2-40B4-BE49-F238E27FC236}">
                    <a16:creationId xmlns:a16="http://schemas.microsoft.com/office/drawing/2014/main" id="{27D675C2-31EE-2366-FAD9-5664387442E3}"/>
                  </a:ext>
                </a:extLst>
              </p:cNvPr>
              <p:cNvCxnSpPr>
                <a:cxnSpLocks/>
              </p:cNvCxnSpPr>
              <p:nvPr/>
            </p:nvCxnSpPr>
            <p:spPr>
              <a:xfrm>
                <a:off x="6795974" y="3247258"/>
                <a:ext cx="2021144" cy="0"/>
              </a:xfrm>
              <a:prstGeom prst="straightConnector1">
                <a:avLst/>
              </a:prstGeom>
              <a:ln w="762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35" name="テキスト ボックス 34">
                <a:extLst>
                  <a:ext uri="{FF2B5EF4-FFF2-40B4-BE49-F238E27FC236}">
                    <a16:creationId xmlns:a16="http://schemas.microsoft.com/office/drawing/2014/main" id="{9EB3D02B-6AD0-FEAA-FE43-49AF446E5FDC}"/>
                  </a:ext>
                </a:extLst>
              </p:cNvPr>
              <p:cNvSpPr txBox="1"/>
              <p:nvPr/>
            </p:nvSpPr>
            <p:spPr>
              <a:xfrm>
                <a:off x="7902629" y="3412034"/>
                <a:ext cx="1828977" cy="592470"/>
              </a:xfrm>
              <a:prstGeom prst="rect">
                <a:avLst/>
              </a:prstGeom>
              <a:noFill/>
            </p:spPr>
            <p:txBody>
              <a:bodyPr wrap="square" rtlCol="0">
                <a:spAutoFit/>
              </a:bodyPr>
              <a:lstStyle/>
              <a:p>
                <a:r>
                  <a:rPr lang="ja-JP" altLang="en-US" sz="1625" dirty="0"/>
                  <a:t>配列タイプの同定</a:t>
                </a:r>
                <a:endParaRPr lang="en-US" altLang="ja-JP" sz="1625" dirty="0"/>
              </a:p>
            </p:txBody>
          </p:sp>
          <p:sp>
            <p:nvSpPr>
              <p:cNvPr id="39" name="テキスト ボックス 38">
                <a:extLst>
                  <a:ext uri="{FF2B5EF4-FFF2-40B4-BE49-F238E27FC236}">
                    <a16:creationId xmlns:a16="http://schemas.microsoft.com/office/drawing/2014/main" id="{A4CA8888-3877-F471-3864-9FF904EF9D41}"/>
                  </a:ext>
                </a:extLst>
              </p:cNvPr>
              <p:cNvSpPr txBox="1"/>
              <p:nvPr/>
            </p:nvSpPr>
            <p:spPr>
              <a:xfrm>
                <a:off x="8025870" y="2193425"/>
                <a:ext cx="2021144" cy="317459"/>
              </a:xfrm>
              <a:prstGeom prst="rect">
                <a:avLst/>
              </a:prstGeom>
              <a:noFill/>
            </p:spPr>
            <p:txBody>
              <a:bodyPr wrap="square" rtlCol="0">
                <a:spAutoFit/>
              </a:bodyPr>
              <a:lstStyle/>
              <a:p>
                <a:r>
                  <a:rPr lang="en-US" altLang="ja-JP" sz="1463" dirty="0"/>
                  <a:t>ST1 </a:t>
                </a:r>
                <a:r>
                  <a:rPr lang="en-US" altLang="ja-JP" sz="1463" b="1" dirty="0">
                    <a:solidFill>
                      <a:srgbClr val="00B050"/>
                    </a:solidFill>
                  </a:rPr>
                  <a:t>A</a:t>
                </a:r>
                <a:r>
                  <a:rPr lang="en-US" altLang="ja-JP" sz="1463" b="1" dirty="0">
                    <a:solidFill>
                      <a:srgbClr val="FF0000"/>
                    </a:solidFill>
                  </a:rPr>
                  <a:t>T</a:t>
                </a:r>
                <a:r>
                  <a:rPr lang="en-US" altLang="ja-JP" sz="1463" b="1" dirty="0">
                    <a:solidFill>
                      <a:schemeClr val="accent1"/>
                    </a:solidFill>
                  </a:rPr>
                  <a:t>GG</a:t>
                </a:r>
                <a:r>
                  <a:rPr lang="en-US" altLang="ja-JP" sz="1463" b="1" dirty="0">
                    <a:solidFill>
                      <a:srgbClr val="FFC000"/>
                    </a:solidFill>
                  </a:rPr>
                  <a:t>CC</a:t>
                </a:r>
                <a:r>
                  <a:rPr lang="en-US" altLang="ja-JP" sz="1463" b="1" dirty="0">
                    <a:solidFill>
                      <a:srgbClr val="00B050"/>
                    </a:solidFill>
                  </a:rPr>
                  <a:t>AA</a:t>
                </a:r>
                <a:r>
                  <a:rPr lang="en-US" altLang="ja-JP" sz="1463" b="1" dirty="0">
                    <a:solidFill>
                      <a:srgbClr val="FFC000"/>
                    </a:solidFill>
                  </a:rPr>
                  <a:t>CC</a:t>
                </a:r>
                <a:endParaRPr lang="ja-JP" altLang="en-US" sz="1463" b="1" dirty="0">
                  <a:solidFill>
                    <a:srgbClr val="FFC000"/>
                  </a:solidFill>
                </a:endParaRPr>
              </a:p>
            </p:txBody>
          </p:sp>
          <p:sp>
            <p:nvSpPr>
              <p:cNvPr id="40" name="テキスト ボックス 39">
                <a:extLst>
                  <a:ext uri="{FF2B5EF4-FFF2-40B4-BE49-F238E27FC236}">
                    <a16:creationId xmlns:a16="http://schemas.microsoft.com/office/drawing/2014/main" id="{ABF83323-7ABD-D998-19E7-EFAF40478475}"/>
                  </a:ext>
                </a:extLst>
              </p:cNvPr>
              <p:cNvSpPr txBox="1"/>
              <p:nvPr/>
            </p:nvSpPr>
            <p:spPr>
              <a:xfrm>
                <a:off x="8025870" y="2475340"/>
                <a:ext cx="2114173" cy="317459"/>
              </a:xfrm>
              <a:prstGeom prst="rect">
                <a:avLst/>
              </a:prstGeom>
              <a:noFill/>
            </p:spPr>
            <p:txBody>
              <a:bodyPr wrap="square" rtlCol="0">
                <a:spAutoFit/>
              </a:bodyPr>
              <a:lstStyle/>
              <a:p>
                <a:r>
                  <a:rPr lang="en-US" altLang="ja-JP" sz="1463" dirty="0"/>
                  <a:t>ST2 </a:t>
                </a:r>
                <a:r>
                  <a:rPr lang="en-US" altLang="ja-JP" sz="1463" b="1" dirty="0">
                    <a:solidFill>
                      <a:srgbClr val="00B050"/>
                    </a:solidFill>
                  </a:rPr>
                  <a:t>A</a:t>
                </a:r>
                <a:r>
                  <a:rPr lang="en-US" altLang="ja-JP" sz="1463" b="1" dirty="0">
                    <a:solidFill>
                      <a:srgbClr val="FF0000"/>
                    </a:solidFill>
                  </a:rPr>
                  <a:t>T</a:t>
                </a:r>
                <a:r>
                  <a:rPr lang="en-US" altLang="ja-JP" sz="1463" b="1" dirty="0">
                    <a:solidFill>
                      <a:schemeClr val="accent1"/>
                    </a:solidFill>
                  </a:rPr>
                  <a:t>GG</a:t>
                </a:r>
                <a:r>
                  <a:rPr lang="en-US" altLang="ja-JP" sz="1463" b="1" dirty="0">
                    <a:solidFill>
                      <a:srgbClr val="FFC000"/>
                    </a:solidFill>
                  </a:rPr>
                  <a:t>CC</a:t>
                </a:r>
                <a:r>
                  <a:rPr lang="en-US" altLang="ja-JP" sz="1463" b="1" dirty="0">
                    <a:solidFill>
                      <a:srgbClr val="FF0000"/>
                    </a:solidFill>
                  </a:rPr>
                  <a:t>T</a:t>
                </a:r>
                <a:r>
                  <a:rPr lang="en-US" altLang="ja-JP" sz="1463" b="1" dirty="0">
                    <a:solidFill>
                      <a:srgbClr val="00B050"/>
                    </a:solidFill>
                  </a:rPr>
                  <a:t>A</a:t>
                </a:r>
                <a:r>
                  <a:rPr lang="en-US" altLang="ja-JP" sz="1463" b="1" dirty="0">
                    <a:solidFill>
                      <a:srgbClr val="FFC000"/>
                    </a:solidFill>
                  </a:rPr>
                  <a:t>CC</a:t>
                </a:r>
                <a:endParaRPr lang="ja-JP" altLang="en-US" sz="1463" dirty="0"/>
              </a:p>
            </p:txBody>
          </p:sp>
          <p:sp>
            <p:nvSpPr>
              <p:cNvPr id="41" name="テキスト ボックス 40">
                <a:extLst>
                  <a:ext uri="{FF2B5EF4-FFF2-40B4-BE49-F238E27FC236}">
                    <a16:creationId xmlns:a16="http://schemas.microsoft.com/office/drawing/2014/main" id="{D80B26B9-6FE6-6AEA-CC48-D3FEE467C071}"/>
                  </a:ext>
                </a:extLst>
              </p:cNvPr>
              <p:cNvSpPr txBox="1"/>
              <p:nvPr/>
            </p:nvSpPr>
            <p:spPr>
              <a:xfrm>
                <a:off x="8025869" y="2737912"/>
                <a:ext cx="2742823" cy="317459"/>
              </a:xfrm>
              <a:prstGeom prst="rect">
                <a:avLst/>
              </a:prstGeom>
              <a:noFill/>
            </p:spPr>
            <p:txBody>
              <a:bodyPr wrap="square" rtlCol="0">
                <a:spAutoFit/>
              </a:bodyPr>
              <a:lstStyle/>
              <a:p>
                <a:r>
                  <a:rPr lang="en-US" altLang="ja-JP" sz="1463" dirty="0"/>
                  <a:t>ST3 </a:t>
                </a:r>
                <a:r>
                  <a:rPr lang="en-US" altLang="ja-JP" sz="1463" b="1" dirty="0">
                    <a:solidFill>
                      <a:srgbClr val="00B050"/>
                    </a:solidFill>
                  </a:rPr>
                  <a:t>A</a:t>
                </a:r>
                <a:r>
                  <a:rPr lang="en-US" altLang="ja-JP" sz="1463" b="1" dirty="0">
                    <a:solidFill>
                      <a:srgbClr val="FF0000"/>
                    </a:solidFill>
                  </a:rPr>
                  <a:t>T</a:t>
                </a:r>
                <a:r>
                  <a:rPr lang="en-US" altLang="ja-JP" sz="1463" b="1" dirty="0">
                    <a:solidFill>
                      <a:schemeClr val="accent4"/>
                    </a:solidFill>
                  </a:rPr>
                  <a:t>C</a:t>
                </a:r>
                <a:r>
                  <a:rPr lang="en-US" altLang="ja-JP" sz="1463" b="1" dirty="0">
                    <a:solidFill>
                      <a:schemeClr val="accent1"/>
                    </a:solidFill>
                  </a:rPr>
                  <a:t>G</a:t>
                </a:r>
                <a:r>
                  <a:rPr lang="en-US" altLang="ja-JP" sz="1463" b="1" dirty="0">
                    <a:solidFill>
                      <a:srgbClr val="FFC000"/>
                    </a:solidFill>
                  </a:rPr>
                  <a:t>CC</a:t>
                </a:r>
                <a:r>
                  <a:rPr lang="en-US" altLang="ja-JP" sz="1463" b="1" dirty="0">
                    <a:solidFill>
                      <a:srgbClr val="00B050"/>
                    </a:solidFill>
                  </a:rPr>
                  <a:t>AA</a:t>
                </a:r>
                <a:r>
                  <a:rPr lang="en-US" altLang="ja-JP" sz="1463" b="1" dirty="0">
                    <a:solidFill>
                      <a:srgbClr val="FFC000"/>
                    </a:solidFill>
                  </a:rPr>
                  <a:t>CC</a:t>
                </a:r>
                <a:endParaRPr lang="ja-JP" altLang="en-US" sz="1463" dirty="0"/>
              </a:p>
            </p:txBody>
          </p:sp>
          <p:cxnSp>
            <p:nvCxnSpPr>
              <p:cNvPr id="46" name="直線矢印コネクタ 45">
                <a:extLst>
                  <a:ext uri="{FF2B5EF4-FFF2-40B4-BE49-F238E27FC236}">
                    <a16:creationId xmlns:a16="http://schemas.microsoft.com/office/drawing/2014/main" id="{00002E71-99FB-5E62-2702-EFAC8981ACD1}"/>
                  </a:ext>
                </a:extLst>
              </p:cNvPr>
              <p:cNvCxnSpPr>
                <a:cxnSpLocks/>
              </p:cNvCxnSpPr>
              <p:nvPr/>
            </p:nvCxnSpPr>
            <p:spPr>
              <a:xfrm flipH="1">
                <a:off x="8244348" y="3737123"/>
                <a:ext cx="455357" cy="825226"/>
              </a:xfrm>
              <a:prstGeom prst="straightConnector1">
                <a:avLst/>
              </a:prstGeom>
              <a:ln w="762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48" name="正方形/長方形 47">
                <a:extLst>
                  <a:ext uri="{FF2B5EF4-FFF2-40B4-BE49-F238E27FC236}">
                    <a16:creationId xmlns:a16="http://schemas.microsoft.com/office/drawing/2014/main" id="{4ABF4BF2-2E54-9E7D-D3E4-9D9DA58E1606}"/>
                  </a:ext>
                </a:extLst>
              </p:cNvPr>
              <p:cNvSpPr/>
              <p:nvPr/>
            </p:nvSpPr>
            <p:spPr>
              <a:xfrm>
                <a:off x="929591" y="4602459"/>
                <a:ext cx="8258369" cy="1198658"/>
              </a:xfrm>
              <a:prstGeom prst="rect">
                <a:avLst/>
              </a:prstGeom>
              <a:noFill/>
              <a:ln w="7620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1463"/>
              </a:p>
            </p:txBody>
          </p:sp>
          <p:pic>
            <p:nvPicPr>
              <p:cNvPr id="52" name="図 51">
                <a:extLst>
                  <a:ext uri="{FF2B5EF4-FFF2-40B4-BE49-F238E27FC236}">
                    <a16:creationId xmlns:a16="http://schemas.microsoft.com/office/drawing/2014/main" id="{30824F83-9839-A71E-24A7-BD3078466314}"/>
                  </a:ext>
                </a:extLst>
              </p:cNvPr>
              <p:cNvPicPr>
                <a:picLocks noChangeAspect="1"/>
              </p:cNvPicPr>
              <p:nvPr/>
            </p:nvPicPr>
            <p:blipFill>
              <a:blip r:embed="rId6"/>
              <a:stretch>
                <a:fillRect/>
              </a:stretch>
            </p:blipFill>
            <p:spPr>
              <a:xfrm>
                <a:off x="3354123" y="1716835"/>
                <a:ext cx="698176" cy="698176"/>
              </a:xfrm>
              <a:prstGeom prst="rect">
                <a:avLst/>
              </a:prstGeom>
            </p:spPr>
          </p:pic>
          <p:sp>
            <p:nvSpPr>
              <p:cNvPr id="55" name="矢印: 右 54">
                <a:extLst>
                  <a:ext uri="{FF2B5EF4-FFF2-40B4-BE49-F238E27FC236}">
                    <a16:creationId xmlns:a16="http://schemas.microsoft.com/office/drawing/2014/main" id="{38CD4950-7E99-D600-F8F6-5A16F6CB37CF}"/>
                  </a:ext>
                </a:extLst>
              </p:cNvPr>
              <p:cNvSpPr/>
              <p:nvPr/>
            </p:nvSpPr>
            <p:spPr>
              <a:xfrm rot="1204594">
                <a:off x="3884476" y="2168896"/>
                <a:ext cx="490094" cy="214904"/>
              </a:xfrm>
              <a:prstGeom prst="rightArrow">
                <a:avLst/>
              </a:prstGeom>
              <a:solidFill>
                <a:srgbClr val="FFFF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1463"/>
              </a:p>
            </p:txBody>
          </p:sp>
          <p:pic>
            <p:nvPicPr>
              <p:cNvPr id="56" name="図 55">
                <a:extLst>
                  <a:ext uri="{FF2B5EF4-FFF2-40B4-BE49-F238E27FC236}">
                    <a16:creationId xmlns:a16="http://schemas.microsoft.com/office/drawing/2014/main" id="{F12E41B3-BBE3-6880-CA78-A734FEAB6C1D}"/>
                  </a:ext>
                </a:extLst>
              </p:cNvPr>
              <p:cNvPicPr>
                <a:picLocks noChangeAspect="1"/>
              </p:cNvPicPr>
              <p:nvPr/>
            </p:nvPicPr>
            <p:blipFill>
              <a:blip r:embed="rId6"/>
              <a:stretch>
                <a:fillRect/>
              </a:stretch>
            </p:blipFill>
            <p:spPr>
              <a:xfrm>
                <a:off x="5058775" y="1583480"/>
                <a:ext cx="698176" cy="698176"/>
              </a:xfrm>
              <a:prstGeom prst="rect">
                <a:avLst/>
              </a:prstGeom>
            </p:spPr>
          </p:pic>
          <p:pic>
            <p:nvPicPr>
              <p:cNvPr id="57" name="図 56">
                <a:extLst>
                  <a:ext uri="{FF2B5EF4-FFF2-40B4-BE49-F238E27FC236}">
                    <a16:creationId xmlns:a16="http://schemas.microsoft.com/office/drawing/2014/main" id="{3D19D6DE-0F6D-DE22-3959-A3363E198B73}"/>
                  </a:ext>
                </a:extLst>
              </p:cNvPr>
              <p:cNvPicPr>
                <a:picLocks noChangeAspect="1"/>
              </p:cNvPicPr>
              <p:nvPr/>
            </p:nvPicPr>
            <p:blipFill>
              <a:blip r:embed="rId6"/>
              <a:stretch>
                <a:fillRect/>
              </a:stretch>
            </p:blipFill>
            <p:spPr>
              <a:xfrm>
                <a:off x="5296548" y="1594820"/>
                <a:ext cx="698176" cy="698176"/>
              </a:xfrm>
              <a:prstGeom prst="rect">
                <a:avLst/>
              </a:prstGeom>
            </p:spPr>
          </p:pic>
          <p:pic>
            <p:nvPicPr>
              <p:cNvPr id="58" name="図 57">
                <a:extLst>
                  <a:ext uri="{FF2B5EF4-FFF2-40B4-BE49-F238E27FC236}">
                    <a16:creationId xmlns:a16="http://schemas.microsoft.com/office/drawing/2014/main" id="{89DEED9F-259F-CF82-CF37-297D85B3CEFB}"/>
                  </a:ext>
                </a:extLst>
              </p:cNvPr>
              <p:cNvPicPr>
                <a:picLocks noChangeAspect="1"/>
              </p:cNvPicPr>
              <p:nvPr/>
            </p:nvPicPr>
            <p:blipFill>
              <a:blip r:embed="rId6"/>
              <a:stretch>
                <a:fillRect/>
              </a:stretch>
            </p:blipFill>
            <p:spPr>
              <a:xfrm>
                <a:off x="5113397" y="2015663"/>
                <a:ext cx="698176" cy="698176"/>
              </a:xfrm>
              <a:prstGeom prst="rect">
                <a:avLst/>
              </a:prstGeom>
            </p:spPr>
          </p:pic>
          <p:pic>
            <p:nvPicPr>
              <p:cNvPr id="59" name="図 58">
                <a:extLst>
                  <a:ext uri="{FF2B5EF4-FFF2-40B4-BE49-F238E27FC236}">
                    <a16:creationId xmlns:a16="http://schemas.microsoft.com/office/drawing/2014/main" id="{5E5CB85F-77C8-E281-D5E0-FDA3B1E7C54E}"/>
                  </a:ext>
                </a:extLst>
              </p:cNvPr>
              <p:cNvPicPr>
                <a:picLocks noChangeAspect="1"/>
              </p:cNvPicPr>
              <p:nvPr/>
            </p:nvPicPr>
            <p:blipFill>
              <a:blip r:embed="rId6"/>
              <a:stretch>
                <a:fillRect/>
              </a:stretch>
            </p:blipFill>
            <p:spPr>
              <a:xfrm>
                <a:off x="5391524" y="1964470"/>
                <a:ext cx="698176" cy="698176"/>
              </a:xfrm>
              <a:prstGeom prst="rect">
                <a:avLst/>
              </a:prstGeom>
            </p:spPr>
          </p:pic>
          <p:sp>
            <p:nvSpPr>
              <p:cNvPr id="60" name="矢印: 右 59">
                <a:extLst>
                  <a:ext uri="{FF2B5EF4-FFF2-40B4-BE49-F238E27FC236}">
                    <a16:creationId xmlns:a16="http://schemas.microsoft.com/office/drawing/2014/main" id="{7CB86CC5-5A73-9E7D-F27B-B67A2A7F3F28}"/>
                  </a:ext>
                </a:extLst>
              </p:cNvPr>
              <p:cNvSpPr/>
              <p:nvPr/>
            </p:nvSpPr>
            <p:spPr>
              <a:xfrm rot="20449052">
                <a:off x="4736807" y="2210280"/>
                <a:ext cx="490094" cy="214904"/>
              </a:xfrm>
              <a:prstGeom prst="rightArrow">
                <a:avLst/>
              </a:prstGeom>
              <a:solidFill>
                <a:srgbClr val="FFFF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1463"/>
              </a:p>
            </p:txBody>
          </p:sp>
          <p:pic>
            <p:nvPicPr>
              <p:cNvPr id="62" name="図 61">
                <a:extLst>
                  <a:ext uri="{FF2B5EF4-FFF2-40B4-BE49-F238E27FC236}">
                    <a16:creationId xmlns:a16="http://schemas.microsoft.com/office/drawing/2014/main" id="{D49FC623-192F-30BD-97A7-E3D956FE91F4}"/>
                  </a:ext>
                </a:extLst>
              </p:cNvPr>
              <p:cNvPicPr>
                <a:picLocks noChangeAspect="1"/>
              </p:cNvPicPr>
              <p:nvPr/>
            </p:nvPicPr>
            <p:blipFill rotWithShape="1">
              <a:blip r:embed="rId7"/>
              <a:srcRect l="4364" t="15531" r="49298" b="21466"/>
              <a:stretch/>
            </p:blipFill>
            <p:spPr>
              <a:xfrm>
                <a:off x="6177874" y="1696239"/>
                <a:ext cx="1534440" cy="1329769"/>
              </a:xfrm>
              <a:prstGeom prst="rect">
                <a:avLst/>
              </a:prstGeom>
            </p:spPr>
          </p:pic>
        </p:grpSp>
      </p:grpSp>
      <p:sp>
        <p:nvSpPr>
          <p:cNvPr id="4" name="テキスト ボックス 3">
            <a:extLst>
              <a:ext uri="{FF2B5EF4-FFF2-40B4-BE49-F238E27FC236}">
                <a16:creationId xmlns:a16="http://schemas.microsoft.com/office/drawing/2014/main" id="{A83900ED-8C7B-5F6E-764A-0D09B0594424}"/>
              </a:ext>
            </a:extLst>
          </p:cNvPr>
          <p:cNvSpPr txBox="1"/>
          <p:nvPr/>
        </p:nvSpPr>
        <p:spPr>
          <a:xfrm>
            <a:off x="347625" y="852341"/>
            <a:ext cx="9315920" cy="923330"/>
          </a:xfrm>
          <a:prstGeom prst="rect">
            <a:avLst/>
          </a:prstGeom>
          <a:noFill/>
        </p:spPr>
        <p:txBody>
          <a:bodyPr wrap="square" rtlCol="0">
            <a:spAutoFit/>
          </a:bodyPr>
          <a:lstStyle/>
          <a:p>
            <a:r>
              <a:rPr kumimoji="1" lang="ja-JP" altLang="en-US" dirty="0"/>
              <a:t>メダカから</a:t>
            </a:r>
            <a:r>
              <a:rPr kumimoji="1" lang="en-US" altLang="ja-JP" dirty="0"/>
              <a:t>DNA</a:t>
            </a:r>
            <a:r>
              <a:rPr kumimoji="1" lang="ja-JP" altLang="en-US" dirty="0"/>
              <a:t>を抽出し、</a:t>
            </a:r>
            <a:r>
              <a:rPr kumimoji="1" lang="en-US" altLang="ja-JP" dirty="0"/>
              <a:t>PCR</a:t>
            </a:r>
            <a:r>
              <a:rPr kumimoji="1" lang="ja-JP" altLang="en-US" dirty="0"/>
              <a:t>法によってミトコンドリア</a:t>
            </a:r>
            <a:r>
              <a:rPr kumimoji="1" lang="en-US" altLang="ja-JP" dirty="0"/>
              <a:t>DNA</a:t>
            </a:r>
            <a:r>
              <a:rPr kumimoji="1" lang="ja-JP" altLang="en-US" dirty="0"/>
              <a:t>のチトクロム</a:t>
            </a:r>
            <a:r>
              <a:rPr kumimoji="1" lang="en-US" altLang="ja-JP" dirty="0"/>
              <a:t> b </a:t>
            </a:r>
            <a:r>
              <a:rPr kumimoji="1" lang="ja-JP" altLang="en-US" dirty="0"/>
              <a:t>遺伝子と</a:t>
            </a:r>
            <a:r>
              <a:rPr lang="en-US" altLang="ja-JP" sz="1800" dirty="0"/>
              <a:t>D-loop </a:t>
            </a:r>
            <a:r>
              <a:rPr lang="ja-JP" altLang="en-US" sz="1800" dirty="0"/>
              <a:t>領域</a:t>
            </a:r>
            <a:r>
              <a:rPr kumimoji="1" lang="ja-JP" altLang="en-US" dirty="0"/>
              <a:t>を増幅して、その遺伝子塩基配列をメダカ個体ごとに解析し、メダカの遺伝的な近縁関係の推測と集団遺伝学的な解析を行った。</a:t>
            </a:r>
          </a:p>
        </p:txBody>
      </p:sp>
      <p:sp>
        <p:nvSpPr>
          <p:cNvPr id="7" name="スライド番号プレースホルダー 6">
            <a:extLst>
              <a:ext uri="{FF2B5EF4-FFF2-40B4-BE49-F238E27FC236}">
                <a16:creationId xmlns:a16="http://schemas.microsoft.com/office/drawing/2014/main" id="{35F51F22-5B64-5A69-68C3-514A3FABA8DA}"/>
              </a:ext>
            </a:extLst>
          </p:cNvPr>
          <p:cNvSpPr>
            <a:spLocks noGrp="1"/>
          </p:cNvSpPr>
          <p:nvPr>
            <p:ph type="sldNum" sz="quarter" idx="12"/>
          </p:nvPr>
        </p:nvSpPr>
        <p:spPr/>
        <p:txBody>
          <a:bodyPr/>
          <a:lstStyle/>
          <a:p>
            <a:fld id="{F5E0FFD8-1193-47FE-97CA-8B356EED0836}" type="slidenum">
              <a:rPr kumimoji="1" lang="ja-JP" altLang="en-US" sz="2000" smtClean="0"/>
              <a:t>8</a:t>
            </a:fld>
            <a:endParaRPr kumimoji="1" lang="ja-JP" altLang="en-US" sz="2000"/>
          </a:p>
        </p:txBody>
      </p:sp>
    </p:spTree>
    <p:extLst>
      <p:ext uri="{BB962C8B-B14F-4D97-AF65-F5344CB8AC3E}">
        <p14:creationId xmlns:p14="http://schemas.microsoft.com/office/powerpoint/2010/main" val="26977381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ボックス 2">
            <a:extLst>
              <a:ext uri="{FF2B5EF4-FFF2-40B4-BE49-F238E27FC236}">
                <a16:creationId xmlns:a16="http://schemas.microsoft.com/office/drawing/2014/main" id="{C4587CA8-0244-3382-E2F5-F105E9A59C56}"/>
              </a:ext>
            </a:extLst>
          </p:cNvPr>
          <p:cNvSpPr txBox="1"/>
          <p:nvPr/>
        </p:nvSpPr>
        <p:spPr>
          <a:xfrm>
            <a:off x="401098" y="756650"/>
            <a:ext cx="2380780" cy="369332"/>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en-US" altLang="ja-JP"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cytochrome </a:t>
            </a:r>
            <a:r>
              <a:rPr kumimoji="1" lang="en-US" altLang="ja-JP" b="0" i="1"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b</a:t>
            </a:r>
            <a:r>
              <a:rPr kumimoji="1" lang="en-US" altLang="ja-JP"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 </a:t>
            </a:r>
            <a:r>
              <a:rPr kumimoji="1" lang="ja-JP" altLang="en-US"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遺伝子</a:t>
            </a:r>
          </a:p>
        </p:txBody>
      </p:sp>
      <p:sp>
        <p:nvSpPr>
          <p:cNvPr id="4" name="テキスト ボックス 3">
            <a:extLst>
              <a:ext uri="{FF2B5EF4-FFF2-40B4-BE49-F238E27FC236}">
                <a16:creationId xmlns:a16="http://schemas.microsoft.com/office/drawing/2014/main" id="{A7271839-40A7-D959-AE84-6347594F6A66}"/>
              </a:ext>
            </a:extLst>
          </p:cNvPr>
          <p:cNvSpPr txBox="1"/>
          <p:nvPr/>
        </p:nvSpPr>
        <p:spPr>
          <a:xfrm>
            <a:off x="516002" y="1243935"/>
            <a:ext cx="8914190" cy="2585323"/>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　シトクロム</a:t>
            </a:r>
            <a:r>
              <a:rPr kumimoji="1" lang="en-US" altLang="ja-JP"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c</a:t>
            </a:r>
            <a:r>
              <a:rPr kumimoji="1" lang="ja-JP" altLang="en-US"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a:t>
            </a:r>
            <a:r>
              <a:rPr kumimoji="1" lang="en-US" altLang="ja-JP"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cytochrome c, </a:t>
            </a:r>
            <a:r>
              <a:rPr kumimoji="1" lang="en-US" altLang="ja-JP" b="0" i="0" u="none" strike="noStrike" kern="1200" cap="none" spc="0" normalizeH="0" baseline="0" noProof="0" dirty="0" err="1">
                <a:ln>
                  <a:noFill/>
                </a:ln>
                <a:solidFill>
                  <a:prstClr val="black"/>
                </a:solidFill>
                <a:effectLst/>
                <a:uLnTx/>
                <a:uFillTx/>
                <a:latin typeface="游ゴシック" panose="020F0502020204030204"/>
                <a:ea typeface="游ゴシック" panose="020B0400000000000000" pitchFamily="50" charset="-128"/>
                <a:cs typeface="+mn-cs"/>
              </a:rPr>
              <a:t>cyt</a:t>
            </a:r>
            <a:r>
              <a:rPr kumimoji="1" lang="en-US" altLang="ja-JP"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 c</a:t>
            </a:r>
            <a:r>
              <a:rPr kumimoji="1" lang="ja-JP" altLang="en-US"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）は、ミトコンドリアの内膜に弱く結合している電子伝達系において不可欠なタンパク質である。電子伝達系において複合体</a:t>
            </a:r>
            <a:r>
              <a:rPr kumimoji="1" lang="en-US" altLang="ja-JP"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III</a:t>
            </a:r>
            <a:r>
              <a:rPr kumimoji="1" lang="ja-JP" altLang="en-US"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から電子１個を受け取り、複合体</a:t>
            </a:r>
            <a:r>
              <a:rPr kumimoji="1" lang="en-US" altLang="ja-JP"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IV</a:t>
            </a:r>
            <a:r>
              <a:rPr kumimoji="1" lang="ja-JP" altLang="en-US"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に引き渡す。</a:t>
            </a:r>
            <a:endParaRPr kumimoji="1" lang="en-US" altLang="ja-JP"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　生命の維持にとって重要であることから植物、動物、単細胞生物などほとんどの生物に共通してみつかっていて、約</a:t>
            </a:r>
            <a:r>
              <a:rPr kumimoji="1" lang="en-US" altLang="ja-JP"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100</a:t>
            </a:r>
            <a:r>
              <a:rPr kumimoji="1" lang="ja-JP" altLang="en-US"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個のアミノ酸残基の並び方（アミノ酸配列）が高度に保存されている。</a:t>
            </a:r>
            <a:endParaRPr kumimoji="1" lang="en-US" altLang="ja-JP"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　種が異なると、アミノ酸配列が少しずつ異なる。また、同じ種内であってもアミノ酸配列をコードしている</a:t>
            </a:r>
            <a:r>
              <a:rPr kumimoji="1" lang="en-US" altLang="ja-JP"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DNA</a:t>
            </a:r>
            <a:r>
              <a:rPr kumimoji="1" lang="ja-JP" altLang="en-US"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塩基配列が少しずつ異なることを利用して、同じ種の個体の遺伝的近さを調べて系統樹を作成する際に多用されている。</a:t>
            </a:r>
          </a:p>
        </p:txBody>
      </p:sp>
      <p:sp>
        <p:nvSpPr>
          <p:cNvPr id="6" name="テキスト ボックス 5">
            <a:extLst>
              <a:ext uri="{FF2B5EF4-FFF2-40B4-BE49-F238E27FC236}">
                <a16:creationId xmlns:a16="http://schemas.microsoft.com/office/drawing/2014/main" id="{9A957909-0922-E151-D5BB-5E522844B25D}"/>
              </a:ext>
            </a:extLst>
          </p:cNvPr>
          <p:cNvSpPr txBox="1"/>
          <p:nvPr/>
        </p:nvSpPr>
        <p:spPr>
          <a:xfrm>
            <a:off x="582620" y="52975"/>
            <a:ext cx="1107996" cy="369332"/>
          </a:xfrm>
          <a:prstGeom prst="rect">
            <a:avLst/>
          </a:prstGeom>
          <a:noFill/>
          <a:ln>
            <a:solidFill>
              <a:schemeClr val="tx1"/>
            </a:solidFill>
          </a:ln>
        </p:spPr>
        <p:txBody>
          <a:bodyPr wrap="none" rtlCol="0">
            <a:spAutoFit/>
          </a:bodyPr>
          <a:lstStyle/>
          <a:p>
            <a:r>
              <a:rPr kumimoji="1" lang="ja-JP" altLang="en-US" dirty="0"/>
              <a:t>参考資料</a:t>
            </a:r>
          </a:p>
        </p:txBody>
      </p:sp>
      <p:sp>
        <p:nvSpPr>
          <p:cNvPr id="2" name="テキスト ボックス 1">
            <a:extLst>
              <a:ext uri="{FF2B5EF4-FFF2-40B4-BE49-F238E27FC236}">
                <a16:creationId xmlns:a16="http://schemas.microsoft.com/office/drawing/2014/main" id="{EED620A4-3B80-9F91-2A16-379574C5448D}"/>
              </a:ext>
            </a:extLst>
          </p:cNvPr>
          <p:cNvSpPr txBox="1"/>
          <p:nvPr/>
        </p:nvSpPr>
        <p:spPr>
          <a:xfrm>
            <a:off x="401098" y="4016600"/>
            <a:ext cx="912429" cy="369332"/>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en-US" altLang="ja-JP" sz="18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D-loop</a:t>
            </a:r>
            <a:endParaRPr kumimoji="1" lang="ja-JP" altLang="en-US" sz="18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endParaRPr>
          </a:p>
        </p:txBody>
      </p:sp>
      <p:sp>
        <p:nvSpPr>
          <p:cNvPr id="5" name="テキスト ボックス 4">
            <a:extLst>
              <a:ext uri="{FF2B5EF4-FFF2-40B4-BE49-F238E27FC236}">
                <a16:creationId xmlns:a16="http://schemas.microsoft.com/office/drawing/2014/main" id="{D01621B2-4E5A-D858-D564-345140526834}"/>
              </a:ext>
            </a:extLst>
          </p:cNvPr>
          <p:cNvSpPr txBox="1"/>
          <p:nvPr/>
        </p:nvSpPr>
        <p:spPr>
          <a:xfrm>
            <a:off x="516002" y="4412789"/>
            <a:ext cx="8914190" cy="2031325"/>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　細胞内の小器官であるミトコンドリアは細胞の核にある</a:t>
            </a:r>
            <a:r>
              <a:rPr kumimoji="1" lang="en-US" altLang="ja-JP" sz="18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DNA</a:t>
            </a:r>
            <a:r>
              <a:rPr kumimoji="1" lang="ja-JP" altLang="en-US" sz="18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とは別に独自に環状の</a:t>
            </a:r>
            <a:r>
              <a:rPr kumimoji="1" lang="en-US" altLang="ja-JP" sz="18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DNA</a:t>
            </a:r>
            <a:r>
              <a:rPr kumimoji="1" lang="ja-JP" altLang="en-US" sz="18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を持っていて、ミトコンドリア</a:t>
            </a:r>
            <a:r>
              <a:rPr kumimoji="1" lang="en-US" altLang="ja-JP" sz="18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DNA</a:t>
            </a:r>
            <a:r>
              <a:rPr kumimoji="1" lang="ja-JP" altLang="en-US" sz="18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a:t>
            </a:r>
            <a:r>
              <a:rPr kumimoji="1" lang="en-US" altLang="ja-JP" sz="1800" b="0" i="0" u="none" strike="noStrike" kern="1200" cap="none" spc="0" normalizeH="0" baseline="0" noProof="0" dirty="0" err="1">
                <a:ln>
                  <a:noFill/>
                </a:ln>
                <a:solidFill>
                  <a:prstClr val="black"/>
                </a:solidFill>
                <a:effectLst/>
                <a:uLnTx/>
                <a:uFillTx/>
                <a:latin typeface="游ゴシック" panose="020F0502020204030204"/>
                <a:ea typeface="游ゴシック" panose="020B0400000000000000" pitchFamily="50" charset="-128"/>
                <a:cs typeface="+mn-cs"/>
              </a:rPr>
              <a:t>mtDNA</a:t>
            </a:r>
            <a:r>
              <a:rPr kumimoji="1" lang="ja-JP" altLang="en-US" sz="18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）と呼ばれます。</a:t>
            </a:r>
            <a:r>
              <a:rPr kumimoji="1" lang="en-US" altLang="ja-JP" sz="18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 </a:t>
            </a:r>
            <a:r>
              <a:rPr kumimoji="1" lang="en-US" altLang="ja-JP" sz="1800" b="0" i="0" u="none" strike="noStrike" kern="1200" cap="none" spc="0" normalizeH="0" baseline="0" noProof="0" dirty="0" err="1">
                <a:ln>
                  <a:noFill/>
                </a:ln>
                <a:solidFill>
                  <a:prstClr val="black"/>
                </a:solidFill>
                <a:effectLst/>
                <a:uLnTx/>
                <a:uFillTx/>
                <a:latin typeface="游ゴシック" panose="020F0502020204030204"/>
                <a:ea typeface="游ゴシック" panose="020B0400000000000000" pitchFamily="50" charset="-128"/>
                <a:cs typeface="+mn-cs"/>
              </a:rPr>
              <a:t>mtDNA</a:t>
            </a:r>
            <a:r>
              <a:rPr kumimoji="1" lang="ja-JP" altLang="en-US" sz="18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は細菌の</a:t>
            </a:r>
            <a:r>
              <a:rPr kumimoji="1" lang="en-US" altLang="ja-JP" sz="18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DNA</a:t>
            </a:r>
            <a:r>
              <a:rPr kumimoji="1" lang="ja-JP" altLang="en-US" sz="18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と同様にそのほとんどがタンパク質をコードしているコード領域ですが、一部のみにタンパク質をコードしない領域（非コード領域）があり、その部分を</a:t>
            </a:r>
            <a:r>
              <a:rPr kumimoji="1" lang="en-US" altLang="ja-JP" sz="18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D</a:t>
            </a:r>
            <a:r>
              <a:rPr kumimoji="1" lang="ja-JP" altLang="en-US" sz="18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ループと呼んでいます。アミノ酸配列をコードしないので、突然変異が起こりやすく、種間だけでなく</a:t>
            </a:r>
            <a:r>
              <a:rPr kumimoji="1" lang="ja-JP" altLang="en-US" sz="1800" b="0" i="0" u="sng"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個体間でも十数塩基の変異が見られる</a:t>
            </a:r>
            <a:r>
              <a:rPr kumimoji="1" lang="ja-JP" altLang="en-US" sz="18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ことからより細かい遺伝子解析に用いられます。</a:t>
            </a:r>
          </a:p>
        </p:txBody>
      </p:sp>
      <p:sp>
        <p:nvSpPr>
          <p:cNvPr id="7" name="スライド番号プレースホルダー 6">
            <a:extLst>
              <a:ext uri="{FF2B5EF4-FFF2-40B4-BE49-F238E27FC236}">
                <a16:creationId xmlns:a16="http://schemas.microsoft.com/office/drawing/2014/main" id="{3C0181D2-7092-571C-05FF-18D64779CA2B}"/>
              </a:ext>
            </a:extLst>
          </p:cNvPr>
          <p:cNvSpPr>
            <a:spLocks noGrp="1"/>
          </p:cNvSpPr>
          <p:nvPr>
            <p:ph type="sldNum" sz="quarter" idx="12"/>
          </p:nvPr>
        </p:nvSpPr>
        <p:spPr/>
        <p:txBody>
          <a:bodyPr/>
          <a:lstStyle/>
          <a:p>
            <a:fld id="{F5E0FFD8-1193-47FE-97CA-8B356EED0836}" type="slidenum">
              <a:rPr kumimoji="1" lang="ja-JP" altLang="en-US" sz="2000" smtClean="0"/>
              <a:t>9</a:t>
            </a:fld>
            <a:endParaRPr kumimoji="1" lang="ja-JP" altLang="en-US" sz="2000"/>
          </a:p>
        </p:txBody>
      </p:sp>
    </p:spTree>
    <p:extLst>
      <p:ext uri="{BB962C8B-B14F-4D97-AF65-F5344CB8AC3E}">
        <p14:creationId xmlns:p14="http://schemas.microsoft.com/office/powerpoint/2010/main" val="2933157382"/>
      </p:ext>
    </p:extLst>
  </p:cSld>
  <p:clrMapOvr>
    <a:masterClrMapping/>
  </p:clrMapOvr>
</p:sld>
</file>

<file path=ppt/theme/theme1.xml><?xml version="1.0" encoding="utf-8"?>
<a:theme xmlns:a="http://schemas.openxmlformats.org/drawingml/2006/main" name="Office 2013 - 2022 テーマ">
  <a:themeElements>
    <a:clrScheme name="Office 2013 - 2022 テーマ">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2013 - 2022 テーマ">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2013 - 2022 テーマ">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2013 - 2022 Theme" id="{62F939B6-93AF-4DB8-9C6B-D6C7DFDC589F}" vid="{4A3C46E8-61CC-4603-A589-7422A47A8E4A}"/>
    </a:ext>
  </a:extLst>
</a:theme>
</file>

<file path=ppt/theme/theme2.xml><?xml version="1.0" encoding="utf-8"?>
<a:theme xmlns:a="http://schemas.openxmlformats.org/drawingml/2006/main" name="Office テーマ">
  <a:themeElements>
    <a:clrScheme name="Office テーマ">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テーマ">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テーマ">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3.xml><?xml version="1.0" encoding="utf-8"?>
<a:theme xmlns:a="http://schemas.openxmlformats.org/drawingml/2006/main" name="2_Office テーマ">
  <a:themeElements>
    <a:clrScheme name="Office テーマ">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テーマ">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テーマ">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1_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2_標準デザイン">
  <a:themeElements>
    <a:clrScheme name="標準デザイン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標準デザイン">
      <a:majorFont>
        <a:latin typeface="Arial"/>
        <a:ea typeface="ＭＳ Ｐゴシック"/>
        <a:cs typeface=""/>
      </a:majorFont>
      <a:minorFont>
        <a:latin typeface="Arial"/>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標準デザイン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標準デザイン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標準デザイン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標準デザイン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標準デザイン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標準デザイン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標準デザイン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標準デザイン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標準デザイン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標準デザイン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標準デザイン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標準デザイン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3_標準デザイン">
  <a:themeElements>
    <a:clrScheme name="標準デザイン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標準デザイン">
      <a:majorFont>
        <a:latin typeface="Arial"/>
        <a:ea typeface="ＭＳ Ｐゴシック"/>
        <a:cs typeface=""/>
      </a:majorFont>
      <a:minorFont>
        <a:latin typeface="Arial"/>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標準デザイン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標準デザイン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標準デザイン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標準デザイン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標準デザイン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標準デザイン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標準デザイン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標準デザイン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標準デザイン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標準デザイン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標準デザイン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標準デザイン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7.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標準デザイン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themeOverride>
</file>

<file path=ppt/theme/themeOverride2.xml><?xml version="1.0" encoding="utf-8"?>
<a:themeOverride xmlns:a="http://schemas.openxmlformats.org/drawingml/2006/main">
  <a:clrScheme name="標準デザイン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themeOverride>
</file>

<file path=ppt/theme/themeOverride3.xml><?xml version="1.0" encoding="utf-8"?>
<a:themeOverride xmlns:a="http://schemas.openxmlformats.org/drawingml/2006/main">
  <a:clrScheme name="標準デザイン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themeOverride>
</file>

<file path=docProps/app.xml><?xml version="1.0" encoding="utf-8"?>
<Properties xmlns="http://schemas.openxmlformats.org/officeDocument/2006/extended-properties" xmlns:vt="http://schemas.openxmlformats.org/officeDocument/2006/docPropsVTypes">
  <Template>Office 2013 - 2022 Theme</Template>
  <TotalTime>1790</TotalTime>
  <Words>4177</Words>
  <Application>Microsoft Office PowerPoint</Application>
  <PresentationFormat>A4 210 x 297 mm</PresentationFormat>
  <Paragraphs>808</Paragraphs>
  <Slides>35</Slides>
  <Notes>7</Notes>
  <HiddenSlides>0</HiddenSlides>
  <MMClips>0</MMClips>
  <ScaleCrop>false</ScaleCrop>
  <HeadingPairs>
    <vt:vector size="8" baseType="variant">
      <vt:variant>
        <vt:lpstr>使用されているフォント</vt:lpstr>
      </vt:variant>
      <vt:variant>
        <vt:i4>7</vt:i4>
      </vt:variant>
      <vt:variant>
        <vt:lpstr>テーマ</vt:lpstr>
      </vt:variant>
      <vt:variant>
        <vt:i4>6</vt:i4>
      </vt:variant>
      <vt:variant>
        <vt:lpstr>埋め込まれた OLE サーバー</vt:lpstr>
      </vt:variant>
      <vt:variant>
        <vt:i4>1</vt:i4>
      </vt:variant>
      <vt:variant>
        <vt:lpstr>スライド タイトル</vt:lpstr>
      </vt:variant>
      <vt:variant>
        <vt:i4>35</vt:i4>
      </vt:variant>
    </vt:vector>
  </HeadingPairs>
  <TitlesOfParts>
    <vt:vector size="49" baseType="lpstr">
      <vt:lpstr>游ゴシック</vt:lpstr>
      <vt:lpstr>游ゴシック Light</vt:lpstr>
      <vt:lpstr>Aptos</vt:lpstr>
      <vt:lpstr>Aptos Display</vt:lpstr>
      <vt:lpstr>Arial</vt:lpstr>
      <vt:lpstr>Calibri</vt:lpstr>
      <vt:lpstr>Calibri Light</vt:lpstr>
      <vt:lpstr>Office 2013 - 2022 テーマ</vt:lpstr>
      <vt:lpstr>Office テーマ</vt:lpstr>
      <vt:lpstr>2_Office テーマ</vt:lpstr>
      <vt:lpstr>1_Office テーマ</vt:lpstr>
      <vt:lpstr>2_標準デザイン</vt:lpstr>
      <vt:lpstr>3_標準デザイン</vt:lpstr>
      <vt:lpstr>Drawing</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creator>悠斗 川村</dc:creator>
  <cp:lastModifiedBy>尾田 正二</cp:lastModifiedBy>
  <cp:revision>65</cp:revision>
  <cp:lastPrinted>2024-05-24T06:19:52Z</cp:lastPrinted>
  <dcterms:created xsi:type="dcterms:W3CDTF">2024-02-21T01:36:39Z</dcterms:created>
  <dcterms:modified xsi:type="dcterms:W3CDTF">2024-05-24T06:28:48Z</dcterms:modified>
</cp:coreProperties>
</file>